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6" r:id="rId6"/>
    <p:sldId id="265" r:id="rId7"/>
    <p:sldId id="261" r:id="rId8"/>
    <p:sldId id="272" r:id="rId9"/>
    <p:sldId id="267" r:id="rId10"/>
    <p:sldId id="273" r:id="rId11"/>
    <p:sldId id="268" r:id="rId12"/>
    <p:sldId id="274" r:id="rId13"/>
    <p:sldId id="278" r:id="rId14"/>
    <p:sldId id="269" r:id="rId15"/>
    <p:sldId id="270" r:id="rId16"/>
    <p:sldId id="271" r:id="rId17"/>
    <p:sldId id="275" r:id="rId18"/>
    <p:sldId id="277" r:id="rId19"/>
    <p:sldId id="27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79C8B-EDFB-4BD1-A50C-E05E0DFE0A3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1C3B3A8E-C1F7-4993-8EE3-7103157A4C92}">
      <dgm:prSet phldrT="[Texte]"/>
      <dgm:spPr/>
      <dgm:t>
        <a:bodyPr/>
        <a:lstStyle/>
        <a:p>
          <a:r>
            <a:rPr lang="ar-DZ" dirty="0" smtClean="0"/>
            <a:t>أنواع الرسائل الادارية</a:t>
          </a:r>
          <a:endParaRPr lang="fr-FR" dirty="0"/>
        </a:p>
      </dgm:t>
    </dgm:pt>
    <dgm:pt modelId="{0A8229B7-A52D-49A6-B7A0-72286E15DE9B}" type="parTrans" cxnId="{2C259D37-1A34-4D17-BA8B-E81640443E8A}">
      <dgm:prSet/>
      <dgm:spPr/>
      <dgm:t>
        <a:bodyPr/>
        <a:lstStyle/>
        <a:p>
          <a:endParaRPr lang="fr-FR"/>
        </a:p>
      </dgm:t>
    </dgm:pt>
    <dgm:pt modelId="{CBCD5E7A-AD09-4CF9-A0EC-31B6D18E8859}" type="sibTrans" cxnId="{2C259D37-1A34-4D17-BA8B-E81640443E8A}">
      <dgm:prSet/>
      <dgm:spPr/>
      <dgm:t>
        <a:bodyPr/>
        <a:lstStyle/>
        <a:p>
          <a:endParaRPr lang="fr-FR"/>
        </a:p>
      </dgm:t>
    </dgm:pt>
    <dgm:pt modelId="{680B7E54-9BBF-4D0D-B30B-530810560368}" type="asst">
      <dgm:prSet phldrT="[Texte]"/>
      <dgm:spPr/>
      <dgm:t>
        <a:bodyPr/>
        <a:lstStyle/>
        <a:p>
          <a:r>
            <a:rPr lang="ar-DZ" dirty="0" smtClean="0"/>
            <a:t>وثائق التبليغ</a:t>
          </a:r>
          <a:endParaRPr lang="fr-FR" dirty="0"/>
        </a:p>
      </dgm:t>
    </dgm:pt>
    <dgm:pt modelId="{A0C8C24A-E36F-47F8-93EC-D1668EEE71CD}" type="parTrans" cxnId="{435F5B9F-ADBC-4511-AB26-1D6486F39393}">
      <dgm:prSet/>
      <dgm:spPr/>
      <dgm:t>
        <a:bodyPr/>
        <a:lstStyle/>
        <a:p>
          <a:endParaRPr lang="fr-FR"/>
        </a:p>
      </dgm:t>
    </dgm:pt>
    <dgm:pt modelId="{9FC65CD4-18DC-43C5-B7F2-5052ECA5D4AB}" type="sibTrans" cxnId="{435F5B9F-ADBC-4511-AB26-1D6486F39393}">
      <dgm:prSet/>
      <dgm:spPr/>
      <dgm:t>
        <a:bodyPr/>
        <a:lstStyle/>
        <a:p>
          <a:endParaRPr lang="fr-FR"/>
        </a:p>
      </dgm:t>
    </dgm:pt>
    <dgm:pt modelId="{DB5A3AEA-8CC4-4493-B285-45F6731DEF70}">
      <dgm:prSet phldrT="[Texte]"/>
      <dgm:spPr/>
      <dgm:t>
        <a:bodyPr/>
        <a:lstStyle/>
        <a:p>
          <a:r>
            <a:rPr lang="ar-DZ" dirty="0" smtClean="0"/>
            <a:t>الدعوة </a:t>
          </a:r>
          <a:endParaRPr lang="fr-FR" dirty="0"/>
        </a:p>
      </dgm:t>
    </dgm:pt>
    <dgm:pt modelId="{67DD5D18-831C-4D87-ABFD-5E1249C966E3}" type="parTrans" cxnId="{D84D0AA1-2217-45CB-8BD3-015C619258D8}">
      <dgm:prSet/>
      <dgm:spPr/>
      <dgm:t>
        <a:bodyPr/>
        <a:lstStyle/>
        <a:p>
          <a:endParaRPr lang="fr-FR"/>
        </a:p>
      </dgm:t>
    </dgm:pt>
    <dgm:pt modelId="{21856C17-4A3B-4EF6-9751-CBC2F2759E48}" type="sibTrans" cxnId="{D84D0AA1-2217-45CB-8BD3-015C619258D8}">
      <dgm:prSet/>
      <dgm:spPr/>
      <dgm:t>
        <a:bodyPr/>
        <a:lstStyle/>
        <a:p>
          <a:endParaRPr lang="fr-FR"/>
        </a:p>
      </dgm:t>
    </dgm:pt>
    <dgm:pt modelId="{B0A57874-2AE6-424F-87CF-838330758168}">
      <dgm:prSet phldrT="[Texte]"/>
      <dgm:spPr/>
      <dgm:t>
        <a:bodyPr/>
        <a:lstStyle/>
        <a:p>
          <a:r>
            <a:rPr lang="ar-DZ" dirty="0" smtClean="0"/>
            <a:t>الاستدعاء</a:t>
          </a:r>
          <a:endParaRPr lang="fr-FR" dirty="0"/>
        </a:p>
      </dgm:t>
    </dgm:pt>
    <dgm:pt modelId="{02D4CEE6-5085-435D-A7C6-AB76554109FC}" type="parTrans" cxnId="{49B8892D-4946-4D2A-A7C3-D259DCBA2DCC}">
      <dgm:prSet/>
      <dgm:spPr/>
      <dgm:t>
        <a:bodyPr/>
        <a:lstStyle/>
        <a:p>
          <a:endParaRPr lang="fr-FR"/>
        </a:p>
      </dgm:t>
    </dgm:pt>
    <dgm:pt modelId="{F767E2DC-A32C-43F7-A2EA-B7122E4814C7}" type="sibTrans" cxnId="{49B8892D-4946-4D2A-A7C3-D259DCBA2DCC}">
      <dgm:prSet/>
      <dgm:spPr/>
      <dgm:t>
        <a:bodyPr/>
        <a:lstStyle/>
        <a:p>
          <a:endParaRPr lang="fr-FR"/>
        </a:p>
      </dgm:t>
    </dgm:pt>
    <dgm:pt modelId="{A5FE6DA9-17F8-4A30-83DC-766A361981F9}">
      <dgm:prSet phldrT="[Texte]"/>
      <dgm:spPr/>
      <dgm:t>
        <a:bodyPr/>
        <a:lstStyle/>
        <a:p>
          <a:r>
            <a:rPr lang="ar-DZ" dirty="0" smtClean="0"/>
            <a:t>جدول الارسال</a:t>
          </a:r>
          <a:endParaRPr lang="fr-FR" dirty="0"/>
        </a:p>
      </dgm:t>
    </dgm:pt>
    <dgm:pt modelId="{D65547C4-7E3D-479C-BDE6-21D2A61D1325}" type="parTrans" cxnId="{E144114F-267A-45A4-A3DE-B77BED97ED47}">
      <dgm:prSet/>
      <dgm:spPr/>
      <dgm:t>
        <a:bodyPr/>
        <a:lstStyle/>
        <a:p>
          <a:endParaRPr lang="fr-FR"/>
        </a:p>
      </dgm:t>
    </dgm:pt>
    <dgm:pt modelId="{7E0D9F95-CF91-4E0C-A0E7-EB0C621AE1B3}" type="sibTrans" cxnId="{E144114F-267A-45A4-A3DE-B77BED97ED47}">
      <dgm:prSet/>
      <dgm:spPr/>
      <dgm:t>
        <a:bodyPr/>
        <a:lstStyle/>
        <a:p>
          <a:endParaRPr lang="fr-FR"/>
        </a:p>
      </dgm:t>
    </dgm:pt>
    <dgm:pt modelId="{365A28C1-82F5-4E52-A49F-FC78F44433B8}">
      <dgm:prSet/>
      <dgm:spPr/>
      <dgm:t>
        <a:bodyPr/>
        <a:lstStyle/>
        <a:p>
          <a:r>
            <a:rPr lang="ar-DZ" dirty="0" smtClean="0"/>
            <a:t>البرقية الرسمية</a:t>
          </a:r>
          <a:endParaRPr lang="fr-FR" dirty="0"/>
        </a:p>
      </dgm:t>
    </dgm:pt>
    <dgm:pt modelId="{77B97852-BE9B-48E0-B11F-A26BACC70E2F}" type="parTrans" cxnId="{C2A712E5-4C91-41E3-9E24-61A86EF058D8}">
      <dgm:prSet/>
      <dgm:spPr/>
      <dgm:t>
        <a:bodyPr/>
        <a:lstStyle/>
        <a:p>
          <a:endParaRPr lang="fr-FR"/>
        </a:p>
      </dgm:t>
    </dgm:pt>
    <dgm:pt modelId="{A736A0DD-73E7-454B-97B3-CAC9AE006959}" type="sibTrans" cxnId="{C2A712E5-4C91-41E3-9E24-61A86EF058D8}">
      <dgm:prSet/>
      <dgm:spPr/>
      <dgm:t>
        <a:bodyPr/>
        <a:lstStyle/>
        <a:p>
          <a:endParaRPr lang="fr-FR"/>
        </a:p>
      </dgm:t>
    </dgm:pt>
    <dgm:pt modelId="{BA5A4DB3-B314-4070-8CE8-C21CCD7B61F2}" type="pres">
      <dgm:prSet presAssocID="{85A79C8B-EDFB-4BD1-A50C-E05E0DFE0A32}" presName="hierChild1" presStyleCnt="0">
        <dgm:presLayoutVars>
          <dgm:orgChart val="1"/>
          <dgm:chPref val="1"/>
          <dgm:dir/>
          <dgm:animOne val="branch"/>
          <dgm:animLvl val="lvl"/>
          <dgm:resizeHandles/>
        </dgm:presLayoutVars>
      </dgm:prSet>
      <dgm:spPr/>
      <dgm:t>
        <a:bodyPr/>
        <a:lstStyle/>
        <a:p>
          <a:endParaRPr lang="fr-FR"/>
        </a:p>
      </dgm:t>
    </dgm:pt>
    <dgm:pt modelId="{15B7036B-9257-460F-9696-3506C5990E4F}" type="pres">
      <dgm:prSet presAssocID="{1C3B3A8E-C1F7-4993-8EE3-7103157A4C92}" presName="hierRoot1" presStyleCnt="0">
        <dgm:presLayoutVars>
          <dgm:hierBranch val="init"/>
        </dgm:presLayoutVars>
      </dgm:prSet>
      <dgm:spPr/>
    </dgm:pt>
    <dgm:pt modelId="{0EE11965-8567-4244-8B25-873BCA00CBA6}" type="pres">
      <dgm:prSet presAssocID="{1C3B3A8E-C1F7-4993-8EE3-7103157A4C92}" presName="rootComposite1" presStyleCnt="0"/>
      <dgm:spPr/>
    </dgm:pt>
    <dgm:pt modelId="{85FABBB1-769F-4EE3-A9E6-695C000EB93D}" type="pres">
      <dgm:prSet presAssocID="{1C3B3A8E-C1F7-4993-8EE3-7103157A4C92}" presName="rootText1" presStyleLbl="node0" presStyleIdx="0" presStyleCnt="1">
        <dgm:presLayoutVars>
          <dgm:chMax/>
          <dgm:chPref val="3"/>
        </dgm:presLayoutVars>
      </dgm:prSet>
      <dgm:spPr/>
      <dgm:t>
        <a:bodyPr/>
        <a:lstStyle/>
        <a:p>
          <a:endParaRPr lang="fr-FR"/>
        </a:p>
      </dgm:t>
    </dgm:pt>
    <dgm:pt modelId="{546C9537-CDD0-4DFF-A5EB-E62EE4778AFF}" type="pres">
      <dgm:prSet presAssocID="{1C3B3A8E-C1F7-4993-8EE3-7103157A4C92}" presName="titleText1" presStyleLbl="fgAcc0" presStyleIdx="0" presStyleCnt="1">
        <dgm:presLayoutVars>
          <dgm:chMax val="0"/>
          <dgm:chPref val="0"/>
        </dgm:presLayoutVars>
      </dgm:prSet>
      <dgm:spPr/>
      <dgm:t>
        <a:bodyPr/>
        <a:lstStyle/>
        <a:p>
          <a:endParaRPr lang="fr-FR"/>
        </a:p>
      </dgm:t>
    </dgm:pt>
    <dgm:pt modelId="{54190C1D-698A-4B4B-9B73-E563A0638DF5}" type="pres">
      <dgm:prSet presAssocID="{1C3B3A8E-C1F7-4993-8EE3-7103157A4C92}" presName="rootConnector1" presStyleLbl="node1" presStyleIdx="0" presStyleCnt="4"/>
      <dgm:spPr/>
      <dgm:t>
        <a:bodyPr/>
        <a:lstStyle/>
        <a:p>
          <a:endParaRPr lang="fr-FR"/>
        </a:p>
      </dgm:t>
    </dgm:pt>
    <dgm:pt modelId="{500C5261-8626-4558-8AC4-1D3298207811}" type="pres">
      <dgm:prSet presAssocID="{1C3B3A8E-C1F7-4993-8EE3-7103157A4C92}" presName="hierChild2" presStyleCnt="0"/>
      <dgm:spPr/>
    </dgm:pt>
    <dgm:pt modelId="{95E02CB1-42EB-40F0-9364-B7F50588F6AB}" type="pres">
      <dgm:prSet presAssocID="{77B97852-BE9B-48E0-B11F-A26BACC70E2F}" presName="Name37" presStyleLbl="parChTrans1D2" presStyleIdx="0" presStyleCnt="5"/>
      <dgm:spPr/>
      <dgm:t>
        <a:bodyPr/>
        <a:lstStyle/>
        <a:p>
          <a:endParaRPr lang="fr-FR"/>
        </a:p>
      </dgm:t>
    </dgm:pt>
    <dgm:pt modelId="{7A46E93A-3E79-4E2A-9B87-E736DCBDB324}" type="pres">
      <dgm:prSet presAssocID="{365A28C1-82F5-4E52-A49F-FC78F44433B8}" presName="hierRoot2" presStyleCnt="0">
        <dgm:presLayoutVars>
          <dgm:hierBranch val="init"/>
        </dgm:presLayoutVars>
      </dgm:prSet>
      <dgm:spPr/>
    </dgm:pt>
    <dgm:pt modelId="{9722DF3F-49FA-4008-8777-3B1BFC06E1C5}" type="pres">
      <dgm:prSet presAssocID="{365A28C1-82F5-4E52-A49F-FC78F44433B8}" presName="rootComposite" presStyleCnt="0"/>
      <dgm:spPr/>
    </dgm:pt>
    <dgm:pt modelId="{3C2CC0C7-D13D-47BA-AFFA-19AB99764C49}" type="pres">
      <dgm:prSet presAssocID="{365A28C1-82F5-4E52-A49F-FC78F44433B8}" presName="rootText" presStyleLbl="node1" presStyleIdx="0" presStyleCnt="4">
        <dgm:presLayoutVars>
          <dgm:chMax/>
          <dgm:chPref val="3"/>
        </dgm:presLayoutVars>
      </dgm:prSet>
      <dgm:spPr/>
      <dgm:t>
        <a:bodyPr/>
        <a:lstStyle/>
        <a:p>
          <a:endParaRPr lang="fr-FR"/>
        </a:p>
      </dgm:t>
    </dgm:pt>
    <dgm:pt modelId="{460F8BAA-1341-409D-B9AE-46AF2CE627A9}" type="pres">
      <dgm:prSet presAssocID="{365A28C1-82F5-4E52-A49F-FC78F44433B8}" presName="titleText2" presStyleLbl="fgAcc1" presStyleIdx="0" presStyleCnt="4">
        <dgm:presLayoutVars>
          <dgm:chMax val="0"/>
          <dgm:chPref val="0"/>
        </dgm:presLayoutVars>
      </dgm:prSet>
      <dgm:spPr/>
      <dgm:t>
        <a:bodyPr/>
        <a:lstStyle/>
        <a:p>
          <a:endParaRPr lang="fr-FR"/>
        </a:p>
      </dgm:t>
    </dgm:pt>
    <dgm:pt modelId="{44512AB8-192C-40B9-9780-2E258A7A765D}" type="pres">
      <dgm:prSet presAssocID="{365A28C1-82F5-4E52-A49F-FC78F44433B8}" presName="rootConnector" presStyleLbl="node2" presStyleIdx="0" presStyleCnt="0"/>
      <dgm:spPr/>
      <dgm:t>
        <a:bodyPr/>
        <a:lstStyle/>
        <a:p>
          <a:endParaRPr lang="fr-FR"/>
        </a:p>
      </dgm:t>
    </dgm:pt>
    <dgm:pt modelId="{234DF60D-23A3-4427-B031-5189B75EB69E}" type="pres">
      <dgm:prSet presAssocID="{365A28C1-82F5-4E52-A49F-FC78F44433B8}" presName="hierChild4" presStyleCnt="0"/>
      <dgm:spPr/>
    </dgm:pt>
    <dgm:pt modelId="{20DEF9B8-CE04-4506-A79B-3AC5F7E4870E}" type="pres">
      <dgm:prSet presAssocID="{365A28C1-82F5-4E52-A49F-FC78F44433B8}" presName="hierChild5" presStyleCnt="0"/>
      <dgm:spPr/>
    </dgm:pt>
    <dgm:pt modelId="{3FBFEA47-82DF-49EE-826F-88041CC764AA}" type="pres">
      <dgm:prSet presAssocID="{67DD5D18-831C-4D87-ABFD-5E1249C966E3}" presName="Name37" presStyleLbl="parChTrans1D2" presStyleIdx="1" presStyleCnt="5"/>
      <dgm:spPr/>
      <dgm:t>
        <a:bodyPr/>
        <a:lstStyle/>
        <a:p>
          <a:endParaRPr lang="fr-FR"/>
        </a:p>
      </dgm:t>
    </dgm:pt>
    <dgm:pt modelId="{211F61A9-A20E-4D4D-9C79-66B0E12E8856}" type="pres">
      <dgm:prSet presAssocID="{DB5A3AEA-8CC4-4493-B285-45F6731DEF70}" presName="hierRoot2" presStyleCnt="0">
        <dgm:presLayoutVars>
          <dgm:hierBranch val="init"/>
        </dgm:presLayoutVars>
      </dgm:prSet>
      <dgm:spPr/>
    </dgm:pt>
    <dgm:pt modelId="{F896C109-1837-4CBB-938B-1609079EBD46}" type="pres">
      <dgm:prSet presAssocID="{DB5A3AEA-8CC4-4493-B285-45F6731DEF70}" presName="rootComposite" presStyleCnt="0"/>
      <dgm:spPr/>
    </dgm:pt>
    <dgm:pt modelId="{08770E7F-944D-426C-B4A3-D2D5EA1AD322}" type="pres">
      <dgm:prSet presAssocID="{DB5A3AEA-8CC4-4493-B285-45F6731DEF70}" presName="rootText" presStyleLbl="node1" presStyleIdx="1" presStyleCnt="4">
        <dgm:presLayoutVars>
          <dgm:chMax/>
          <dgm:chPref val="3"/>
        </dgm:presLayoutVars>
      </dgm:prSet>
      <dgm:spPr/>
      <dgm:t>
        <a:bodyPr/>
        <a:lstStyle/>
        <a:p>
          <a:endParaRPr lang="fr-FR"/>
        </a:p>
      </dgm:t>
    </dgm:pt>
    <dgm:pt modelId="{2B7B12D5-3012-4487-9779-0786F95B3FC2}" type="pres">
      <dgm:prSet presAssocID="{DB5A3AEA-8CC4-4493-B285-45F6731DEF70}" presName="titleText2" presStyleLbl="fgAcc1" presStyleIdx="1" presStyleCnt="4">
        <dgm:presLayoutVars>
          <dgm:chMax val="0"/>
          <dgm:chPref val="0"/>
        </dgm:presLayoutVars>
      </dgm:prSet>
      <dgm:spPr/>
      <dgm:t>
        <a:bodyPr/>
        <a:lstStyle/>
        <a:p>
          <a:endParaRPr lang="fr-FR"/>
        </a:p>
      </dgm:t>
    </dgm:pt>
    <dgm:pt modelId="{9A417432-0430-4559-813D-EC3B973D38C1}" type="pres">
      <dgm:prSet presAssocID="{DB5A3AEA-8CC4-4493-B285-45F6731DEF70}" presName="rootConnector" presStyleLbl="node2" presStyleIdx="0" presStyleCnt="0"/>
      <dgm:spPr/>
      <dgm:t>
        <a:bodyPr/>
        <a:lstStyle/>
        <a:p>
          <a:endParaRPr lang="fr-FR"/>
        </a:p>
      </dgm:t>
    </dgm:pt>
    <dgm:pt modelId="{3A123029-4968-433B-88C4-B26F3551A580}" type="pres">
      <dgm:prSet presAssocID="{DB5A3AEA-8CC4-4493-B285-45F6731DEF70}" presName="hierChild4" presStyleCnt="0"/>
      <dgm:spPr/>
    </dgm:pt>
    <dgm:pt modelId="{D8460326-8519-4573-866D-BC547AC716D3}" type="pres">
      <dgm:prSet presAssocID="{DB5A3AEA-8CC4-4493-B285-45F6731DEF70}" presName="hierChild5" presStyleCnt="0"/>
      <dgm:spPr/>
    </dgm:pt>
    <dgm:pt modelId="{0224FEF1-57B8-418B-8ACF-E9593821B96F}" type="pres">
      <dgm:prSet presAssocID="{02D4CEE6-5085-435D-A7C6-AB76554109FC}" presName="Name37" presStyleLbl="parChTrans1D2" presStyleIdx="2" presStyleCnt="5"/>
      <dgm:spPr/>
      <dgm:t>
        <a:bodyPr/>
        <a:lstStyle/>
        <a:p>
          <a:endParaRPr lang="fr-FR"/>
        </a:p>
      </dgm:t>
    </dgm:pt>
    <dgm:pt modelId="{38F44331-D87E-4E59-9859-1E8EE93FD845}" type="pres">
      <dgm:prSet presAssocID="{B0A57874-2AE6-424F-87CF-838330758168}" presName="hierRoot2" presStyleCnt="0">
        <dgm:presLayoutVars>
          <dgm:hierBranch val="init"/>
        </dgm:presLayoutVars>
      </dgm:prSet>
      <dgm:spPr/>
    </dgm:pt>
    <dgm:pt modelId="{F787ED67-4C0D-4D20-8EC6-8B8DB46CDEC1}" type="pres">
      <dgm:prSet presAssocID="{B0A57874-2AE6-424F-87CF-838330758168}" presName="rootComposite" presStyleCnt="0"/>
      <dgm:spPr/>
    </dgm:pt>
    <dgm:pt modelId="{32777191-1867-45B9-84E1-6A1950A015C2}" type="pres">
      <dgm:prSet presAssocID="{B0A57874-2AE6-424F-87CF-838330758168}" presName="rootText" presStyleLbl="node1" presStyleIdx="2" presStyleCnt="4">
        <dgm:presLayoutVars>
          <dgm:chMax/>
          <dgm:chPref val="3"/>
        </dgm:presLayoutVars>
      </dgm:prSet>
      <dgm:spPr/>
      <dgm:t>
        <a:bodyPr/>
        <a:lstStyle/>
        <a:p>
          <a:endParaRPr lang="fr-FR"/>
        </a:p>
      </dgm:t>
    </dgm:pt>
    <dgm:pt modelId="{EDEE3222-9368-4D37-B578-87F33E59EC9D}" type="pres">
      <dgm:prSet presAssocID="{B0A57874-2AE6-424F-87CF-838330758168}" presName="titleText2" presStyleLbl="fgAcc1" presStyleIdx="2" presStyleCnt="4">
        <dgm:presLayoutVars>
          <dgm:chMax val="0"/>
          <dgm:chPref val="0"/>
        </dgm:presLayoutVars>
      </dgm:prSet>
      <dgm:spPr/>
      <dgm:t>
        <a:bodyPr/>
        <a:lstStyle/>
        <a:p>
          <a:endParaRPr lang="fr-FR"/>
        </a:p>
      </dgm:t>
    </dgm:pt>
    <dgm:pt modelId="{7F685ABA-F915-44AB-9EF8-0E42F8CBEB7A}" type="pres">
      <dgm:prSet presAssocID="{B0A57874-2AE6-424F-87CF-838330758168}" presName="rootConnector" presStyleLbl="node2" presStyleIdx="0" presStyleCnt="0"/>
      <dgm:spPr/>
      <dgm:t>
        <a:bodyPr/>
        <a:lstStyle/>
        <a:p>
          <a:endParaRPr lang="fr-FR"/>
        </a:p>
      </dgm:t>
    </dgm:pt>
    <dgm:pt modelId="{FFFA0ABC-F4A8-4E34-9D65-EE9CDB3B94E5}" type="pres">
      <dgm:prSet presAssocID="{B0A57874-2AE6-424F-87CF-838330758168}" presName="hierChild4" presStyleCnt="0"/>
      <dgm:spPr/>
    </dgm:pt>
    <dgm:pt modelId="{4F208AF6-9AC1-4D88-868B-1362AC0DDD3F}" type="pres">
      <dgm:prSet presAssocID="{B0A57874-2AE6-424F-87CF-838330758168}" presName="hierChild5" presStyleCnt="0"/>
      <dgm:spPr/>
    </dgm:pt>
    <dgm:pt modelId="{7EA75135-D3BC-41EB-8BD0-C7589BB3CD61}" type="pres">
      <dgm:prSet presAssocID="{D65547C4-7E3D-479C-BDE6-21D2A61D1325}" presName="Name37" presStyleLbl="parChTrans1D2" presStyleIdx="3" presStyleCnt="5"/>
      <dgm:spPr/>
      <dgm:t>
        <a:bodyPr/>
        <a:lstStyle/>
        <a:p>
          <a:endParaRPr lang="fr-FR"/>
        </a:p>
      </dgm:t>
    </dgm:pt>
    <dgm:pt modelId="{11A9BEB9-8CF0-4EDF-9DC9-2F66D8D08091}" type="pres">
      <dgm:prSet presAssocID="{A5FE6DA9-17F8-4A30-83DC-766A361981F9}" presName="hierRoot2" presStyleCnt="0">
        <dgm:presLayoutVars>
          <dgm:hierBranch val="init"/>
        </dgm:presLayoutVars>
      </dgm:prSet>
      <dgm:spPr/>
    </dgm:pt>
    <dgm:pt modelId="{00844ABC-D595-4363-8A6C-6ACDAC45F699}" type="pres">
      <dgm:prSet presAssocID="{A5FE6DA9-17F8-4A30-83DC-766A361981F9}" presName="rootComposite" presStyleCnt="0"/>
      <dgm:spPr/>
    </dgm:pt>
    <dgm:pt modelId="{91FB49F1-3C84-4ED8-A668-6BAD9276C64F}" type="pres">
      <dgm:prSet presAssocID="{A5FE6DA9-17F8-4A30-83DC-766A361981F9}" presName="rootText" presStyleLbl="node1" presStyleIdx="3" presStyleCnt="4">
        <dgm:presLayoutVars>
          <dgm:chMax/>
          <dgm:chPref val="3"/>
        </dgm:presLayoutVars>
      </dgm:prSet>
      <dgm:spPr/>
      <dgm:t>
        <a:bodyPr/>
        <a:lstStyle/>
        <a:p>
          <a:endParaRPr lang="fr-FR"/>
        </a:p>
      </dgm:t>
    </dgm:pt>
    <dgm:pt modelId="{B5ADA985-3C7A-431A-9D3B-B4F6DC05803C}" type="pres">
      <dgm:prSet presAssocID="{A5FE6DA9-17F8-4A30-83DC-766A361981F9}" presName="titleText2" presStyleLbl="fgAcc1" presStyleIdx="3" presStyleCnt="4">
        <dgm:presLayoutVars>
          <dgm:chMax val="0"/>
          <dgm:chPref val="0"/>
        </dgm:presLayoutVars>
      </dgm:prSet>
      <dgm:spPr/>
      <dgm:t>
        <a:bodyPr/>
        <a:lstStyle/>
        <a:p>
          <a:endParaRPr lang="fr-FR"/>
        </a:p>
      </dgm:t>
    </dgm:pt>
    <dgm:pt modelId="{5E51F99F-8B45-408D-90EF-2F51CE10B704}" type="pres">
      <dgm:prSet presAssocID="{A5FE6DA9-17F8-4A30-83DC-766A361981F9}" presName="rootConnector" presStyleLbl="node2" presStyleIdx="0" presStyleCnt="0"/>
      <dgm:spPr/>
      <dgm:t>
        <a:bodyPr/>
        <a:lstStyle/>
        <a:p>
          <a:endParaRPr lang="fr-FR"/>
        </a:p>
      </dgm:t>
    </dgm:pt>
    <dgm:pt modelId="{CEAAB0A7-2BFC-46A4-9BB3-21709CB80CE8}" type="pres">
      <dgm:prSet presAssocID="{A5FE6DA9-17F8-4A30-83DC-766A361981F9}" presName="hierChild4" presStyleCnt="0"/>
      <dgm:spPr/>
    </dgm:pt>
    <dgm:pt modelId="{59219D3F-5C5C-464C-BF3B-BBC1ED9B8C67}" type="pres">
      <dgm:prSet presAssocID="{A5FE6DA9-17F8-4A30-83DC-766A361981F9}" presName="hierChild5" presStyleCnt="0"/>
      <dgm:spPr/>
    </dgm:pt>
    <dgm:pt modelId="{6EDE1AB1-1792-4F00-B849-57AAD7C56FF6}" type="pres">
      <dgm:prSet presAssocID="{1C3B3A8E-C1F7-4993-8EE3-7103157A4C92}" presName="hierChild3" presStyleCnt="0"/>
      <dgm:spPr/>
    </dgm:pt>
    <dgm:pt modelId="{93231BBC-827F-4622-9CC4-2C32810649D0}" type="pres">
      <dgm:prSet presAssocID="{A0C8C24A-E36F-47F8-93EC-D1668EEE71CD}" presName="Name96" presStyleLbl="parChTrans1D2" presStyleIdx="4" presStyleCnt="5"/>
      <dgm:spPr/>
      <dgm:t>
        <a:bodyPr/>
        <a:lstStyle/>
        <a:p>
          <a:endParaRPr lang="fr-FR"/>
        </a:p>
      </dgm:t>
    </dgm:pt>
    <dgm:pt modelId="{03FA8CF8-129E-45D6-AC66-AE1CE5236C5F}" type="pres">
      <dgm:prSet presAssocID="{680B7E54-9BBF-4D0D-B30B-530810560368}" presName="hierRoot3" presStyleCnt="0">
        <dgm:presLayoutVars>
          <dgm:hierBranch val="init"/>
        </dgm:presLayoutVars>
      </dgm:prSet>
      <dgm:spPr/>
    </dgm:pt>
    <dgm:pt modelId="{D2549127-632A-469B-AE05-E4BC803D232C}" type="pres">
      <dgm:prSet presAssocID="{680B7E54-9BBF-4D0D-B30B-530810560368}" presName="rootComposite3" presStyleCnt="0"/>
      <dgm:spPr/>
    </dgm:pt>
    <dgm:pt modelId="{15FD8B27-91FD-43EE-B935-93BC422577FE}" type="pres">
      <dgm:prSet presAssocID="{680B7E54-9BBF-4D0D-B30B-530810560368}" presName="rootText3" presStyleLbl="asst1" presStyleIdx="0" presStyleCnt="1">
        <dgm:presLayoutVars>
          <dgm:chPref val="3"/>
        </dgm:presLayoutVars>
      </dgm:prSet>
      <dgm:spPr/>
      <dgm:t>
        <a:bodyPr/>
        <a:lstStyle/>
        <a:p>
          <a:endParaRPr lang="fr-FR"/>
        </a:p>
      </dgm:t>
    </dgm:pt>
    <dgm:pt modelId="{6FD709F1-4720-445F-ACC8-1DF27CF6F9D7}" type="pres">
      <dgm:prSet presAssocID="{680B7E54-9BBF-4D0D-B30B-530810560368}" presName="titleText3" presStyleLbl="fgAcc2" presStyleIdx="0" presStyleCnt="1">
        <dgm:presLayoutVars>
          <dgm:chMax val="0"/>
          <dgm:chPref val="0"/>
        </dgm:presLayoutVars>
      </dgm:prSet>
      <dgm:spPr/>
      <dgm:t>
        <a:bodyPr/>
        <a:lstStyle/>
        <a:p>
          <a:endParaRPr lang="fr-FR"/>
        </a:p>
      </dgm:t>
    </dgm:pt>
    <dgm:pt modelId="{9DD21043-D9D6-41D2-8145-F97D1E4E4AB2}" type="pres">
      <dgm:prSet presAssocID="{680B7E54-9BBF-4D0D-B30B-530810560368}" presName="rootConnector3" presStyleLbl="asst1" presStyleIdx="0" presStyleCnt="1"/>
      <dgm:spPr/>
      <dgm:t>
        <a:bodyPr/>
        <a:lstStyle/>
        <a:p>
          <a:endParaRPr lang="fr-FR"/>
        </a:p>
      </dgm:t>
    </dgm:pt>
    <dgm:pt modelId="{D593FCCD-0876-4375-93F2-C1103B32542C}" type="pres">
      <dgm:prSet presAssocID="{680B7E54-9BBF-4D0D-B30B-530810560368}" presName="hierChild6" presStyleCnt="0"/>
      <dgm:spPr/>
    </dgm:pt>
    <dgm:pt modelId="{5DE03CDD-4106-4A6C-B074-9DCD9444BB77}" type="pres">
      <dgm:prSet presAssocID="{680B7E54-9BBF-4D0D-B30B-530810560368}" presName="hierChild7" presStyleCnt="0"/>
      <dgm:spPr/>
    </dgm:pt>
  </dgm:ptLst>
  <dgm:cxnLst>
    <dgm:cxn modelId="{9B565BBC-5CB2-47B8-A5C4-240A547E07B7}" type="presOf" srcId="{CBCD5E7A-AD09-4CF9-A0EC-31B6D18E8859}" destId="{546C9537-CDD0-4DFF-A5EB-E62EE4778AFF}" srcOrd="0" destOrd="0" presId="urn:microsoft.com/office/officeart/2008/layout/NameandTitleOrganizationalChart"/>
    <dgm:cxn modelId="{4C58C4DF-AE98-4D8E-A9D0-D13962CE505F}" type="presOf" srcId="{D65547C4-7E3D-479C-BDE6-21D2A61D1325}" destId="{7EA75135-D3BC-41EB-8BD0-C7589BB3CD61}" srcOrd="0" destOrd="0" presId="urn:microsoft.com/office/officeart/2008/layout/NameandTitleOrganizationalChart"/>
    <dgm:cxn modelId="{C5EC1F14-13EB-4C18-95E9-CF7A1761E617}" type="presOf" srcId="{21856C17-4A3B-4EF6-9751-CBC2F2759E48}" destId="{2B7B12D5-3012-4487-9779-0786F95B3FC2}" srcOrd="0" destOrd="0" presId="urn:microsoft.com/office/officeart/2008/layout/NameandTitleOrganizationalChart"/>
    <dgm:cxn modelId="{84932486-F797-4D49-9206-5C5362DA2DF2}" type="presOf" srcId="{1C3B3A8E-C1F7-4993-8EE3-7103157A4C92}" destId="{54190C1D-698A-4B4B-9B73-E563A0638DF5}" srcOrd="1" destOrd="0" presId="urn:microsoft.com/office/officeart/2008/layout/NameandTitleOrganizationalChart"/>
    <dgm:cxn modelId="{0F90931E-D49B-459B-9143-DBCBBD2C773B}" type="presOf" srcId="{A5FE6DA9-17F8-4A30-83DC-766A361981F9}" destId="{5E51F99F-8B45-408D-90EF-2F51CE10B704}" srcOrd="1" destOrd="0" presId="urn:microsoft.com/office/officeart/2008/layout/NameandTitleOrganizationalChart"/>
    <dgm:cxn modelId="{C2A712E5-4C91-41E3-9E24-61A86EF058D8}" srcId="{1C3B3A8E-C1F7-4993-8EE3-7103157A4C92}" destId="{365A28C1-82F5-4E52-A49F-FC78F44433B8}" srcOrd="1" destOrd="0" parTransId="{77B97852-BE9B-48E0-B11F-A26BACC70E2F}" sibTransId="{A736A0DD-73E7-454B-97B3-CAC9AE006959}"/>
    <dgm:cxn modelId="{AD3DD7D3-1DB4-4D84-8FA2-2D1C706F37A5}" type="presOf" srcId="{A736A0DD-73E7-454B-97B3-CAC9AE006959}" destId="{460F8BAA-1341-409D-B9AE-46AF2CE627A9}" srcOrd="0" destOrd="0" presId="urn:microsoft.com/office/officeart/2008/layout/NameandTitleOrganizationalChart"/>
    <dgm:cxn modelId="{2C259D37-1A34-4D17-BA8B-E81640443E8A}" srcId="{85A79C8B-EDFB-4BD1-A50C-E05E0DFE0A32}" destId="{1C3B3A8E-C1F7-4993-8EE3-7103157A4C92}" srcOrd="0" destOrd="0" parTransId="{0A8229B7-A52D-49A6-B7A0-72286E15DE9B}" sibTransId="{CBCD5E7A-AD09-4CF9-A0EC-31B6D18E8859}"/>
    <dgm:cxn modelId="{3E174F3A-F6B6-45EB-8F5F-8AAFC838A1B2}" type="presOf" srcId="{F767E2DC-A32C-43F7-A2EA-B7122E4814C7}" destId="{EDEE3222-9368-4D37-B578-87F33E59EC9D}" srcOrd="0" destOrd="0" presId="urn:microsoft.com/office/officeart/2008/layout/NameandTitleOrganizationalChart"/>
    <dgm:cxn modelId="{3D3FC158-FA24-4A39-8CB2-75FF3A032991}" type="presOf" srcId="{680B7E54-9BBF-4D0D-B30B-530810560368}" destId="{9DD21043-D9D6-41D2-8145-F97D1E4E4AB2}" srcOrd="1" destOrd="0" presId="urn:microsoft.com/office/officeart/2008/layout/NameandTitleOrganizationalChart"/>
    <dgm:cxn modelId="{81FE2E56-FB7E-4319-B4DD-673BF6E1B728}" type="presOf" srcId="{77B97852-BE9B-48E0-B11F-A26BACC70E2F}" destId="{95E02CB1-42EB-40F0-9364-B7F50588F6AB}" srcOrd="0" destOrd="0" presId="urn:microsoft.com/office/officeart/2008/layout/NameandTitleOrganizationalChart"/>
    <dgm:cxn modelId="{3B7ED15C-E920-4DEB-A685-133F79EC8857}" type="presOf" srcId="{1C3B3A8E-C1F7-4993-8EE3-7103157A4C92}" destId="{85FABBB1-769F-4EE3-A9E6-695C000EB93D}" srcOrd="0" destOrd="0" presId="urn:microsoft.com/office/officeart/2008/layout/NameandTitleOrganizationalChart"/>
    <dgm:cxn modelId="{B481678C-0111-43CD-8A7B-447032E76034}" type="presOf" srcId="{7E0D9F95-CF91-4E0C-A0E7-EB0C621AE1B3}" destId="{B5ADA985-3C7A-431A-9D3B-B4F6DC05803C}" srcOrd="0" destOrd="0" presId="urn:microsoft.com/office/officeart/2008/layout/NameandTitleOrganizationalChart"/>
    <dgm:cxn modelId="{9A1D448F-2873-4032-A943-599570A3B18E}" type="presOf" srcId="{DB5A3AEA-8CC4-4493-B285-45F6731DEF70}" destId="{08770E7F-944D-426C-B4A3-D2D5EA1AD322}" srcOrd="0" destOrd="0" presId="urn:microsoft.com/office/officeart/2008/layout/NameandTitleOrganizationalChart"/>
    <dgm:cxn modelId="{1B863887-F2AA-481A-8D14-3964360D37C7}" type="presOf" srcId="{DB5A3AEA-8CC4-4493-B285-45F6731DEF70}" destId="{9A417432-0430-4559-813D-EC3B973D38C1}" srcOrd="1" destOrd="0" presId="urn:microsoft.com/office/officeart/2008/layout/NameandTitleOrganizationalChart"/>
    <dgm:cxn modelId="{D6B5B538-772D-4A92-9F91-AE3269AD50FD}" type="presOf" srcId="{85A79C8B-EDFB-4BD1-A50C-E05E0DFE0A32}" destId="{BA5A4DB3-B314-4070-8CE8-C21CCD7B61F2}" srcOrd="0" destOrd="0" presId="urn:microsoft.com/office/officeart/2008/layout/NameandTitleOrganizationalChart"/>
    <dgm:cxn modelId="{6EE6F23A-BBBA-455A-90F1-64C34A546084}" type="presOf" srcId="{A5FE6DA9-17F8-4A30-83DC-766A361981F9}" destId="{91FB49F1-3C84-4ED8-A668-6BAD9276C64F}" srcOrd="0" destOrd="0" presId="urn:microsoft.com/office/officeart/2008/layout/NameandTitleOrganizationalChart"/>
    <dgm:cxn modelId="{3C638A40-D38B-476B-8F7E-E617410299F2}" type="presOf" srcId="{680B7E54-9BBF-4D0D-B30B-530810560368}" destId="{15FD8B27-91FD-43EE-B935-93BC422577FE}" srcOrd="0" destOrd="0" presId="urn:microsoft.com/office/officeart/2008/layout/NameandTitleOrganizationalChart"/>
    <dgm:cxn modelId="{B6DE11EB-AF2A-4896-8470-23E7E949B642}" type="presOf" srcId="{365A28C1-82F5-4E52-A49F-FC78F44433B8}" destId="{44512AB8-192C-40B9-9780-2E258A7A765D}" srcOrd="1" destOrd="0" presId="urn:microsoft.com/office/officeart/2008/layout/NameandTitleOrganizationalChart"/>
    <dgm:cxn modelId="{49B8892D-4946-4D2A-A7C3-D259DCBA2DCC}" srcId="{1C3B3A8E-C1F7-4993-8EE3-7103157A4C92}" destId="{B0A57874-2AE6-424F-87CF-838330758168}" srcOrd="3" destOrd="0" parTransId="{02D4CEE6-5085-435D-A7C6-AB76554109FC}" sibTransId="{F767E2DC-A32C-43F7-A2EA-B7122E4814C7}"/>
    <dgm:cxn modelId="{D84D0AA1-2217-45CB-8BD3-015C619258D8}" srcId="{1C3B3A8E-C1F7-4993-8EE3-7103157A4C92}" destId="{DB5A3AEA-8CC4-4493-B285-45F6731DEF70}" srcOrd="2" destOrd="0" parTransId="{67DD5D18-831C-4D87-ABFD-5E1249C966E3}" sibTransId="{21856C17-4A3B-4EF6-9751-CBC2F2759E48}"/>
    <dgm:cxn modelId="{999200CF-5BEA-405F-80E0-6F5FAF5BA423}" type="presOf" srcId="{B0A57874-2AE6-424F-87CF-838330758168}" destId="{7F685ABA-F915-44AB-9EF8-0E42F8CBEB7A}" srcOrd="1" destOrd="0" presId="urn:microsoft.com/office/officeart/2008/layout/NameandTitleOrganizationalChart"/>
    <dgm:cxn modelId="{FDA783EC-3CE1-46E1-9D10-9D93554286FF}" type="presOf" srcId="{9FC65CD4-18DC-43C5-B7F2-5052ECA5D4AB}" destId="{6FD709F1-4720-445F-ACC8-1DF27CF6F9D7}" srcOrd="0" destOrd="0" presId="urn:microsoft.com/office/officeart/2008/layout/NameandTitleOrganizationalChart"/>
    <dgm:cxn modelId="{82B66F91-5A24-4D3B-827E-562E5821B19E}" type="presOf" srcId="{67DD5D18-831C-4D87-ABFD-5E1249C966E3}" destId="{3FBFEA47-82DF-49EE-826F-88041CC764AA}" srcOrd="0" destOrd="0" presId="urn:microsoft.com/office/officeart/2008/layout/NameandTitleOrganizationalChart"/>
    <dgm:cxn modelId="{98E94AE0-E48D-4F32-BD96-F56C8A4FD395}" type="presOf" srcId="{A0C8C24A-E36F-47F8-93EC-D1668EEE71CD}" destId="{93231BBC-827F-4622-9CC4-2C32810649D0}" srcOrd="0" destOrd="0" presId="urn:microsoft.com/office/officeart/2008/layout/NameandTitleOrganizationalChart"/>
    <dgm:cxn modelId="{435F5B9F-ADBC-4511-AB26-1D6486F39393}" srcId="{1C3B3A8E-C1F7-4993-8EE3-7103157A4C92}" destId="{680B7E54-9BBF-4D0D-B30B-530810560368}" srcOrd="0" destOrd="0" parTransId="{A0C8C24A-E36F-47F8-93EC-D1668EEE71CD}" sibTransId="{9FC65CD4-18DC-43C5-B7F2-5052ECA5D4AB}"/>
    <dgm:cxn modelId="{760BC122-76E9-421F-96B5-0AF54BC0F67B}" type="presOf" srcId="{B0A57874-2AE6-424F-87CF-838330758168}" destId="{32777191-1867-45B9-84E1-6A1950A015C2}" srcOrd="0" destOrd="0" presId="urn:microsoft.com/office/officeart/2008/layout/NameandTitleOrganizationalChart"/>
    <dgm:cxn modelId="{D493E245-BAAF-4249-ADEF-DF8F73AB0844}" type="presOf" srcId="{02D4CEE6-5085-435D-A7C6-AB76554109FC}" destId="{0224FEF1-57B8-418B-8ACF-E9593821B96F}" srcOrd="0" destOrd="0" presId="urn:microsoft.com/office/officeart/2008/layout/NameandTitleOrganizationalChart"/>
    <dgm:cxn modelId="{E144114F-267A-45A4-A3DE-B77BED97ED47}" srcId="{1C3B3A8E-C1F7-4993-8EE3-7103157A4C92}" destId="{A5FE6DA9-17F8-4A30-83DC-766A361981F9}" srcOrd="4" destOrd="0" parTransId="{D65547C4-7E3D-479C-BDE6-21D2A61D1325}" sibTransId="{7E0D9F95-CF91-4E0C-A0E7-EB0C621AE1B3}"/>
    <dgm:cxn modelId="{D9FC3609-6E6C-48A1-9021-A3D7F8702FCC}" type="presOf" srcId="{365A28C1-82F5-4E52-A49F-FC78F44433B8}" destId="{3C2CC0C7-D13D-47BA-AFFA-19AB99764C49}" srcOrd="0" destOrd="0" presId="urn:microsoft.com/office/officeart/2008/layout/NameandTitleOrganizationalChart"/>
    <dgm:cxn modelId="{E9659433-FD6C-4C98-9D79-E366AEE75C6F}" type="presParOf" srcId="{BA5A4DB3-B314-4070-8CE8-C21CCD7B61F2}" destId="{15B7036B-9257-460F-9696-3506C5990E4F}" srcOrd="0" destOrd="0" presId="urn:microsoft.com/office/officeart/2008/layout/NameandTitleOrganizationalChart"/>
    <dgm:cxn modelId="{8BC20814-7666-4DA0-945D-8229924369CB}" type="presParOf" srcId="{15B7036B-9257-460F-9696-3506C5990E4F}" destId="{0EE11965-8567-4244-8B25-873BCA00CBA6}" srcOrd="0" destOrd="0" presId="urn:microsoft.com/office/officeart/2008/layout/NameandTitleOrganizationalChart"/>
    <dgm:cxn modelId="{6B781BA4-52FC-4A58-8862-7C6C692047F4}" type="presParOf" srcId="{0EE11965-8567-4244-8B25-873BCA00CBA6}" destId="{85FABBB1-769F-4EE3-A9E6-695C000EB93D}" srcOrd="0" destOrd="0" presId="urn:microsoft.com/office/officeart/2008/layout/NameandTitleOrganizationalChart"/>
    <dgm:cxn modelId="{1350145E-DADE-43F6-9E96-FA68E037A914}" type="presParOf" srcId="{0EE11965-8567-4244-8B25-873BCA00CBA6}" destId="{546C9537-CDD0-4DFF-A5EB-E62EE4778AFF}" srcOrd="1" destOrd="0" presId="urn:microsoft.com/office/officeart/2008/layout/NameandTitleOrganizationalChart"/>
    <dgm:cxn modelId="{9C621221-75B8-49CD-BF90-A3753A43CA67}" type="presParOf" srcId="{0EE11965-8567-4244-8B25-873BCA00CBA6}" destId="{54190C1D-698A-4B4B-9B73-E563A0638DF5}" srcOrd="2" destOrd="0" presId="urn:microsoft.com/office/officeart/2008/layout/NameandTitleOrganizationalChart"/>
    <dgm:cxn modelId="{D828D3B2-677F-401B-B6DE-B83F346003B4}" type="presParOf" srcId="{15B7036B-9257-460F-9696-3506C5990E4F}" destId="{500C5261-8626-4558-8AC4-1D3298207811}" srcOrd="1" destOrd="0" presId="urn:microsoft.com/office/officeart/2008/layout/NameandTitleOrganizationalChart"/>
    <dgm:cxn modelId="{5134A84D-1C99-45BE-A5A6-88CE78343B94}" type="presParOf" srcId="{500C5261-8626-4558-8AC4-1D3298207811}" destId="{95E02CB1-42EB-40F0-9364-B7F50588F6AB}" srcOrd="0" destOrd="0" presId="urn:microsoft.com/office/officeart/2008/layout/NameandTitleOrganizationalChart"/>
    <dgm:cxn modelId="{47705A7B-19A1-4D22-BCEB-DE4AA3E1C73E}" type="presParOf" srcId="{500C5261-8626-4558-8AC4-1D3298207811}" destId="{7A46E93A-3E79-4E2A-9B87-E736DCBDB324}" srcOrd="1" destOrd="0" presId="urn:microsoft.com/office/officeart/2008/layout/NameandTitleOrganizationalChart"/>
    <dgm:cxn modelId="{231E5CE5-BBD6-43AF-B290-858FC0600E4C}" type="presParOf" srcId="{7A46E93A-3E79-4E2A-9B87-E736DCBDB324}" destId="{9722DF3F-49FA-4008-8777-3B1BFC06E1C5}" srcOrd="0" destOrd="0" presId="urn:microsoft.com/office/officeart/2008/layout/NameandTitleOrganizationalChart"/>
    <dgm:cxn modelId="{B5CF5855-DF52-43ED-9C79-32F15B8B5997}" type="presParOf" srcId="{9722DF3F-49FA-4008-8777-3B1BFC06E1C5}" destId="{3C2CC0C7-D13D-47BA-AFFA-19AB99764C49}" srcOrd="0" destOrd="0" presId="urn:microsoft.com/office/officeart/2008/layout/NameandTitleOrganizationalChart"/>
    <dgm:cxn modelId="{FB22EE99-2982-4589-AFB9-E4BF338B2377}" type="presParOf" srcId="{9722DF3F-49FA-4008-8777-3B1BFC06E1C5}" destId="{460F8BAA-1341-409D-B9AE-46AF2CE627A9}" srcOrd="1" destOrd="0" presId="urn:microsoft.com/office/officeart/2008/layout/NameandTitleOrganizationalChart"/>
    <dgm:cxn modelId="{C58AE4F9-A39A-4C30-AE3D-E82978E1A3F6}" type="presParOf" srcId="{9722DF3F-49FA-4008-8777-3B1BFC06E1C5}" destId="{44512AB8-192C-40B9-9780-2E258A7A765D}" srcOrd="2" destOrd="0" presId="urn:microsoft.com/office/officeart/2008/layout/NameandTitleOrganizationalChart"/>
    <dgm:cxn modelId="{FDA0F3A2-B92E-4CF2-AD6F-B770DC1BA871}" type="presParOf" srcId="{7A46E93A-3E79-4E2A-9B87-E736DCBDB324}" destId="{234DF60D-23A3-4427-B031-5189B75EB69E}" srcOrd="1" destOrd="0" presId="urn:microsoft.com/office/officeart/2008/layout/NameandTitleOrganizationalChart"/>
    <dgm:cxn modelId="{94A15F40-C7D7-477E-9480-08E1751582A7}" type="presParOf" srcId="{7A46E93A-3E79-4E2A-9B87-E736DCBDB324}" destId="{20DEF9B8-CE04-4506-A79B-3AC5F7E4870E}" srcOrd="2" destOrd="0" presId="urn:microsoft.com/office/officeart/2008/layout/NameandTitleOrganizationalChart"/>
    <dgm:cxn modelId="{A282F5D2-3A00-41CC-9392-3FDC6E9D8570}" type="presParOf" srcId="{500C5261-8626-4558-8AC4-1D3298207811}" destId="{3FBFEA47-82DF-49EE-826F-88041CC764AA}" srcOrd="2" destOrd="0" presId="urn:microsoft.com/office/officeart/2008/layout/NameandTitleOrganizationalChart"/>
    <dgm:cxn modelId="{324253A0-1F40-45A9-9033-B15FFD02E490}" type="presParOf" srcId="{500C5261-8626-4558-8AC4-1D3298207811}" destId="{211F61A9-A20E-4D4D-9C79-66B0E12E8856}" srcOrd="3" destOrd="0" presId="urn:microsoft.com/office/officeart/2008/layout/NameandTitleOrganizationalChart"/>
    <dgm:cxn modelId="{4172E64A-2F22-4F7A-B5CA-813B2E27AC3A}" type="presParOf" srcId="{211F61A9-A20E-4D4D-9C79-66B0E12E8856}" destId="{F896C109-1837-4CBB-938B-1609079EBD46}" srcOrd="0" destOrd="0" presId="urn:microsoft.com/office/officeart/2008/layout/NameandTitleOrganizationalChart"/>
    <dgm:cxn modelId="{78B26B23-21EB-4CE4-AD97-3D68059AED6B}" type="presParOf" srcId="{F896C109-1837-4CBB-938B-1609079EBD46}" destId="{08770E7F-944D-426C-B4A3-D2D5EA1AD322}" srcOrd="0" destOrd="0" presId="urn:microsoft.com/office/officeart/2008/layout/NameandTitleOrganizationalChart"/>
    <dgm:cxn modelId="{9F42153E-A42D-43BB-8357-4F4A56F91F21}" type="presParOf" srcId="{F896C109-1837-4CBB-938B-1609079EBD46}" destId="{2B7B12D5-3012-4487-9779-0786F95B3FC2}" srcOrd="1" destOrd="0" presId="urn:microsoft.com/office/officeart/2008/layout/NameandTitleOrganizationalChart"/>
    <dgm:cxn modelId="{330FBB4A-0EE9-49B8-AA6E-EFD65C473740}" type="presParOf" srcId="{F896C109-1837-4CBB-938B-1609079EBD46}" destId="{9A417432-0430-4559-813D-EC3B973D38C1}" srcOrd="2" destOrd="0" presId="urn:microsoft.com/office/officeart/2008/layout/NameandTitleOrganizationalChart"/>
    <dgm:cxn modelId="{143E82AE-CC66-4D1C-834B-79CD4C5C2997}" type="presParOf" srcId="{211F61A9-A20E-4D4D-9C79-66B0E12E8856}" destId="{3A123029-4968-433B-88C4-B26F3551A580}" srcOrd="1" destOrd="0" presId="urn:microsoft.com/office/officeart/2008/layout/NameandTitleOrganizationalChart"/>
    <dgm:cxn modelId="{108577FC-8EC6-4713-A154-96CEF65DC361}" type="presParOf" srcId="{211F61A9-A20E-4D4D-9C79-66B0E12E8856}" destId="{D8460326-8519-4573-866D-BC547AC716D3}" srcOrd="2" destOrd="0" presId="urn:microsoft.com/office/officeart/2008/layout/NameandTitleOrganizationalChart"/>
    <dgm:cxn modelId="{8CFDB8A4-5600-473E-A0EB-4797CF80A347}" type="presParOf" srcId="{500C5261-8626-4558-8AC4-1D3298207811}" destId="{0224FEF1-57B8-418B-8ACF-E9593821B96F}" srcOrd="4" destOrd="0" presId="urn:microsoft.com/office/officeart/2008/layout/NameandTitleOrganizationalChart"/>
    <dgm:cxn modelId="{AF5B90A5-C5EA-4727-B606-D8BCECE76884}" type="presParOf" srcId="{500C5261-8626-4558-8AC4-1D3298207811}" destId="{38F44331-D87E-4E59-9859-1E8EE93FD845}" srcOrd="5" destOrd="0" presId="urn:microsoft.com/office/officeart/2008/layout/NameandTitleOrganizationalChart"/>
    <dgm:cxn modelId="{8D3A2928-804E-4B0A-A174-042364779033}" type="presParOf" srcId="{38F44331-D87E-4E59-9859-1E8EE93FD845}" destId="{F787ED67-4C0D-4D20-8EC6-8B8DB46CDEC1}" srcOrd="0" destOrd="0" presId="urn:microsoft.com/office/officeart/2008/layout/NameandTitleOrganizationalChart"/>
    <dgm:cxn modelId="{C2088E02-DE32-49F8-B498-9C15171BED67}" type="presParOf" srcId="{F787ED67-4C0D-4D20-8EC6-8B8DB46CDEC1}" destId="{32777191-1867-45B9-84E1-6A1950A015C2}" srcOrd="0" destOrd="0" presId="urn:microsoft.com/office/officeart/2008/layout/NameandTitleOrganizationalChart"/>
    <dgm:cxn modelId="{CD5D8F92-ABF2-461A-9A6F-24B812177F0F}" type="presParOf" srcId="{F787ED67-4C0D-4D20-8EC6-8B8DB46CDEC1}" destId="{EDEE3222-9368-4D37-B578-87F33E59EC9D}" srcOrd="1" destOrd="0" presId="urn:microsoft.com/office/officeart/2008/layout/NameandTitleOrganizationalChart"/>
    <dgm:cxn modelId="{4D01B579-3445-488D-A6D4-756500FE2E10}" type="presParOf" srcId="{F787ED67-4C0D-4D20-8EC6-8B8DB46CDEC1}" destId="{7F685ABA-F915-44AB-9EF8-0E42F8CBEB7A}" srcOrd="2" destOrd="0" presId="urn:microsoft.com/office/officeart/2008/layout/NameandTitleOrganizationalChart"/>
    <dgm:cxn modelId="{22F34AC6-70BB-4C44-B6F8-9D504FBE1E80}" type="presParOf" srcId="{38F44331-D87E-4E59-9859-1E8EE93FD845}" destId="{FFFA0ABC-F4A8-4E34-9D65-EE9CDB3B94E5}" srcOrd="1" destOrd="0" presId="urn:microsoft.com/office/officeart/2008/layout/NameandTitleOrganizationalChart"/>
    <dgm:cxn modelId="{98116262-373A-49B5-9EB1-D784C77A2B26}" type="presParOf" srcId="{38F44331-D87E-4E59-9859-1E8EE93FD845}" destId="{4F208AF6-9AC1-4D88-868B-1362AC0DDD3F}" srcOrd="2" destOrd="0" presId="urn:microsoft.com/office/officeart/2008/layout/NameandTitleOrganizationalChart"/>
    <dgm:cxn modelId="{2EAD7237-3B8A-4B12-BA95-ECE65527594B}" type="presParOf" srcId="{500C5261-8626-4558-8AC4-1D3298207811}" destId="{7EA75135-D3BC-41EB-8BD0-C7589BB3CD61}" srcOrd="6" destOrd="0" presId="urn:microsoft.com/office/officeart/2008/layout/NameandTitleOrganizationalChart"/>
    <dgm:cxn modelId="{7C14E577-378E-4C3A-A36C-6E6570ABD732}" type="presParOf" srcId="{500C5261-8626-4558-8AC4-1D3298207811}" destId="{11A9BEB9-8CF0-4EDF-9DC9-2F66D8D08091}" srcOrd="7" destOrd="0" presId="urn:microsoft.com/office/officeart/2008/layout/NameandTitleOrganizationalChart"/>
    <dgm:cxn modelId="{F19AF596-E18B-4185-8895-33A6AEFD168F}" type="presParOf" srcId="{11A9BEB9-8CF0-4EDF-9DC9-2F66D8D08091}" destId="{00844ABC-D595-4363-8A6C-6ACDAC45F699}" srcOrd="0" destOrd="0" presId="urn:microsoft.com/office/officeart/2008/layout/NameandTitleOrganizationalChart"/>
    <dgm:cxn modelId="{08133D1A-91C6-473F-93E6-0AA083D1F34B}" type="presParOf" srcId="{00844ABC-D595-4363-8A6C-6ACDAC45F699}" destId="{91FB49F1-3C84-4ED8-A668-6BAD9276C64F}" srcOrd="0" destOrd="0" presId="urn:microsoft.com/office/officeart/2008/layout/NameandTitleOrganizationalChart"/>
    <dgm:cxn modelId="{8345CC7A-40CC-4F9C-BAC4-1D11C9EFC564}" type="presParOf" srcId="{00844ABC-D595-4363-8A6C-6ACDAC45F699}" destId="{B5ADA985-3C7A-431A-9D3B-B4F6DC05803C}" srcOrd="1" destOrd="0" presId="urn:microsoft.com/office/officeart/2008/layout/NameandTitleOrganizationalChart"/>
    <dgm:cxn modelId="{F43A0F8F-9BCA-43CF-8CE0-D6A477CDFADA}" type="presParOf" srcId="{00844ABC-D595-4363-8A6C-6ACDAC45F699}" destId="{5E51F99F-8B45-408D-90EF-2F51CE10B704}" srcOrd="2" destOrd="0" presId="urn:microsoft.com/office/officeart/2008/layout/NameandTitleOrganizationalChart"/>
    <dgm:cxn modelId="{17C623A7-1CCF-4A59-97B4-7C1617B137DD}" type="presParOf" srcId="{11A9BEB9-8CF0-4EDF-9DC9-2F66D8D08091}" destId="{CEAAB0A7-2BFC-46A4-9BB3-21709CB80CE8}" srcOrd="1" destOrd="0" presId="urn:microsoft.com/office/officeart/2008/layout/NameandTitleOrganizationalChart"/>
    <dgm:cxn modelId="{8FE00D32-F9D6-42AB-80CE-92344EAE8AEE}" type="presParOf" srcId="{11A9BEB9-8CF0-4EDF-9DC9-2F66D8D08091}" destId="{59219D3F-5C5C-464C-BF3B-BBC1ED9B8C67}" srcOrd="2" destOrd="0" presId="urn:microsoft.com/office/officeart/2008/layout/NameandTitleOrganizationalChart"/>
    <dgm:cxn modelId="{9C8D62FA-C103-4484-84D0-EB7EE3F89AA1}" type="presParOf" srcId="{15B7036B-9257-460F-9696-3506C5990E4F}" destId="{6EDE1AB1-1792-4F00-B849-57AAD7C56FF6}" srcOrd="2" destOrd="0" presId="urn:microsoft.com/office/officeart/2008/layout/NameandTitleOrganizationalChart"/>
    <dgm:cxn modelId="{E61C925B-1276-40EE-B57E-945051D32507}" type="presParOf" srcId="{6EDE1AB1-1792-4F00-B849-57AAD7C56FF6}" destId="{93231BBC-827F-4622-9CC4-2C32810649D0}" srcOrd="0" destOrd="0" presId="urn:microsoft.com/office/officeart/2008/layout/NameandTitleOrganizationalChart"/>
    <dgm:cxn modelId="{BFF28048-8B57-42B0-8B96-46F11B89AE1F}" type="presParOf" srcId="{6EDE1AB1-1792-4F00-B849-57AAD7C56FF6}" destId="{03FA8CF8-129E-45D6-AC66-AE1CE5236C5F}" srcOrd="1" destOrd="0" presId="urn:microsoft.com/office/officeart/2008/layout/NameandTitleOrganizationalChart"/>
    <dgm:cxn modelId="{68E333DD-CD9B-4712-A167-AF1D61DEBC3C}" type="presParOf" srcId="{03FA8CF8-129E-45D6-AC66-AE1CE5236C5F}" destId="{D2549127-632A-469B-AE05-E4BC803D232C}" srcOrd="0" destOrd="0" presId="urn:microsoft.com/office/officeart/2008/layout/NameandTitleOrganizationalChart"/>
    <dgm:cxn modelId="{0F57DFD0-9D09-425A-A525-4A175F123242}" type="presParOf" srcId="{D2549127-632A-469B-AE05-E4BC803D232C}" destId="{15FD8B27-91FD-43EE-B935-93BC422577FE}" srcOrd="0" destOrd="0" presId="urn:microsoft.com/office/officeart/2008/layout/NameandTitleOrganizationalChart"/>
    <dgm:cxn modelId="{E2E8A37B-576B-4B88-854F-6082B8124853}" type="presParOf" srcId="{D2549127-632A-469B-AE05-E4BC803D232C}" destId="{6FD709F1-4720-445F-ACC8-1DF27CF6F9D7}" srcOrd="1" destOrd="0" presId="urn:microsoft.com/office/officeart/2008/layout/NameandTitleOrganizationalChart"/>
    <dgm:cxn modelId="{246B230C-E09B-4C08-8E52-6DE3F6543093}" type="presParOf" srcId="{D2549127-632A-469B-AE05-E4BC803D232C}" destId="{9DD21043-D9D6-41D2-8145-F97D1E4E4AB2}" srcOrd="2" destOrd="0" presId="urn:microsoft.com/office/officeart/2008/layout/NameandTitleOrganizationalChart"/>
    <dgm:cxn modelId="{0CADCAAD-CBC6-4946-849E-B34446383702}" type="presParOf" srcId="{03FA8CF8-129E-45D6-AC66-AE1CE5236C5F}" destId="{D593FCCD-0876-4375-93F2-C1103B32542C}" srcOrd="1" destOrd="0" presId="urn:microsoft.com/office/officeart/2008/layout/NameandTitleOrganizationalChart"/>
    <dgm:cxn modelId="{CE512342-C2D1-4138-A85B-4223077F4AA8}" type="presParOf" srcId="{03FA8CF8-129E-45D6-AC66-AE1CE5236C5F}" destId="{5DE03CDD-4106-4A6C-B074-9DCD9444BB7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58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4FBC854-ADCA-4E20-A9BF-575DC583DC07}" type="datetimeFigureOut">
              <a:rPr lang="fr-FR" smtClean="0"/>
              <a:t>24/10/2023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283649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28340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5525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110508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3801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274817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1889496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326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68909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4FBC854-ADCA-4E20-A9BF-575DC583DC07}" type="datetimeFigureOut">
              <a:rPr lang="fr-FR" smtClean="0"/>
              <a:t>24/10/2023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401657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4FBC854-ADCA-4E20-A9BF-575DC583DC07}"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349257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4FBC854-ADCA-4E20-A9BF-575DC583DC07}" type="datetimeFigureOut">
              <a:rPr lang="fr-FR" smtClean="0"/>
              <a:t>24/10/2023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249225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4FBC854-ADCA-4E20-A9BF-575DC583DC07}" type="datetimeFigureOut">
              <a:rPr lang="fr-FR" smtClean="0"/>
              <a:t>24/10/2023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30016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BC854-ADCA-4E20-A9BF-575DC583DC07}" type="datetimeFigureOut">
              <a:rPr lang="fr-FR" smtClean="0"/>
              <a:t>24/10/2023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135919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4FBC854-ADCA-4E20-A9BF-575DC583DC07}"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85305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4FBC854-ADCA-4E20-A9BF-575DC583DC07}" type="datetimeFigureOut">
              <a:rPr lang="fr-FR" smtClean="0"/>
              <a:t>24/10/2023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BE6E46-AD12-4A14-8A7D-6D9563511FF4}" type="slidenum">
              <a:rPr lang="fr-FR" smtClean="0"/>
              <a:t>‹N°›</a:t>
            </a:fld>
            <a:endParaRPr lang="fr-FR"/>
          </a:p>
        </p:txBody>
      </p:sp>
    </p:spTree>
    <p:extLst>
      <p:ext uri="{BB962C8B-B14F-4D97-AF65-F5344CB8AC3E}">
        <p14:creationId xmlns:p14="http://schemas.microsoft.com/office/powerpoint/2010/main" val="77108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4FBC854-ADCA-4E20-A9BF-575DC583DC07}" type="datetimeFigureOut">
              <a:rPr lang="fr-FR" smtClean="0"/>
              <a:t>24/10/2023</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3BE6E46-AD12-4A14-8A7D-6D9563511FF4}" type="slidenum">
              <a:rPr lang="fr-FR" smtClean="0"/>
              <a:t>‹N°›</a:t>
            </a:fld>
            <a:endParaRPr lang="fr-FR"/>
          </a:p>
        </p:txBody>
      </p:sp>
    </p:spTree>
    <p:extLst>
      <p:ext uri="{BB962C8B-B14F-4D97-AF65-F5344CB8AC3E}">
        <p14:creationId xmlns:p14="http://schemas.microsoft.com/office/powerpoint/2010/main" val="3883962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p:nvPr>
        </p:nvSpPr>
        <p:spPr>
          <a:xfrm>
            <a:off x="2337516" y="0"/>
            <a:ext cx="9448800" cy="1339403"/>
          </a:xfrm>
        </p:spPr>
        <p:txBody>
          <a:bodyPr/>
          <a:lstStyle/>
          <a:p>
            <a:pPr algn="ctr" rtl="1"/>
            <a:r>
              <a:rPr lang="ar-DZ" b="1" dirty="0" smtClean="0"/>
              <a:t>المحاضرة الرابعة</a:t>
            </a:r>
            <a:endParaRPr lang="fr-FR" b="1" dirty="0"/>
          </a:p>
        </p:txBody>
      </p:sp>
      <p:sp>
        <p:nvSpPr>
          <p:cNvPr id="5" name="Sous-titre 2"/>
          <p:cNvSpPr txBox="1">
            <a:spLocks/>
          </p:cNvSpPr>
          <p:nvPr/>
        </p:nvSpPr>
        <p:spPr>
          <a:xfrm>
            <a:off x="1461752" y="2614412"/>
            <a:ext cx="9448800" cy="969494"/>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rtl="1"/>
            <a:r>
              <a:rPr lang="ar-DZ" sz="4800" b="1" smtClean="0"/>
              <a:t>مقياس الاتصال والتحرير الاداري</a:t>
            </a:r>
            <a:endParaRPr lang="fr-FR" sz="4800" b="1" dirty="0"/>
          </a:p>
        </p:txBody>
      </p:sp>
      <p:sp>
        <p:nvSpPr>
          <p:cNvPr id="6" name="Sous-titre 2"/>
          <p:cNvSpPr txBox="1">
            <a:spLocks/>
          </p:cNvSpPr>
          <p:nvPr/>
        </p:nvSpPr>
        <p:spPr>
          <a:xfrm>
            <a:off x="-21465" y="4572001"/>
            <a:ext cx="9448800" cy="969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rtl="1"/>
            <a:r>
              <a:rPr lang="ar-DZ" sz="4800" b="1" dirty="0" smtClean="0"/>
              <a:t>الدكتورة رايس وفاء</a:t>
            </a:r>
            <a:endParaRPr lang="fr-FR" sz="4800" b="1" dirty="0"/>
          </a:p>
        </p:txBody>
      </p:sp>
    </p:spTree>
    <p:extLst>
      <p:ext uri="{BB962C8B-B14F-4D97-AF65-F5344CB8AC3E}">
        <p14:creationId xmlns:p14="http://schemas.microsoft.com/office/powerpoint/2010/main" val="21212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99969" y="-33821"/>
            <a:ext cx="5992061" cy="6925642"/>
          </a:xfrm>
          <a:prstGeom prst="rect">
            <a:avLst/>
          </a:prstGeom>
        </p:spPr>
      </p:pic>
    </p:spTree>
    <p:extLst>
      <p:ext uri="{BB962C8B-B14F-4D97-AF65-F5344CB8AC3E}">
        <p14:creationId xmlns:p14="http://schemas.microsoft.com/office/powerpoint/2010/main" val="52457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1187" y="0"/>
            <a:ext cx="8534400" cy="971638"/>
          </a:xfrm>
        </p:spPr>
        <p:txBody>
          <a:bodyPr/>
          <a:lstStyle/>
          <a:p>
            <a:pPr algn="ctr"/>
            <a:r>
              <a:rPr lang="ar-DZ" b="1" dirty="0" smtClean="0">
                <a:solidFill>
                  <a:schemeClr val="bg1"/>
                </a:solidFill>
              </a:rPr>
              <a:t>3-الدعوة</a:t>
            </a:r>
            <a:endParaRPr lang="fr-FR" b="1" dirty="0">
              <a:solidFill>
                <a:schemeClr val="bg1"/>
              </a:solidFill>
            </a:endParaRPr>
          </a:p>
        </p:txBody>
      </p:sp>
      <p:sp>
        <p:nvSpPr>
          <p:cNvPr id="3" name="Espace réservé du contenu 2"/>
          <p:cNvSpPr>
            <a:spLocks noGrp="1"/>
          </p:cNvSpPr>
          <p:nvPr>
            <p:ph idx="1"/>
          </p:nvPr>
        </p:nvSpPr>
        <p:spPr>
          <a:xfrm>
            <a:off x="0" y="1197734"/>
            <a:ext cx="12192000" cy="5660265"/>
          </a:xfrm>
        </p:spPr>
        <p:txBody>
          <a:bodyPr>
            <a:normAutofit/>
          </a:bodyPr>
          <a:lstStyle/>
          <a:p>
            <a:pPr algn="r" rtl="1">
              <a:lnSpc>
                <a:spcPct val="200000"/>
              </a:lnSpc>
            </a:pPr>
            <a:r>
              <a:rPr lang="fr-FR" b="1" dirty="0"/>
              <a:t> </a:t>
            </a:r>
            <a:r>
              <a:rPr lang="ar-DZ" dirty="0" smtClean="0"/>
              <a:t>     </a:t>
            </a:r>
            <a:r>
              <a:rPr lang="ar-SA" sz="2800" dirty="0" smtClean="0"/>
              <a:t>هي طلب </a:t>
            </a:r>
            <a:r>
              <a:rPr lang="ar-SA" sz="2800" dirty="0"/>
              <a:t>حضور شخص معنوي أو طبيعي لاجتماع معين أو جلسة </a:t>
            </a:r>
            <a:r>
              <a:rPr lang="ar-SA" sz="2800" dirty="0" smtClean="0"/>
              <a:t>ع</a:t>
            </a:r>
            <a:r>
              <a:rPr lang="ar-DZ" sz="2800" dirty="0" smtClean="0"/>
              <a:t>م</a:t>
            </a:r>
            <a:r>
              <a:rPr lang="ar-SA" sz="2800" dirty="0" smtClean="0"/>
              <a:t>ل </a:t>
            </a:r>
            <a:r>
              <a:rPr lang="ar-SA" sz="2800" dirty="0"/>
              <a:t>أو </a:t>
            </a:r>
            <a:r>
              <a:rPr lang="ar-SA" sz="2800" dirty="0" smtClean="0"/>
              <a:t>ن</a:t>
            </a:r>
            <a:r>
              <a:rPr lang="ar-DZ" sz="2800" dirty="0" smtClean="0"/>
              <a:t>شاط</a:t>
            </a:r>
            <a:r>
              <a:rPr lang="ar-SA" sz="2800" dirty="0" smtClean="0"/>
              <a:t> من </a:t>
            </a:r>
            <a:r>
              <a:rPr lang="ar-SA" sz="2800" dirty="0"/>
              <a:t>الأنشطة العلمية أو الأدبية أو الثقافية أو الرياضية أو الفنية </a:t>
            </a:r>
            <a:r>
              <a:rPr lang="fr-FR" sz="2800" dirty="0"/>
              <a:t>.... </a:t>
            </a:r>
            <a:r>
              <a:rPr lang="ar-SA" sz="2800" dirty="0"/>
              <a:t>أخ، </a:t>
            </a:r>
            <a:r>
              <a:rPr lang="ar-DZ" sz="2800" dirty="0" smtClean="0"/>
              <a:t>قصد </a:t>
            </a:r>
            <a:r>
              <a:rPr lang="ar-SA" sz="2800" dirty="0" smtClean="0"/>
              <a:t>المشاركة </a:t>
            </a:r>
            <a:r>
              <a:rPr lang="ar-SA" sz="2800" dirty="0"/>
              <a:t>أو </a:t>
            </a:r>
            <a:r>
              <a:rPr lang="ar-SA" sz="2800" dirty="0" err="1" smtClean="0"/>
              <a:t>التشري</a:t>
            </a:r>
            <a:r>
              <a:rPr lang="ar-DZ" sz="2800" dirty="0" smtClean="0"/>
              <a:t>ف.</a:t>
            </a:r>
            <a:r>
              <a:rPr lang="ar-SA" sz="2800" dirty="0" smtClean="0"/>
              <a:t> </a:t>
            </a:r>
            <a:endParaRPr lang="ar-DZ" sz="2800" dirty="0" smtClean="0"/>
          </a:p>
          <a:p>
            <a:pPr algn="r" rtl="1">
              <a:lnSpc>
                <a:spcPct val="200000"/>
              </a:lnSpc>
            </a:pPr>
            <a:r>
              <a:rPr lang="ar-DZ" sz="2800" dirty="0" smtClean="0"/>
              <a:t>كما أن </a:t>
            </a:r>
            <a:r>
              <a:rPr lang="ar-SA" sz="2800" dirty="0" smtClean="0"/>
              <a:t>صيغة </a:t>
            </a:r>
            <a:r>
              <a:rPr lang="fr-FR" sz="2800" dirty="0"/>
              <a:t>"</a:t>
            </a:r>
            <a:r>
              <a:rPr lang="ar-SA" sz="2800" dirty="0"/>
              <a:t>الدعوة</a:t>
            </a:r>
            <a:r>
              <a:rPr lang="fr-FR" sz="2800" dirty="0"/>
              <a:t>" </a:t>
            </a:r>
            <a:r>
              <a:rPr lang="ar-DZ" sz="2800" dirty="0" smtClean="0"/>
              <a:t>مهذبة ب</a:t>
            </a:r>
            <a:r>
              <a:rPr lang="ar-SA" sz="2800" dirty="0" smtClean="0"/>
              <a:t>دل</a:t>
            </a:r>
            <a:r>
              <a:rPr lang="ar-DZ" sz="2800" dirty="0" smtClean="0"/>
              <a:t> استخدام صيغة </a:t>
            </a:r>
            <a:r>
              <a:rPr lang="ar-SA" sz="2800" dirty="0" smtClean="0"/>
              <a:t> الاستدعاء</a:t>
            </a:r>
            <a:endParaRPr lang="fr-FR" sz="2800" dirty="0"/>
          </a:p>
        </p:txBody>
      </p:sp>
    </p:spTree>
    <p:extLst>
      <p:ext uri="{BB962C8B-B14F-4D97-AF65-F5344CB8AC3E}">
        <p14:creationId xmlns:p14="http://schemas.microsoft.com/office/powerpoint/2010/main" val="240816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biLevel thresh="25000"/>
          </a:blip>
          <a:stretch>
            <a:fillRect/>
          </a:stretch>
        </p:blipFill>
        <p:spPr>
          <a:xfrm>
            <a:off x="3258086" y="1977"/>
            <a:ext cx="5220000" cy="7597307"/>
          </a:xfrm>
          <a:prstGeom prst="rect">
            <a:avLst/>
          </a:prstGeom>
        </p:spPr>
      </p:pic>
    </p:spTree>
    <p:extLst>
      <p:ext uri="{BB962C8B-B14F-4D97-AF65-F5344CB8AC3E}">
        <p14:creationId xmlns:p14="http://schemas.microsoft.com/office/powerpoint/2010/main" val="3427459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0" y="150"/>
            <a:ext cx="11700000" cy="7581563"/>
          </a:xfrm>
          <a:prstGeom prst="rect">
            <a:avLst/>
          </a:prstGeom>
        </p:spPr>
        <p:txBody>
          <a:bodyPr>
            <a:spAutoFit/>
          </a:bodyPr>
          <a:lstStyle/>
          <a:p>
            <a:pPr marR="1952625" algn="ctr" rtl="1">
              <a:spcBef>
                <a:spcPts val="295"/>
              </a:spcBef>
            </a:pPr>
            <a:r>
              <a:rPr lang="ar-SA" sz="2000" spc="-20" dirty="0">
                <a:solidFill>
                  <a:schemeClr val="bg1"/>
                </a:solidFill>
                <a:latin typeface="Times New Roman" panose="02020603050405020304" pitchFamily="18" charset="0"/>
                <a:ea typeface="Times New Roman" panose="02020603050405020304" pitchFamily="18" charset="0"/>
              </a:rPr>
              <a:t>الجمهورية</a:t>
            </a:r>
            <a:r>
              <a:rPr lang="ar-SA" sz="2000" spc="10" dirty="0">
                <a:solidFill>
                  <a:schemeClr val="bg1"/>
                </a:solidFill>
                <a:latin typeface="Times New Roman" panose="02020603050405020304" pitchFamily="18" charset="0"/>
                <a:ea typeface="Times New Roman" panose="02020603050405020304" pitchFamily="18" charset="0"/>
              </a:rPr>
              <a:t> </a:t>
            </a:r>
            <a:r>
              <a:rPr lang="ar-SA" sz="2000" spc="-20" dirty="0" smtClean="0">
                <a:solidFill>
                  <a:schemeClr val="bg1"/>
                </a:solidFill>
                <a:latin typeface="Times New Roman" panose="02020603050405020304" pitchFamily="18" charset="0"/>
                <a:ea typeface="Times New Roman" panose="02020603050405020304" pitchFamily="18" charset="0"/>
              </a:rPr>
              <a:t>الج</a:t>
            </a:r>
            <a:r>
              <a:rPr lang="ar-DZ" sz="2000" spc="-20" dirty="0" smtClean="0">
                <a:solidFill>
                  <a:schemeClr val="bg1"/>
                </a:solidFill>
                <a:latin typeface="Times New Roman" panose="02020603050405020304" pitchFamily="18" charset="0"/>
                <a:ea typeface="Times New Roman" panose="02020603050405020304" pitchFamily="18" charset="0"/>
              </a:rPr>
              <a:t>ز</a:t>
            </a:r>
            <a:r>
              <a:rPr lang="ar-SA" sz="2000" spc="-20" dirty="0" err="1" smtClean="0">
                <a:solidFill>
                  <a:schemeClr val="bg1"/>
                </a:solidFill>
                <a:latin typeface="Times New Roman" panose="02020603050405020304" pitchFamily="18" charset="0"/>
                <a:ea typeface="Times New Roman" panose="02020603050405020304" pitchFamily="18" charset="0"/>
              </a:rPr>
              <a:t>ائرية</a:t>
            </a:r>
            <a:r>
              <a:rPr lang="ar-SA" sz="2000" spc="15" dirty="0" smtClean="0">
                <a:solidFill>
                  <a:schemeClr val="bg1"/>
                </a:solidFill>
                <a:latin typeface="Times New Roman" panose="02020603050405020304" pitchFamily="18" charset="0"/>
                <a:ea typeface="Times New Roman" panose="02020603050405020304" pitchFamily="18" charset="0"/>
              </a:rPr>
              <a:t> </a:t>
            </a:r>
            <a:r>
              <a:rPr lang="ar-SA" sz="2000" spc="-20" dirty="0" smtClean="0">
                <a:solidFill>
                  <a:schemeClr val="bg1"/>
                </a:solidFill>
                <a:latin typeface="Times New Roman" panose="02020603050405020304" pitchFamily="18" charset="0"/>
                <a:ea typeface="Times New Roman" panose="02020603050405020304" pitchFamily="18" charset="0"/>
              </a:rPr>
              <a:t>الديم</a:t>
            </a:r>
            <a:r>
              <a:rPr lang="ar-DZ" sz="2000" spc="-20" dirty="0" smtClean="0">
                <a:solidFill>
                  <a:schemeClr val="bg1"/>
                </a:solidFill>
                <a:latin typeface="Times New Roman" panose="02020603050405020304" pitchFamily="18" charset="0"/>
                <a:ea typeface="Times New Roman" panose="02020603050405020304" pitchFamily="18" charset="0"/>
              </a:rPr>
              <a:t>و</a:t>
            </a:r>
            <a:r>
              <a:rPr lang="ar-SA" sz="2000" spc="-20" dirty="0" smtClean="0">
                <a:solidFill>
                  <a:schemeClr val="bg1"/>
                </a:solidFill>
                <a:latin typeface="Times New Roman" panose="02020603050405020304" pitchFamily="18" charset="0"/>
                <a:ea typeface="Times New Roman" panose="02020603050405020304" pitchFamily="18" charset="0"/>
              </a:rPr>
              <a:t>ق</a:t>
            </a:r>
            <a:r>
              <a:rPr lang="ar-DZ" sz="2000" spc="-20" dirty="0" smtClean="0">
                <a:solidFill>
                  <a:schemeClr val="bg1"/>
                </a:solidFill>
                <a:latin typeface="Times New Roman" panose="02020603050405020304" pitchFamily="18" charset="0"/>
                <a:ea typeface="Times New Roman" panose="02020603050405020304" pitchFamily="18" charset="0"/>
              </a:rPr>
              <a:t>ر</a:t>
            </a:r>
            <a:r>
              <a:rPr lang="ar-SA" sz="2000" spc="-20" dirty="0" err="1" smtClean="0">
                <a:solidFill>
                  <a:schemeClr val="bg1"/>
                </a:solidFill>
                <a:latin typeface="Times New Roman" panose="02020603050405020304" pitchFamily="18" charset="0"/>
                <a:ea typeface="Times New Roman" panose="02020603050405020304" pitchFamily="18" charset="0"/>
              </a:rPr>
              <a:t>اطية</a:t>
            </a:r>
            <a:r>
              <a:rPr lang="ar-SA" sz="2000" spc="10" dirty="0" smtClean="0">
                <a:solidFill>
                  <a:schemeClr val="bg1"/>
                </a:solidFill>
                <a:latin typeface="Times New Roman" panose="02020603050405020304" pitchFamily="18" charset="0"/>
                <a:ea typeface="Times New Roman" panose="02020603050405020304" pitchFamily="18" charset="0"/>
              </a:rPr>
              <a:t> </a:t>
            </a:r>
            <a:r>
              <a:rPr lang="ar-SA" sz="2000" spc="-20" dirty="0" smtClean="0">
                <a:solidFill>
                  <a:schemeClr val="bg1"/>
                </a:solidFill>
                <a:latin typeface="Times New Roman" panose="02020603050405020304" pitchFamily="18" charset="0"/>
                <a:ea typeface="Times New Roman" panose="02020603050405020304" pitchFamily="18" charset="0"/>
              </a:rPr>
              <a:t>الشعبية</a:t>
            </a:r>
            <a:endParaRPr lang="ar-DZ" sz="2000" dirty="0" smtClean="0">
              <a:solidFill>
                <a:schemeClr val="bg1"/>
              </a:solidFill>
              <a:latin typeface="Times New Roman" panose="02020603050405020304" pitchFamily="18" charset="0"/>
              <a:ea typeface="Times New Roman" panose="02020603050405020304" pitchFamily="18" charset="0"/>
            </a:endParaRPr>
          </a:p>
          <a:p>
            <a:pPr marR="1952625" algn="ctr" rtl="1">
              <a:spcBef>
                <a:spcPts val="295"/>
              </a:spcBef>
            </a:pPr>
            <a:endParaRPr lang="ar-DZ" sz="2000" dirty="0">
              <a:solidFill>
                <a:schemeClr val="bg1"/>
              </a:solidFill>
              <a:latin typeface="Times New Roman" panose="02020603050405020304" pitchFamily="18" charset="0"/>
              <a:ea typeface="Times New Roman" panose="02020603050405020304" pitchFamily="18" charset="0"/>
            </a:endParaRPr>
          </a:p>
          <a:p>
            <a:pPr marR="1952625" algn="r" rtl="1">
              <a:spcBef>
                <a:spcPts val="295"/>
              </a:spcBef>
            </a:pPr>
            <a:r>
              <a:rPr lang="ar-SA" sz="2000" dirty="0" smtClean="0">
                <a:solidFill>
                  <a:schemeClr val="bg1"/>
                </a:solidFill>
                <a:latin typeface="Times New Roman" panose="02020603050405020304" pitchFamily="18" charset="0"/>
                <a:ea typeface="Times New Roman" panose="02020603050405020304" pitchFamily="18" charset="0"/>
              </a:rPr>
              <a:t>و</a:t>
            </a:r>
            <a:r>
              <a:rPr lang="ar-DZ" sz="2000" dirty="0" err="1" smtClean="0">
                <a:solidFill>
                  <a:schemeClr val="bg1"/>
                </a:solidFill>
                <a:latin typeface="Times New Roman" panose="02020603050405020304" pitchFamily="18" charset="0"/>
                <a:ea typeface="Times New Roman" panose="02020603050405020304" pitchFamily="18" charset="0"/>
              </a:rPr>
              <a:t>زا</a:t>
            </a:r>
            <a:r>
              <a:rPr lang="ar-SA" sz="2000" spc="-265" dirty="0" err="1" smtClean="0">
                <a:solidFill>
                  <a:schemeClr val="bg1"/>
                </a:solidFill>
                <a:latin typeface="Times New Roman" panose="02020603050405020304" pitchFamily="18" charset="0"/>
                <a:ea typeface="Times New Roman" panose="02020603050405020304" pitchFamily="18" charset="0"/>
              </a:rPr>
              <a:t>رة</a:t>
            </a:r>
            <a:r>
              <a:rPr lang="ar-SA" sz="2000" dirty="0" smtClean="0">
                <a:solidFill>
                  <a:schemeClr val="bg1"/>
                </a:solidFill>
                <a:latin typeface="Times New Roman" panose="02020603050405020304" pitchFamily="18" charset="0"/>
                <a:ea typeface="Times New Roman" panose="02020603050405020304" pitchFamily="18" charset="0"/>
              </a:rPr>
              <a:t> </a:t>
            </a:r>
            <a:r>
              <a:rPr lang="ar-SA" sz="2000" dirty="0">
                <a:solidFill>
                  <a:schemeClr val="bg1"/>
                </a:solidFill>
                <a:latin typeface="Times New Roman" panose="02020603050405020304" pitchFamily="18" charset="0"/>
                <a:ea typeface="Times New Roman" panose="02020603050405020304" pitchFamily="18" charset="0"/>
              </a:rPr>
              <a:t>التعليم العالي و </a:t>
            </a:r>
            <a:r>
              <a:rPr lang="ar-DZ" sz="2000" dirty="0" smtClean="0">
                <a:solidFill>
                  <a:schemeClr val="bg1"/>
                </a:solidFill>
                <a:latin typeface="Times New Roman" panose="02020603050405020304" pitchFamily="18" charset="0"/>
                <a:ea typeface="Times New Roman" panose="02020603050405020304" pitchFamily="18" charset="0"/>
              </a:rPr>
              <a:t>ا</a:t>
            </a:r>
            <a:r>
              <a:rPr lang="ar-SA" sz="2000" dirty="0" smtClean="0">
                <a:solidFill>
                  <a:schemeClr val="bg1"/>
                </a:solidFill>
                <a:latin typeface="Times New Roman" panose="02020603050405020304" pitchFamily="18" charset="0"/>
                <a:ea typeface="Times New Roman" panose="02020603050405020304" pitchFamily="18" charset="0"/>
              </a:rPr>
              <a:t>لبحث العلمي</a:t>
            </a:r>
            <a:endParaRPr lang="ar-DZ" sz="2000" dirty="0" smtClean="0">
              <a:solidFill>
                <a:schemeClr val="bg1"/>
              </a:solidFill>
              <a:latin typeface="Times New Roman" panose="02020603050405020304" pitchFamily="18" charset="0"/>
              <a:ea typeface="Times New Roman" panose="02020603050405020304" pitchFamily="18" charset="0"/>
            </a:endParaRPr>
          </a:p>
          <a:p>
            <a:pPr marL="398780" marR="4489450" indent="-457200" algn="r" rtl="1">
              <a:spcBef>
                <a:spcPts val="720"/>
              </a:spcBef>
            </a:pPr>
            <a:r>
              <a:rPr lang="ar-SA" sz="2000" dirty="0" smtClean="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جامعة</a:t>
            </a:r>
            <a:r>
              <a:rPr lang="ar-SA" sz="2000" spc="-50" dirty="0">
                <a:solidFill>
                  <a:schemeClr val="bg1"/>
                </a:solidFill>
                <a:latin typeface="Times New Roman" panose="02020603050405020304" pitchFamily="18" charset="0"/>
                <a:ea typeface="Times New Roman" panose="02020603050405020304" pitchFamily="18" charset="0"/>
              </a:rPr>
              <a:t> </a:t>
            </a:r>
            <a:r>
              <a:rPr lang="ar-SA" sz="2000" spc="-10" dirty="0">
                <a:solidFill>
                  <a:schemeClr val="bg1"/>
                </a:solidFill>
                <a:latin typeface="Times New Roman" panose="02020603050405020304" pitchFamily="18" charset="0"/>
                <a:ea typeface="Times New Roman" panose="02020603050405020304" pitchFamily="18" charset="0"/>
              </a:rPr>
              <a:t>محمد</a:t>
            </a:r>
            <a:r>
              <a:rPr lang="ar-SA" sz="2000" spc="-55" dirty="0">
                <a:solidFill>
                  <a:schemeClr val="bg1"/>
                </a:solidFill>
                <a:latin typeface="Times New Roman" panose="02020603050405020304" pitchFamily="18" charset="0"/>
                <a:ea typeface="Times New Roman" panose="02020603050405020304" pitchFamily="18" charset="0"/>
              </a:rPr>
              <a:t> </a:t>
            </a:r>
            <a:r>
              <a:rPr lang="ar-SA" sz="2000" spc="-10" dirty="0">
                <a:solidFill>
                  <a:schemeClr val="bg1"/>
                </a:solidFill>
                <a:latin typeface="Times New Roman" panose="02020603050405020304" pitchFamily="18" charset="0"/>
                <a:ea typeface="Times New Roman" panose="02020603050405020304" pitchFamily="18" charset="0"/>
              </a:rPr>
              <a:t>خيضر</a:t>
            </a:r>
            <a:r>
              <a:rPr lang="ar-SA" sz="2000" spc="-60" dirty="0">
                <a:solidFill>
                  <a:schemeClr val="bg1"/>
                </a:solidFill>
                <a:latin typeface="Times New Roman" panose="02020603050405020304" pitchFamily="18" charset="0"/>
                <a:ea typeface="Times New Roman" panose="02020603050405020304" pitchFamily="18" charset="0"/>
              </a:rPr>
              <a:t> </a:t>
            </a:r>
            <a:r>
              <a:rPr lang="ar-SA" sz="2000" spc="-10" dirty="0">
                <a:solidFill>
                  <a:schemeClr val="bg1"/>
                </a:solidFill>
                <a:latin typeface="Times New Roman" panose="02020603050405020304" pitchFamily="18" charset="0"/>
                <a:ea typeface="Times New Roman" panose="02020603050405020304" pitchFamily="18" charset="0"/>
              </a:rPr>
              <a:t>بسكرة</a:t>
            </a:r>
            <a:endParaRPr lang="fr-FR" sz="2000" dirty="0">
              <a:solidFill>
                <a:schemeClr val="bg1"/>
              </a:solidFill>
              <a:latin typeface="Times New Roman" panose="02020603050405020304" pitchFamily="18" charset="0"/>
              <a:ea typeface="Times New Roman" panose="02020603050405020304" pitchFamily="18" charset="0"/>
            </a:endParaRPr>
          </a:p>
          <a:p>
            <a:pPr marL="169545" marR="2407285" indent="-271780" algn="ctr" rtl="1">
              <a:spcBef>
                <a:spcPts val="720"/>
              </a:spcBef>
            </a:pPr>
            <a:r>
              <a:rPr lang="en-US" sz="2000" dirty="0">
                <a:solidFill>
                  <a:schemeClr val="bg1"/>
                </a:solidFill>
                <a:latin typeface="Times New Roman" panose="02020603050405020304" pitchFamily="18" charset="0"/>
                <a:ea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rPr>
            </a:br>
            <a:r>
              <a:rPr lang="ar-DZ" sz="2000" dirty="0" smtClean="0">
                <a:solidFill>
                  <a:schemeClr val="bg1"/>
                </a:solidFill>
                <a:latin typeface="Times New Roman" panose="02020603050405020304" pitchFamily="18" charset="0"/>
                <a:ea typeface="Times New Roman" panose="02020603050405020304" pitchFamily="18" charset="0"/>
              </a:rPr>
              <a:t>                                                                  </a:t>
            </a:r>
            <a:r>
              <a:rPr lang="ar-SA" sz="2000" dirty="0" smtClean="0">
                <a:solidFill>
                  <a:schemeClr val="bg1"/>
                </a:solidFill>
                <a:latin typeface="Times New Roman" panose="02020603050405020304" pitchFamily="18" charset="0"/>
                <a:ea typeface="Times New Roman" panose="02020603050405020304" pitchFamily="18" charset="0"/>
              </a:rPr>
              <a:t>مدير</a:t>
            </a:r>
            <a:r>
              <a:rPr lang="ar-SA" sz="2000" spc="-15" dirty="0" smtClean="0">
                <a:solidFill>
                  <a:schemeClr val="bg1"/>
                </a:solidFill>
                <a:latin typeface="Times New Roman" panose="02020603050405020304" pitchFamily="18" charset="0"/>
                <a:ea typeface="Times New Roman" panose="02020603050405020304" pitchFamily="18" charset="0"/>
              </a:rPr>
              <a:t> </a:t>
            </a:r>
            <a:r>
              <a:rPr lang="ar-SA" sz="2000" dirty="0">
                <a:solidFill>
                  <a:schemeClr val="bg1"/>
                </a:solidFill>
                <a:latin typeface="Times New Roman" panose="02020603050405020304" pitchFamily="18" charset="0"/>
                <a:ea typeface="Times New Roman" panose="02020603050405020304" pitchFamily="18" charset="0"/>
              </a:rPr>
              <a:t>الجامعة </a:t>
            </a:r>
            <a:r>
              <a:rPr lang="ar-SA" sz="2000" spc="-20" dirty="0">
                <a:solidFill>
                  <a:schemeClr val="bg1"/>
                </a:solidFill>
                <a:latin typeface="Times New Roman" panose="02020603050405020304" pitchFamily="18" charset="0"/>
                <a:ea typeface="Times New Roman" panose="02020603050405020304" pitchFamily="18" charset="0"/>
              </a:rPr>
              <a:t>إلى</a:t>
            </a:r>
            <a:endParaRPr lang="fr-FR" sz="2000" dirty="0">
              <a:solidFill>
                <a:schemeClr val="bg1"/>
              </a:solidFill>
              <a:latin typeface="Times New Roman" panose="02020603050405020304" pitchFamily="18" charset="0"/>
              <a:ea typeface="Times New Roman" panose="02020603050405020304" pitchFamily="18" charset="0"/>
            </a:endParaRPr>
          </a:p>
          <a:p>
            <a:pPr marR="1824990" algn="ctr" rtl="1">
              <a:spcBef>
                <a:spcPts val="720"/>
              </a:spcBef>
            </a:pPr>
            <a:r>
              <a:rPr lang="ar-DZ" sz="2000" spc="-70" dirty="0" smtClean="0">
                <a:solidFill>
                  <a:schemeClr val="bg1"/>
                </a:solidFill>
                <a:latin typeface="Times New Roman" panose="02020603050405020304" pitchFamily="18" charset="0"/>
                <a:ea typeface="Times New Roman" panose="02020603050405020304" pitchFamily="18" charset="0"/>
              </a:rPr>
              <a:t>                                                          </a:t>
            </a:r>
            <a:r>
              <a:rPr lang="ar-SA" sz="2000" spc="-70" dirty="0" smtClean="0">
                <a:solidFill>
                  <a:schemeClr val="bg1"/>
                </a:solidFill>
                <a:latin typeface="Times New Roman" panose="02020603050405020304" pitchFamily="18" charset="0"/>
                <a:ea typeface="Times New Roman" panose="02020603050405020304" pitchFamily="18" charset="0"/>
              </a:rPr>
              <a:t>السيد</a:t>
            </a:r>
            <a:r>
              <a:rPr lang="ar-SA" sz="2000" spc="-15" dirty="0" smtClean="0">
                <a:solidFill>
                  <a:schemeClr val="bg1"/>
                </a:solidFill>
                <a:latin typeface="Times New Roman" panose="02020603050405020304" pitchFamily="18" charset="0"/>
                <a:ea typeface="Times New Roman" panose="02020603050405020304" pitchFamily="18" charset="0"/>
              </a:rPr>
              <a:t> </a:t>
            </a:r>
            <a:r>
              <a:rPr lang="ar-SA" sz="2000" spc="-70" dirty="0">
                <a:solidFill>
                  <a:schemeClr val="bg1"/>
                </a:solidFill>
                <a:latin typeface="Times New Roman" panose="02020603050405020304" pitchFamily="18" charset="0"/>
                <a:ea typeface="Times New Roman" panose="02020603050405020304" pitchFamily="18" charset="0"/>
              </a:rPr>
              <a:t>والي</a:t>
            </a:r>
            <a:r>
              <a:rPr lang="ar-SA" sz="2000" spc="-15" dirty="0">
                <a:solidFill>
                  <a:schemeClr val="bg1"/>
                </a:solidFill>
                <a:latin typeface="Times New Roman" panose="02020603050405020304" pitchFamily="18" charset="0"/>
                <a:ea typeface="Times New Roman" panose="02020603050405020304" pitchFamily="18" charset="0"/>
              </a:rPr>
              <a:t> </a:t>
            </a:r>
            <a:r>
              <a:rPr lang="ar-SA" sz="2000" spc="-70" dirty="0" smtClean="0">
                <a:solidFill>
                  <a:schemeClr val="bg1"/>
                </a:solidFill>
                <a:latin typeface="Times New Roman" panose="02020603050405020304" pitchFamily="18" charset="0"/>
                <a:ea typeface="Times New Roman" panose="02020603050405020304" pitchFamily="18" charset="0"/>
              </a:rPr>
              <a:t>و</a:t>
            </a:r>
            <a:r>
              <a:rPr lang="ar-DZ" sz="2000" spc="-70" dirty="0" smtClean="0">
                <a:solidFill>
                  <a:schemeClr val="bg1"/>
                </a:solidFill>
                <a:latin typeface="Times New Roman" panose="02020603050405020304" pitchFamily="18" charset="0"/>
                <a:ea typeface="Times New Roman" panose="02020603050405020304" pitchFamily="18" charset="0"/>
              </a:rPr>
              <a:t>ل</a:t>
            </a:r>
            <a:r>
              <a:rPr lang="ar-SA" sz="2000" spc="-70" dirty="0" smtClean="0">
                <a:solidFill>
                  <a:schemeClr val="bg1"/>
                </a:solidFill>
                <a:latin typeface="Times New Roman" panose="02020603050405020304" pitchFamily="18" charset="0"/>
                <a:ea typeface="Times New Roman" panose="02020603050405020304" pitchFamily="18" charset="0"/>
              </a:rPr>
              <a:t>اية</a:t>
            </a:r>
            <a:r>
              <a:rPr lang="ar-SA" sz="2000" spc="-15" dirty="0" smtClean="0">
                <a:solidFill>
                  <a:schemeClr val="bg1"/>
                </a:solidFill>
                <a:latin typeface="Times New Roman" panose="02020603050405020304" pitchFamily="18" charset="0"/>
                <a:ea typeface="Times New Roman" panose="02020603050405020304" pitchFamily="18" charset="0"/>
              </a:rPr>
              <a:t> </a:t>
            </a:r>
            <a:r>
              <a:rPr lang="ar-SA" sz="2000" spc="-70" dirty="0">
                <a:solidFill>
                  <a:schemeClr val="bg1"/>
                </a:solidFill>
                <a:latin typeface="Times New Roman" panose="02020603050405020304" pitchFamily="18" charset="0"/>
                <a:ea typeface="Times New Roman" panose="02020603050405020304" pitchFamily="18" charset="0"/>
              </a:rPr>
              <a:t>بسكرة</a:t>
            </a:r>
            <a:endParaRPr lang="fr-FR" sz="2000" dirty="0">
              <a:solidFill>
                <a:schemeClr val="bg1"/>
              </a:solidFill>
              <a:latin typeface="Times New Roman" panose="02020603050405020304" pitchFamily="18" charset="0"/>
              <a:ea typeface="Times New Roman" panose="02020603050405020304" pitchFamily="18" charset="0"/>
            </a:endParaRPr>
          </a:p>
          <a:p>
            <a:pPr algn="ctr" rtl="1">
              <a:spcAft>
                <a:spcPts val="0"/>
              </a:spcAft>
            </a:pPr>
            <a:r>
              <a:rPr lang="en-US" sz="2000" dirty="0">
                <a:solidFill>
                  <a:schemeClr val="bg1"/>
                </a:solidFill>
                <a:latin typeface="Times New Roman" panose="02020603050405020304" pitchFamily="18" charset="0"/>
                <a:ea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rPr>
            </a:br>
            <a:endParaRPr lang="fr-FR" sz="2000" dirty="0">
              <a:solidFill>
                <a:schemeClr val="bg1"/>
              </a:solidFill>
              <a:latin typeface="Times New Roman" panose="02020603050405020304" pitchFamily="18" charset="0"/>
              <a:ea typeface="Times New Roman" panose="02020603050405020304" pitchFamily="18" charset="0"/>
            </a:endParaRPr>
          </a:p>
          <a:p>
            <a:pPr algn="ctr" rtl="1">
              <a:spcBef>
                <a:spcPts val="72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 </a:t>
            </a:r>
            <a:r>
              <a:rPr lang="ar-SA" sz="2000" b="1" spc="-10" dirty="0" smtClean="0">
                <a:solidFill>
                  <a:schemeClr val="bg1"/>
                </a:solidFill>
                <a:latin typeface="Times New Roman" panose="02020603050405020304" pitchFamily="18" charset="0"/>
                <a:ea typeface="Times New Roman" panose="02020603050405020304" pitchFamily="18" charset="0"/>
              </a:rPr>
              <a:t>الموضوع</a:t>
            </a:r>
            <a:r>
              <a:rPr lang="en-US" sz="2000" b="1" spc="-10" dirty="0">
                <a:solidFill>
                  <a:schemeClr val="bg1"/>
                </a:solidFill>
                <a:latin typeface="Times New Roman" panose="02020603050405020304" pitchFamily="18" charset="0"/>
                <a:ea typeface="Times New Roman" panose="02020603050405020304" pitchFamily="18" charset="0"/>
              </a:rPr>
              <a:t>:</a:t>
            </a:r>
            <a:r>
              <a:rPr lang="en-US" sz="2000" b="1" spc="-5" dirty="0">
                <a:solidFill>
                  <a:schemeClr val="bg1"/>
                </a:solidFill>
                <a:latin typeface="Times New Roman" panose="02020603050405020304" pitchFamily="18" charset="0"/>
                <a:ea typeface="Times New Roman" panose="02020603050405020304" pitchFamily="18" charset="0"/>
              </a:rPr>
              <a:t> </a:t>
            </a:r>
            <a:r>
              <a:rPr lang="ar-SA" sz="2000" b="1" dirty="0">
                <a:solidFill>
                  <a:schemeClr val="bg1"/>
                </a:solidFill>
                <a:latin typeface="Times New Roman" panose="02020603050405020304" pitchFamily="18" charset="0"/>
                <a:ea typeface="Times New Roman" panose="02020603050405020304" pitchFamily="18" charset="0"/>
              </a:rPr>
              <a:t>دعــــــــــــــوة</a:t>
            </a:r>
            <a:endParaRPr lang="fr-FR" sz="2000" dirty="0">
              <a:solidFill>
                <a:schemeClr val="bg1"/>
              </a:solidFill>
              <a:latin typeface="Times New Roman" panose="02020603050405020304" pitchFamily="18" charset="0"/>
              <a:ea typeface="Times New Roman" panose="02020603050405020304" pitchFamily="18" charset="0"/>
            </a:endParaRPr>
          </a:p>
          <a:p>
            <a:pPr algn="r" rtl="1">
              <a:spcBef>
                <a:spcPts val="720"/>
              </a:spcBef>
              <a:spcAft>
                <a:spcPts val="0"/>
              </a:spcAft>
            </a:pPr>
            <a:r>
              <a:rPr lang="en-US" sz="2000" b="1"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rPr>
            </a:br>
            <a:r>
              <a:rPr lang="ar-SA" sz="2000" spc="-10" dirty="0">
                <a:solidFill>
                  <a:schemeClr val="bg1"/>
                </a:solidFill>
                <a:latin typeface="Times New Roman" panose="02020603050405020304" pitchFamily="18" charset="0"/>
                <a:ea typeface="Times New Roman" panose="02020603050405020304" pitchFamily="18" charset="0"/>
              </a:rPr>
              <a:t>بمناسبة </a:t>
            </a:r>
            <a:r>
              <a:rPr lang="ar-DZ" sz="2000" spc="-10" dirty="0" smtClean="0">
                <a:solidFill>
                  <a:schemeClr val="bg1"/>
                </a:solidFill>
                <a:latin typeface="Times New Roman" panose="02020603050405020304" pitchFamily="18" charset="0"/>
                <a:ea typeface="Times New Roman" panose="02020603050405020304" pitchFamily="18" charset="0"/>
              </a:rPr>
              <a:t>اختتام السنة الجامعية .............................../....................</a:t>
            </a:r>
            <a:r>
              <a:rPr lang="ar-SA" sz="2000" spc="-25" dirty="0" smtClean="0">
                <a:solidFill>
                  <a:schemeClr val="bg1"/>
                </a:solidFill>
                <a:latin typeface="Times New Roman" panose="02020603050405020304" pitchFamily="18" charset="0"/>
                <a:ea typeface="Times New Roman" panose="02020603050405020304" pitchFamily="18" charset="0"/>
              </a:rPr>
              <a:t>أتشرف </a:t>
            </a:r>
            <a:r>
              <a:rPr lang="ar-SA" sz="2000" spc="-10" dirty="0" smtClean="0">
                <a:solidFill>
                  <a:schemeClr val="bg1"/>
                </a:solidFill>
                <a:latin typeface="Times New Roman" panose="02020603050405020304" pitchFamily="18" charset="0"/>
                <a:ea typeface="Times New Roman" panose="02020603050405020304" pitchFamily="18" charset="0"/>
              </a:rPr>
              <a:t>بدعوتكم</a:t>
            </a:r>
            <a:endParaRPr lang="fr-FR" sz="2000" dirty="0">
              <a:solidFill>
                <a:schemeClr val="bg1"/>
              </a:solidFill>
              <a:latin typeface="Times New Roman" panose="02020603050405020304" pitchFamily="18" charset="0"/>
              <a:ea typeface="Times New Roman" panose="02020603050405020304" pitchFamily="18" charset="0"/>
            </a:endParaRPr>
          </a:p>
          <a:p>
            <a:pPr marR="47625" algn="r" rtl="1">
              <a:spcBef>
                <a:spcPts val="390"/>
              </a:spcBef>
            </a:pPr>
            <a:r>
              <a:rPr lang="ar-DZ" sz="2000" dirty="0" smtClean="0">
                <a:solidFill>
                  <a:schemeClr val="bg1"/>
                </a:solidFill>
                <a:latin typeface="Times New Roman" panose="02020603050405020304" pitchFamily="18" charset="0"/>
                <a:ea typeface="Times New Roman" panose="02020603050405020304" pitchFamily="18" charset="0"/>
              </a:rPr>
              <a:t>حفل الاختتام الذي سيقام  يوم....................ابتداء من الساعة .........................</a:t>
            </a:r>
            <a:r>
              <a:rPr lang="ar-SA" sz="2000" spc="-20" dirty="0" smtClean="0">
                <a:solidFill>
                  <a:schemeClr val="bg1"/>
                </a:solidFill>
                <a:latin typeface="Times New Roman" panose="02020603050405020304" pitchFamily="18" charset="0"/>
                <a:ea typeface="Times New Roman" panose="02020603050405020304" pitchFamily="18" charset="0"/>
              </a:rPr>
              <a:t>مساء</a:t>
            </a:r>
            <a:endParaRPr lang="fr-FR" sz="2000" dirty="0">
              <a:solidFill>
                <a:schemeClr val="bg1"/>
              </a:solidFill>
              <a:latin typeface="Times New Roman" panose="02020603050405020304" pitchFamily="18" charset="0"/>
              <a:ea typeface="Times New Roman" panose="02020603050405020304" pitchFamily="18" charset="0"/>
            </a:endParaRPr>
          </a:p>
          <a:p>
            <a:pPr marL="45085" algn="r" rtl="1">
              <a:spcBef>
                <a:spcPts val="72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rPr>
            </a:br>
            <a:r>
              <a:rPr lang="ar-SA" sz="2000" spc="-20" dirty="0" smtClean="0">
                <a:solidFill>
                  <a:schemeClr val="bg1"/>
                </a:solidFill>
                <a:latin typeface="Times New Roman" panose="02020603050405020304" pitchFamily="18" charset="0"/>
                <a:ea typeface="Times New Roman" panose="02020603050405020304" pitchFamily="18" charset="0"/>
              </a:rPr>
              <a:t>بالقاعة</a:t>
            </a:r>
            <a:r>
              <a:rPr lang="ar-SA" sz="2000" spc="-60" dirty="0" smtClean="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الكبرى</a:t>
            </a:r>
            <a:r>
              <a:rPr lang="ar-SA" sz="2000" spc="-55"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للمحاض</a:t>
            </a:r>
            <a:r>
              <a:rPr lang="ar-SA" sz="2000" spc="-55"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ارت</a:t>
            </a:r>
            <a:r>
              <a:rPr lang="ar-SA" sz="2000" spc="-50"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عمر</a:t>
            </a:r>
            <a:r>
              <a:rPr lang="ar-SA" sz="2000" spc="-45"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عساسي</a:t>
            </a:r>
            <a:r>
              <a:rPr lang="ar-SA" sz="2000" spc="225"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بالجامعة</a:t>
            </a:r>
            <a:r>
              <a:rPr lang="en-US" sz="2000" spc="-20" dirty="0">
                <a:solidFill>
                  <a:schemeClr val="bg1"/>
                </a:solidFill>
                <a:latin typeface="Times New Roman" panose="02020603050405020304" pitchFamily="18" charset="0"/>
                <a:ea typeface="Times New Roman" panose="02020603050405020304" pitchFamily="18" charset="0"/>
              </a:rPr>
              <a:t>.</a:t>
            </a:r>
            <a:endParaRPr lang="fr-FR" sz="2000" dirty="0">
              <a:solidFill>
                <a:schemeClr val="bg1"/>
              </a:solidFill>
              <a:latin typeface="Times New Roman" panose="02020603050405020304" pitchFamily="18" charset="0"/>
              <a:ea typeface="Times New Roman" panose="02020603050405020304" pitchFamily="18" charset="0"/>
            </a:endParaRPr>
          </a:p>
          <a:p>
            <a:pPr marR="2925445" algn="r" rtl="1">
              <a:spcBef>
                <a:spcPts val="725"/>
              </a:spcBef>
            </a:pPr>
            <a:r>
              <a:rPr lang="ar-SA" sz="2000" spc="-20" dirty="0">
                <a:solidFill>
                  <a:schemeClr val="bg1"/>
                </a:solidFill>
                <a:latin typeface="Times New Roman" panose="02020603050405020304" pitchFamily="18" charset="0"/>
                <a:ea typeface="Times New Roman" panose="02020603050405020304" pitchFamily="18" charset="0"/>
              </a:rPr>
              <a:t>وتفضلوا</a:t>
            </a:r>
            <a:r>
              <a:rPr lang="ar-SA" sz="2000" spc="-60"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سيادتكم</a:t>
            </a:r>
            <a:r>
              <a:rPr lang="ar-SA" sz="2000" spc="-70"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بقبول</a:t>
            </a:r>
            <a:r>
              <a:rPr lang="ar-SA" sz="2000" spc="-65" dirty="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فائق</a:t>
            </a:r>
            <a:r>
              <a:rPr lang="ar-SA" sz="2000" spc="-70" dirty="0">
                <a:solidFill>
                  <a:schemeClr val="bg1"/>
                </a:solidFill>
                <a:latin typeface="Times New Roman" panose="02020603050405020304" pitchFamily="18" charset="0"/>
                <a:ea typeface="Times New Roman" panose="02020603050405020304" pitchFamily="18" charset="0"/>
              </a:rPr>
              <a:t> </a:t>
            </a:r>
            <a:r>
              <a:rPr lang="ar-SA" sz="2000" spc="-20" dirty="0" smtClean="0">
                <a:solidFill>
                  <a:schemeClr val="bg1"/>
                </a:solidFill>
                <a:latin typeface="Times New Roman" panose="02020603050405020304" pitchFamily="18" charset="0"/>
                <a:ea typeface="Times New Roman" panose="02020603050405020304" pitchFamily="18" charset="0"/>
              </a:rPr>
              <a:t>ا</a:t>
            </a:r>
            <a:r>
              <a:rPr lang="ar-DZ" sz="2000" spc="-20" dirty="0" smtClean="0">
                <a:solidFill>
                  <a:schemeClr val="bg1"/>
                </a:solidFill>
                <a:latin typeface="Times New Roman" panose="02020603050405020304" pitchFamily="18" charset="0"/>
                <a:ea typeface="Times New Roman" panose="02020603050405020304" pitchFamily="18" charset="0"/>
              </a:rPr>
              <a:t>ل</a:t>
            </a:r>
            <a:r>
              <a:rPr lang="ar-SA" sz="2000" spc="-20" dirty="0" smtClean="0">
                <a:solidFill>
                  <a:schemeClr val="bg1"/>
                </a:solidFill>
                <a:latin typeface="Times New Roman" panose="02020603050405020304" pitchFamily="18" charset="0"/>
                <a:ea typeface="Times New Roman" panose="02020603050405020304" pitchFamily="18" charset="0"/>
              </a:rPr>
              <a:t>احت</a:t>
            </a:r>
            <a:r>
              <a:rPr lang="ar-DZ" sz="2000" spc="-20" dirty="0" smtClean="0">
                <a:solidFill>
                  <a:schemeClr val="bg1"/>
                </a:solidFill>
                <a:latin typeface="Times New Roman" panose="02020603050405020304" pitchFamily="18" charset="0"/>
                <a:ea typeface="Times New Roman" panose="02020603050405020304" pitchFamily="18" charset="0"/>
              </a:rPr>
              <a:t>ر</a:t>
            </a:r>
            <a:r>
              <a:rPr lang="ar-SA" sz="2000" spc="-20" dirty="0" smtClean="0">
                <a:solidFill>
                  <a:schemeClr val="bg1"/>
                </a:solidFill>
                <a:latin typeface="Times New Roman" panose="02020603050405020304" pitchFamily="18" charset="0"/>
                <a:ea typeface="Times New Roman" panose="02020603050405020304" pitchFamily="18" charset="0"/>
              </a:rPr>
              <a:t>ام</a:t>
            </a:r>
            <a:r>
              <a:rPr lang="ar-SA" sz="2000" spc="-80" dirty="0" smtClean="0">
                <a:solidFill>
                  <a:schemeClr val="bg1"/>
                </a:solidFill>
                <a:latin typeface="Times New Roman" panose="02020603050405020304" pitchFamily="18" charset="0"/>
                <a:ea typeface="Times New Roman" panose="02020603050405020304" pitchFamily="18" charset="0"/>
              </a:rPr>
              <a:t> </a:t>
            </a:r>
            <a:r>
              <a:rPr lang="ar-SA" sz="2000" spc="-20" dirty="0">
                <a:solidFill>
                  <a:schemeClr val="bg1"/>
                </a:solidFill>
                <a:latin typeface="Times New Roman" panose="02020603050405020304" pitchFamily="18" charset="0"/>
                <a:ea typeface="Times New Roman" panose="02020603050405020304" pitchFamily="18" charset="0"/>
              </a:rPr>
              <a:t>والتقدير</a:t>
            </a:r>
            <a:r>
              <a:rPr lang="en-US" sz="2000" spc="-20" dirty="0">
                <a:solidFill>
                  <a:schemeClr val="bg1"/>
                </a:solidFill>
                <a:latin typeface="Times New Roman" panose="02020603050405020304" pitchFamily="18" charset="0"/>
                <a:ea typeface="Times New Roman" panose="02020603050405020304" pitchFamily="18" charset="0"/>
              </a:rPr>
              <a:t>.</a:t>
            </a:r>
            <a:endParaRPr lang="fr-FR" sz="2000" dirty="0">
              <a:solidFill>
                <a:schemeClr val="bg1"/>
              </a:solidFill>
              <a:latin typeface="Times New Roman" panose="02020603050405020304" pitchFamily="18" charset="0"/>
              <a:ea typeface="Times New Roman" panose="02020603050405020304" pitchFamily="18" charset="0"/>
            </a:endParaRPr>
          </a:p>
          <a:p>
            <a:pPr marR="1214755" rtl="1">
              <a:spcBef>
                <a:spcPts val="690"/>
              </a:spcBef>
            </a:pPr>
            <a:r>
              <a:rPr lang="ar-DZ" sz="2000" spc="-75" dirty="0" smtClean="0">
                <a:solidFill>
                  <a:schemeClr val="bg1"/>
                </a:solidFill>
                <a:latin typeface="Times New Roman" panose="02020603050405020304" pitchFamily="18" charset="0"/>
                <a:ea typeface="Times New Roman" panose="02020603050405020304" pitchFamily="18" charset="0"/>
              </a:rPr>
              <a:t>                                                                                          </a:t>
            </a:r>
            <a:r>
              <a:rPr lang="ar-SA" sz="2000" spc="-75" dirty="0" smtClean="0">
                <a:solidFill>
                  <a:schemeClr val="bg1"/>
                </a:solidFill>
                <a:latin typeface="Times New Roman" panose="02020603050405020304" pitchFamily="18" charset="0"/>
                <a:ea typeface="Times New Roman" panose="02020603050405020304" pitchFamily="18" charset="0"/>
              </a:rPr>
              <a:t>بسكرة</a:t>
            </a:r>
            <a:r>
              <a:rPr lang="ar-SA" sz="2000" spc="35" dirty="0" smtClean="0">
                <a:solidFill>
                  <a:schemeClr val="bg1"/>
                </a:solidFill>
                <a:latin typeface="Times New Roman" panose="02020603050405020304" pitchFamily="18" charset="0"/>
                <a:ea typeface="Times New Roman" panose="02020603050405020304" pitchFamily="18" charset="0"/>
              </a:rPr>
              <a:t> </a:t>
            </a:r>
            <a:r>
              <a:rPr lang="ar-SA" sz="2000" dirty="0" smtClean="0">
                <a:solidFill>
                  <a:schemeClr val="bg1"/>
                </a:solidFill>
                <a:latin typeface="Times New Roman" panose="02020603050405020304" pitchFamily="18" charset="0"/>
                <a:ea typeface="Times New Roman" panose="02020603050405020304" pitchFamily="18" charset="0"/>
              </a:rPr>
              <a:t>في</a:t>
            </a:r>
            <a:r>
              <a:rPr lang="ar-DZ" sz="2000" dirty="0" smtClean="0">
                <a:solidFill>
                  <a:schemeClr val="bg1"/>
                </a:solidFill>
                <a:latin typeface="Times New Roman" panose="02020603050405020304" pitchFamily="18" charset="0"/>
                <a:ea typeface="Times New Roman" panose="02020603050405020304" pitchFamily="18" charset="0"/>
              </a:rPr>
              <a:t>..................</a:t>
            </a:r>
            <a:r>
              <a:rPr lang="ar-SA" sz="2000" spc="345"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t>
            </a:r>
            <a:endParaRPr lang="fr-FR" sz="2000" dirty="0">
              <a:solidFill>
                <a:schemeClr val="bg1"/>
              </a:solidFill>
              <a:latin typeface="Times New Roman" panose="02020603050405020304" pitchFamily="18" charset="0"/>
              <a:ea typeface="Times New Roman" panose="02020603050405020304" pitchFamily="18" charset="0"/>
            </a:endParaRPr>
          </a:p>
          <a:p>
            <a:pPr marL="3070860" marR="1794510" indent="335280" rtl="1">
              <a:spcBef>
                <a:spcPts val="720"/>
              </a:spcBef>
            </a:pPr>
            <a:r>
              <a:rPr lang="ar-DZ" sz="2000" dirty="0" smtClean="0">
                <a:solidFill>
                  <a:schemeClr val="bg1"/>
                </a:solidFill>
                <a:latin typeface="Times New Roman" panose="02020603050405020304" pitchFamily="18" charset="0"/>
                <a:ea typeface="Times New Roman" panose="02020603050405020304" pitchFamily="18" charset="0"/>
              </a:rPr>
              <a:t>  </a:t>
            </a:r>
            <a:r>
              <a:rPr lang="ar-SA" sz="2000" dirty="0" smtClean="0">
                <a:solidFill>
                  <a:schemeClr val="bg1"/>
                </a:solidFill>
                <a:latin typeface="Times New Roman" panose="02020603050405020304" pitchFamily="18" charset="0"/>
                <a:ea typeface="Times New Roman" panose="02020603050405020304" pitchFamily="18" charset="0"/>
              </a:rPr>
              <a:t>مدير </a:t>
            </a:r>
            <a:r>
              <a:rPr lang="ar-SA" sz="2000" dirty="0">
                <a:solidFill>
                  <a:schemeClr val="bg1"/>
                </a:solidFill>
                <a:latin typeface="Times New Roman" panose="02020603050405020304" pitchFamily="18" charset="0"/>
                <a:ea typeface="Times New Roman" panose="02020603050405020304" pitchFamily="18" charset="0"/>
              </a:rPr>
              <a:t>الجامعة </a:t>
            </a:r>
            <a:r>
              <a:rPr lang="ar-SA" sz="2000" dirty="0" smtClean="0">
                <a:solidFill>
                  <a:schemeClr val="bg1"/>
                </a:solidFill>
                <a:latin typeface="Times New Roman" panose="02020603050405020304" pitchFamily="18" charset="0"/>
                <a:ea typeface="Times New Roman" panose="02020603050405020304" pitchFamily="18" charset="0"/>
              </a:rPr>
              <a:t>الاسم</a:t>
            </a:r>
            <a:r>
              <a:rPr lang="ar-SA" sz="2000" spc="-25" dirty="0" smtClean="0">
                <a:solidFill>
                  <a:schemeClr val="bg1"/>
                </a:solidFill>
                <a:latin typeface="Times New Roman" panose="02020603050405020304" pitchFamily="18" charset="0"/>
                <a:ea typeface="Times New Roman" panose="02020603050405020304" pitchFamily="18" charset="0"/>
              </a:rPr>
              <a:t> </a:t>
            </a:r>
            <a:r>
              <a:rPr lang="ar-SA" sz="2000" dirty="0" smtClean="0">
                <a:solidFill>
                  <a:schemeClr val="bg1"/>
                </a:solidFill>
                <a:latin typeface="Times New Roman" panose="02020603050405020304" pitchFamily="18" charset="0"/>
                <a:ea typeface="Times New Roman" panose="02020603050405020304" pitchFamily="18" charset="0"/>
              </a:rPr>
              <a:t>واللقب</a:t>
            </a:r>
            <a:endParaRPr lang="ar-DZ" sz="2000" dirty="0" smtClean="0">
              <a:solidFill>
                <a:schemeClr val="bg1"/>
              </a:solidFill>
              <a:latin typeface="Times New Roman" panose="02020603050405020304" pitchFamily="18" charset="0"/>
              <a:ea typeface="Times New Roman" panose="02020603050405020304" pitchFamily="18" charset="0"/>
            </a:endParaRPr>
          </a:p>
          <a:p>
            <a:pPr marL="3070860" marR="1794510" indent="335280" rtl="1">
              <a:spcBef>
                <a:spcPts val="720"/>
              </a:spcBef>
            </a:pPr>
            <a:r>
              <a:rPr lang="ar-SA" sz="2000" spc="-10" dirty="0" smtClean="0">
                <a:solidFill>
                  <a:schemeClr val="bg1"/>
                </a:solidFill>
                <a:latin typeface="Times New Roman" panose="02020603050405020304" pitchFamily="18" charset="0"/>
                <a:ea typeface="Times New Roman" panose="02020603050405020304" pitchFamily="18" charset="0"/>
              </a:rPr>
              <a:t>الإمضاء</a:t>
            </a:r>
            <a:r>
              <a:rPr lang="ar-SA" sz="2000" spc="-30" dirty="0" smtClean="0">
                <a:solidFill>
                  <a:schemeClr val="bg1"/>
                </a:solidFill>
                <a:latin typeface="Times New Roman" panose="02020603050405020304" pitchFamily="18" charset="0"/>
                <a:ea typeface="Times New Roman" panose="02020603050405020304" pitchFamily="18" charset="0"/>
              </a:rPr>
              <a:t> </a:t>
            </a:r>
            <a:r>
              <a:rPr lang="ar-SA" sz="2000" spc="-10" dirty="0">
                <a:solidFill>
                  <a:schemeClr val="bg1"/>
                </a:solidFill>
                <a:latin typeface="Times New Roman" panose="02020603050405020304" pitchFamily="18" charset="0"/>
                <a:ea typeface="Times New Roman" panose="02020603050405020304" pitchFamily="18" charset="0"/>
              </a:rPr>
              <a:t>والختم</a:t>
            </a:r>
            <a:endParaRPr lang="fr-FR" sz="2000" dirty="0">
              <a:solidFill>
                <a:schemeClr val="bg1"/>
              </a:solidFill>
              <a:latin typeface="Times New Roman" panose="02020603050405020304" pitchFamily="18" charset="0"/>
              <a:ea typeface="Times New Roman" panose="02020603050405020304" pitchFamily="18" charset="0"/>
            </a:endParaRPr>
          </a:p>
          <a:p>
            <a:pPr algn="r" rtl="1"/>
            <a:r>
              <a:rPr lang="en-US" sz="2000" dirty="0">
                <a:solidFill>
                  <a:schemeClr val="bg1"/>
                </a:solidFill>
                <a:latin typeface="Times New Roman" panose="02020603050405020304" pitchFamily="18" charset="0"/>
                <a:ea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rPr>
            </a:br>
            <a:endParaRPr lang="fr-FR" sz="2000" dirty="0">
              <a:solidFill>
                <a:schemeClr val="bg1"/>
              </a:solidFill>
            </a:endParaRPr>
          </a:p>
        </p:txBody>
      </p:sp>
    </p:spTree>
    <p:extLst>
      <p:ext uri="{BB962C8B-B14F-4D97-AF65-F5344CB8AC3E}">
        <p14:creationId xmlns:p14="http://schemas.microsoft.com/office/powerpoint/2010/main" val="274163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2" y="221555"/>
            <a:ext cx="10584000" cy="6120000"/>
          </a:xfrm>
        </p:spPr>
        <p:txBody>
          <a:bodyPr>
            <a:normAutofit/>
          </a:bodyPr>
          <a:lstStyle/>
          <a:p>
            <a:pPr algn="ctr" rtl="1"/>
            <a:r>
              <a:rPr lang="ar-SA" sz="3200" b="1" dirty="0"/>
              <a:t>الفرق بين الاستدعاء والدعوة </a:t>
            </a:r>
            <a:endParaRPr lang="fr-FR" sz="3200" b="1" dirty="0"/>
          </a:p>
          <a:p>
            <a:pPr algn="r" rtl="1"/>
            <a:r>
              <a:rPr lang="ar-SA" sz="3200" dirty="0"/>
              <a:t>يستعمل </a:t>
            </a:r>
            <a:r>
              <a:rPr lang="ar-SA" sz="3200" dirty="0" err="1" smtClean="0"/>
              <a:t>الاست</a:t>
            </a:r>
            <a:r>
              <a:rPr lang="ar-DZ" sz="3200" dirty="0" smtClean="0"/>
              <a:t>دعاء</a:t>
            </a:r>
            <a:r>
              <a:rPr lang="ar-SA" sz="3200" dirty="0" smtClean="0"/>
              <a:t> </a:t>
            </a:r>
            <a:r>
              <a:rPr lang="ar-DZ" sz="3200" dirty="0" smtClean="0"/>
              <a:t>عادة ل</a:t>
            </a:r>
            <a:r>
              <a:rPr lang="ar-SA" sz="3200" dirty="0" smtClean="0"/>
              <a:t>ا</a:t>
            </a:r>
            <a:r>
              <a:rPr lang="ar-DZ" sz="3200" dirty="0" smtClean="0"/>
              <a:t>نت</a:t>
            </a:r>
            <a:r>
              <a:rPr lang="ar-SA" sz="3200" dirty="0" smtClean="0"/>
              <a:t>قاء الأشخاص للح</a:t>
            </a:r>
            <a:r>
              <a:rPr lang="ar-DZ" sz="3200" dirty="0" smtClean="0"/>
              <a:t>ض</a:t>
            </a:r>
            <a:r>
              <a:rPr lang="ar-SA" sz="3200" dirty="0" smtClean="0"/>
              <a:t>ور شخ</a:t>
            </a:r>
            <a:r>
              <a:rPr lang="ar-DZ" sz="3200" dirty="0" smtClean="0"/>
              <a:t>ص</a:t>
            </a:r>
            <a:r>
              <a:rPr lang="ar-SA" sz="3200" dirty="0" smtClean="0"/>
              <a:t>يا </a:t>
            </a:r>
            <a:r>
              <a:rPr lang="ar-SA" sz="3200" dirty="0"/>
              <a:t>لاستلام </a:t>
            </a:r>
            <a:r>
              <a:rPr lang="ar-SA" sz="3200" dirty="0" smtClean="0"/>
              <a:t>أشياء</a:t>
            </a:r>
            <a:r>
              <a:rPr lang="ar-DZ" sz="3200" dirty="0" smtClean="0"/>
              <a:t> تخصهم</a:t>
            </a:r>
            <a:r>
              <a:rPr lang="ar-SA" sz="3200" dirty="0" smtClean="0"/>
              <a:t> </a:t>
            </a:r>
            <a:r>
              <a:rPr lang="ar-DZ" sz="3200" dirty="0" smtClean="0"/>
              <a:t>ك</a:t>
            </a:r>
            <a:r>
              <a:rPr lang="ar-SA" sz="3200" dirty="0" smtClean="0"/>
              <a:t>الطرود </a:t>
            </a:r>
            <a:r>
              <a:rPr lang="ar-SA" sz="3200" dirty="0"/>
              <a:t>البريدية أو الوثائق، كجواز السفر </a:t>
            </a:r>
            <a:r>
              <a:rPr lang="fr-FR" sz="3200" dirty="0"/>
              <a:t>... </a:t>
            </a:r>
            <a:r>
              <a:rPr lang="ar-DZ" sz="3200" dirty="0" smtClean="0"/>
              <a:t>الخ</a:t>
            </a:r>
          </a:p>
          <a:p>
            <a:pPr algn="r" rtl="1"/>
            <a:r>
              <a:rPr lang="fr-FR" sz="3200" dirty="0" smtClean="0"/>
              <a:t> </a:t>
            </a:r>
            <a:r>
              <a:rPr lang="ar-SA" sz="3200" dirty="0"/>
              <a:t>او </a:t>
            </a:r>
            <a:r>
              <a:rPr lang="ar-SA" sz="3200" dirty="0" smtClean="0"/>
              <a:t>سماع </a:t>
            </a:r>
            <a:r>
              <a:rPr lang="ar-SA" sz="3200" dirty="0"/>
              <a:t>أقوالهم، </a:t>
            </a:r>
            <a:r>
              <a:rPr lang="ar-SA" sz="3200" dirty="0" smtClean="0"/>
              <a:t>كاستدعائهم </a:t>
            </a:r>
            <a:r>
              <a:rPr lang="ar-SA" sz="3200" dirty="0"/>
              <a:t>لدي </a:t>
            </a:r>
            <a:r>
              <a:rPr lang="ar-SA" sz="3200" dirty="0" smtClean="0"/>
              <a:t>محافل </a:t>
            </a:r>
            <a:r>
              <a:rPr lang="ar-SA" sz="3200" dirty="0"/>
              <a:t>الشرطة أو فرقة الدرك </a:t>
            </a:r>
            <a:r>
              <a:rPr lang="ar-SA" sz="3200" dirty="0" smtClean="0"/>
              <a:t>الوط</a:t>
            </a:r>
            <a:r>
              <a:rPr lang="ar-DZ" sz="3200" dirty="0" smtClean="0"/>
              <a:t>ن</a:t>
            </a:r>
            <a:r>
              <a:rPr lang="ar-SA" sz="3200" dirty="0" smtClean="0"/>
              <a:t>ي </a:t>
            </a:r>
            <a:r>
              <a:rPr lang="fr-FR" sz="3200" dirty="0"/>
              <a:t>.... </a:t>
            </a:r>
            <a:r>
              <a:rPr lang="ar-DZ" sz="3200" dirty="0" smtClean="0"/>
              <a:t>الخ </a:t>
            </a:r>
          </a:p>
          <a:p>
            <a:pPr algn="r" rtl="1"/>
            <a:r>
              <a:rPr lang="ar-SA" sz="3200" dirty="0" smtClean="0"/>
              <a:t>اما </a:t>
            </a:r>
            <a:r>
              <a:rPr lang="ar-SA" sz="3200" dirty="0"/>
              <a:t>بخصوص صيغة المعاملة التي تختتم هذا الدعوة </a:t>
            </a:r>
            <a:r>
              <a:rPr lang="ar-SA" sz="3200" dirty="0" smtClean="0"/>
              <a:t>فان صياغتها تكو</a:t>
            </a:r>
            <a:r>
              <a:rPr lang="ar-DZ" sz="3200" dirty="0" smtClean="0"/>
              <a:t>ن</a:t>
            </a:r>
            <a:r>
              <a:rPr lang="ar-SA" sz="3200" dirty="0" smtClean="0"/>
              <a:t> </a:t>
            </a:r>
            <a:r>
              <a:rPr lang="fr-FR" sz="3200" dirty="0"/>
              <a:t>: </a:t>
            </a:r>
          </a:p>
          <a:p>
            <a:pPr algn="r" rtl="1"/>
            <a:r>
              <a:rPr lang="ar-SA" sz="3200" dirty="0"/>
              <a:t>تقبلوا </a:t>
            </a:r>
            <a:r>
              <a:rPr lang="ar-SA" sz="3200" dirty="0" smtClean="0"/>
              <a:t>من</a:t>
            </a:r>
            <a:r>
              <a:rPr lang="ar-DZ" sz="3200" dirty="0" smtClean="0"/>
              <a:t>ي</a:t>
            </a:r>
            <a:r>
              <a:rPr lang="ar-SA" sz="3200" dirty="0" smtClean="0"/>
              <a:t> سيد</a:t>
            </a:r>
            <a:r>
              <a:rPr lang="ar-DZ" sz="3200" dirty="0" smtClean="0"/>
              <a:t>ي</a:t>
            </a:r>
            <a:r>
              <a:rPr lang="ar-SA" sz="3200" dirty="0" smtClean="0"/>
              <a:t> فائق </a:t>
            </a:r>
            <a:r>
              <a:rPr lang="ar-SA" sz="3200" dirty="0"/>
              <a:t>الاحترام </a:t>
            </a:r>
            <a:r>
              <a:rPr lang="ar-SA" sz="3200" dirty="0" smtClean="0"/>
              <a:t>والتق</a:t>
            </a:r>
            <a:r>
              <a:rPr lang="ar-DZ" sz="3200" dirty="0" smtClean="0"/>
              <a:t>دير</a:t>
            </a:r>
            <a:r>
              <a:rPr lang="ar-SA" sz="3200" dirty="0" smtClean="0"/>
              <a:t> </a:t>
            </a:r>
            <a:r>
              <a:rPr lang="ar-DZ" sz="3200" dirty="0" smtClean="0"/>
              <a:t>، حضوركم يشرفنا</a:t>
            </a:r>
          </a:p>
          <a:p>
            <a:pPr algn="r" rtl="1"/>
            <a:r>
              <a:rPr lang="fr-FR" sz="3200" dirty="0" smtClean="0"/>
              <a:t>. </a:t>
            </a:r>
            <a:r>
              <a:rPr lang="ar-SA" sz="3200" dirty="0"/>
              <a:t>وذلك حسب طبيعة العلاقة الي </a:t>
            </a:r>
            <a:r>
              <a:rPr lang="ar-SA" sz="3200" dirty="0" smtClean="0"/>
              <a:t>ترب</a:t>
            </a:r>
            <a:r>
              <a:rPr lang="ar-DZ" sz="3200" dirty="0" smtClean="0"/>
              <a:t>ط</a:t>
            </a:r>
            <a:r>
              <a:rPr lang="ar-SA" sz="3200" dirty="0" smtClean="0"/>
              <a:t> </a:t>
            </a:r>
            <a:r>
              <a:rPr lang="ar-SA" sz="3200" dirty="0"/>
              <a:t>صاحب </a:t>
            </a:r>
            <a:r>
              <a:rPr lang="ar-SA" sz="3200" dirty="0" smtClean="0"/>
              <a:t>ال</a:t>
            </a:r>
            <a:r>
              <a:rPr lang="ar-DZ" sz="3200" dirty="0" smtClean="0"/>
              <a:t>دعوة </a:t>
            </a:r>
            <a:r>
              <a:rPr lang="ar-SA" sz="3200" dirty="0" err="1" smtClean="0"/>
              <a:t>بالم</a:t>
            </a:r>
            <a:r>
              <a:rPr lang="ar-DZ" sz="3200" dirty="0" err="1" smtClean="0"/>
              <a:t>دعو</a:t>
            </a:r>
            <a:r>
              <a:rPr lang="ar-SA" sz="3200" dirty="0" smtClean="0"/>
              <a:t> </a:t>
            </a:r>
            <a:endParaRPr lang="fr-FR" sz="3200" dirty="0"/>
          </a:p>
          <a:p>
            <a:endParaRPr lang="fr-FR" dirty="0"/>
          </a:p>
        </p:txBody>
      </p:sp>
    </p:spTree>
    <p:extLst>
      <p:ext uri="{BB962C8B-B14F-4D97-AF65-F5344CB8AC3E}">
        <p14:creationId xmlns:p14="http://schemas.microsoft.com/office/powerpoint/2010/main" val="2645811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65484" y="436739"/>
            <a:ext cx="3653564" cy="584775"/>
          </a:xfrm>
          <a:prstGeom prst="rect">
            <a:avLst/>
          </a:prstGeom>
        </p:spPr>
        <p:txBody>
          <a:bodyPr wrap="none">
            <a:spAutoFit/>
          </a:bodyPr>
          <a:lstStyle/>
          <a:p>
            <a:pPr lvl="0"/>
            <a:r>
              <a:rPr lang="ar-DZ" sz="3200" b="1" dirty="0" smtClean="0">
                <a:solidFill>
                  <a:schemeClr val="bg1"/>
                </a:solidFill>
              </a:rPr>
              <a:t>4-البرقية </a:t>
            </a:r>
            <a:r>
              <a:rPr lang="ar-DZ" sz="3200" b="1" dirty="0">
                <a:solidFill>
                  <a:schemeClr val="bg1"/>
                </a:solidFill>
              </a:rPr>
              <a:t>الرسمية</a:t>
            </a:r>
            <a:endParaRPr lang="fr-FR" sz="3200" b="1" dirty="0">
              <a:solidFill>
                <a:schemeClr val="bg1"/>
              </a:solidFill>
            </a:endParaRPr>
          </a:p>
        </p:txBody>
      </p:sp>
      <p:sp>
        <p:nvSpPr>
          <p:cNvPr id="7" name="Rectangle 6"/>
          <p:cNvSpPr/>
          <p:nvPr/>
        </p:nvSpPr>
        <p:spPr>
          <a:xfrm>
            <a:off x="678279" y="1051346"/>
            <a:ext cx="10476000" cy="4385816"/>
          </a:xfrm>
          <a:prstGeom prst="rect">
            <a:avLst/>
          </a:prstGeom>
        </p:spPr>
        <p:txBody>
          <a:bodyPr>
            <a:spAutoFit/>
          </a:bodyPr>
          <a:lstStyle/>
          <a:p>
            <a:pPr algn="just" rtl="1">
              <a:lnSpc>
                <a:spcPct val="200000"/>
              </a:lnSpc>
              <a:spcAft>
                <a:spcPts val="0"/>
              </a:spcAft>
            </a:pPr>
            <a:r>
              <a:rPr lang="ar-DZ" sz="3600" dirty="0" smtClean="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هي </a:t>
            </a:r>
            <a:r>
              <a:rPr lang="ar-DZ" sz="36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وثيقة إدارية للإخبار أو لعرض موجز لقضية مهمة ومستعجلة، تستعمل البرقية الرسمية في الحالة الاستعجالية فقط بين الإدارة والأشخاص العاديين أو المعنويين، لإعطاء تعليمات أو الحصول </a:t>
            </a:r>
            <a:r>
              <a:rPr lang="ar-DZ" sz="3600" dirty="0" err="1">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علی</a:t>
            </a:r>
            <a:r>
              <a:rPr lang="ar-DZ" sz="36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معلومات أو الأمر بتنفيذ مأمورية محددة، وذلك بأسلوب وجيزة ودقيق وواضح، وقد توجه إلى رئيس إداري أو مرؤوس أو لزميل.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211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72917"/>
            <a:ext cx="7128000" cy="6604693"/>
          </a:xfrm>
          <a:prstGeom prst="rect">
            <a:avLst/>
          </a:prstGeom>
        </p:spPr>
        <p:txBody>
          <a:bodyPr>
            <a:spAutoFit/>
          </a:bodyPr>
          <a:lstStyle/>
          <a:p>
            <a:pPr algn="just" rtl="1">
              <a:lnSpc>
                <a:spcPct val="107000"/>
              </a:lnSpc>
              <a:spcAft>
                <a:spcPts val="800"/>
              </a:spcAft>
            </a:pPr>
            <a:r>
              <a:rPr lang="ar-DZ" sz="36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تقديمها المادي او شكلها:</a:t>
            </a:r>
            <a:endParaRPr lang="fr-FR"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DZ" sz="36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الدمغة</a:t>
            </a:r>
            <a:endParaRPr lang="fr-FR"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رقم التسجيل </a:t>
            </a:r>
            <a:endParaRPr lang="fr-FR" sz="3600" dirty="0"/>
          </a:p>
          <a:p>
            <a:pPr algn="r"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المكان والتاريخ </a:t>
            </a:r>
            <a:endParaRPr lang="fr-FR" sz="3600" dirty="0"/>
          </a:p>
          <a:p>
            <a:pPr algn="r"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العنوان ( برقية رسمية)</a:t>
            </a:r>
            <a:endParaRPr lang="fr-FR" sz="3600" dirty="0"/>
          </a:p>
          <a:p>
            <a:pPr algn="r"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بيان المرسل والمرسل إليه، ويكونان في الجهة اليمنى</a:t>
            </a:r>
            <a:endParaRPr lang="fr-FR" sz="3600" dirty="0"/>
          </a:p>
          <a:p>
            <a:pPr algn="r"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الموضوع</a:t>
            </a:r>
            <a:endParaRPr lang="fr-FR" sz="3600" dirty="0"/>
          </a:p>
          <a:p>
            <a:pPr algn="r" rtl="1">
              <a:lnSpc>
                <a:spcPct val="150000"/>
              </a:lnSpc>
              <a:spcAft>
                <a:spcPts val="0"/>
              </a:spcAft>
            </a:pPr>
            <a:r>
              <a:rPr lang="ar-DZ" sz="3600" dirty="0">
                <a:solidFill>
                  <a:srgbClr val="000000"/>
                </a:solidFill>
                <a:ea typeface="Times New Roman" panose="02020603050405020304" pitchFamily="18" charset="0"/>
                <a:cs typeface="Traditional Arabic" panose="02020603050405020304" pitchFamily="18" charset="-78"/>
              </a:rPr>
              <a:t>- المرجع ( عند الاقتضاء )</a:t>
            </a:r>
            <a:endParaRPr lang="fr-FR" sz="3600" dirty="0">
              <a:effectLst/>
            </a:endParaRPr>
          </a:p>
        </p:txBody>
      </p:sp>
    </p:spTree>
    <p:extLst>
      <p:ext uri="{BB962C8B-B14F-4D97-AF65-F5344CB8AC3E}">
        <p14:creationId xmlns:p14="http://schemas.microsoft.com/office/powerpoint/2010/main" val="1526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4621"/>
            <a:ext cx="7452000" cy="3985706"/>
          </a:xfrm>
          <a:prstGeom prst="rect">
            <a:avLst/>
          </a:prstGeom>
        </p:spPr>
        <p:txBody>
          <a:bodyPr>
            <a:spAutoFit/>
          </a:bodyPr>
          <a:lstStyle/>
          <a:p>
            <a:pPr algn="r" rtl="1">
              <a:lnSpc>
                <a:spcPct val="90000"/>
              </a:lnSpc>
              <a:spcBef>
                <a:spcPts val="1000"/>
              </a:spcBef>
              <a:spcAft>
                <a:spcPts val="0"/>
              </a:spcAft>
            </a:pPr>
            <a:r>
              <a:rPr lang="ar-DZ" sz="40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أما البرقية التي تصدرها </a:t>
            </a:r>
            <a:r>
              <a:rPr lang="ar-DZ" sz="4000" u="sng"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مصالح البريد</a:t>
            </a:r>
            <a:r>
              <a:rPr lang="ar-DZ" sz="40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وتكون مشفوعة </a:t>
            </a:r>
            <a:r>
              <a:rPr lang="ar-DZ" sz="4000" dirty="0" smtClean="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بـما يلي </a:t>
            </a:r>
            <a:r>
              <a:rPr lang="ar-DZ" sz="4000"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a:t>
            </a:r>
            <a:endParaRPr lang="fr-FR" sz="4000" dirty="0">
              <a:latin typeface="Calibri" panose="020F0502020204030204" pitchFamily="34" charset="0"/>
              <a:ea typeface="Calibri" panose="020F0502020204030204" pitchFamily="34" charset="0"/>
              <a:cs typeface="Arial" panose="020B0604020202020204" pitchFamily="34" charset="0"/>
            </a:endParaRPr>
          </a:p>
          <a:p>
            <a:pPr algn="r" rtl="1">
              <a:lnSpc>
                <a:spcPct val="90000"/>
              </a:lnSpc>
              <a:spcAft>
                <a:spcPts val="0"/>
              </a:spcAft>
            </a:pPr>
            <a:r>
              <a:rPr lang="ar-DZ" sz="4000" dirty="0">
                <a:solidFill>
                  <a:srgbClr val="000000"/>
                </a:solidFill>
                <a:ea typeface="Times New Roman" panose="02020603050405020304" pitchFamily="18" charset="0"/>
                <a:cs typeface="Traditional Arabic" panose="02020603050405020304" pitchFamily="18" charset="-78"/>
              </a:rPr>
              <a:t>- رقم الإرسال</a:t>
            </a:r>
            <a:endParaRPr lang="fr-FR" sz="4000" dirty="0"/>
          </a:p>
          <a:p>
            <a:pPr algn="r" rtl="1">
              <a:lnSpc>
                <a:spcPct val="90000"/>
              </a:lnSpc>
              <a:spcAft>
                <a:spcPts val="0"/>
              </a:spcAft>
            </a:pPr>
            <a:r>
              <a:rPr lang="ar-DZ" sz="4000" dirty="0">
                <a:solidFill>
                  <a:srgbClr val="000000"/>
                </a:solidFill>
                <a:ea typeface="Times New Roman" panose="02020603050405020304" pitchFamily="18" charset="0"/>
                <a:cs typeface="Traditional Arabic" panose="02020603050405020304" pitchFamily="18" charset="-78"/>
              </a:rPr>
              <a:t>- ساعة وتاريخ الإرسال </a:t>
            </a:r>
            <a:endParaRPr lang="fr-FR" sz="4000" dirty="0"/>
          </a:p>
          <a:p>
            <a:pPr algn="r" rtl="1">
              <a:lnSpc>
                <a:spcPct val="90000"/>
              </a:lnSpc>
              <a:spcAft>
                <a:spcPts val="0"/>
              </a:spcAft>
            </a:pPr>
            <a:r>
              <a:rPr lang="ar-DZ" sz="4000" dirty="0">
                <a:solidFill>
                  <a:srgbClr val="000000"/>
                </a:solidFill>
                <a:ea typeface="Times New Roman" panose="02020603050405020304" pitchFamily="18" charset="0"/>
                <a:cs typeface="Traditional Arabic" panose="02020603050405020304" pitchFamily="18" charset="-78"/>
              </a:rPr>
              <a:t>- عدد الكلمات</a:t>
            </a:r>
            <a:endParaRPr lang="fr-FR" sz="4000" dirty="0"/>
          </a:p>
          <a:p>
            <a:pPr algn="r" rtl="1">
              <a:lnSpc>
                <a:spcPct val="90000"/>
              </a:lnSpc>
              <a:spcAft>
                <a:spcPts val="0"/>
              </a:spcAft>
            </a:pPr>
            <a:r>
              <a:rPr lang="ar-DZ" sz="4000" dirty="0">
                <a:solidFill>
                  <a:srgbClr val="000000"/>
                </a:solidFill>
                <a:ea typeface="Times New Roman" panose="02020603050405020304" pitchFamily="18" charset="0"/>
                <a:cs typeface="Traditional Arabic" panose="02020603050405020304" pitchFamily="18" charset="-78"/>
              </a:rPr>
              <a:t>- المصدر</a:t>
            </a:r>
            <a:endParaRPr lang="fr-FR" sz="4000" dirty="0"/>
          </a:p>
          <a:p>
            <a:pPr algn="r" rtl="1">
              <a:lnSpc>
                <a:spcPct val="90000"/>
              </a:lnSpc>
              <a:spcAft>
                <a:spcPts val="0"/>
              </a:spcAft>
            </a:pPr>
            <a:r>
              <a:rPr lang="ar-DZ" sz="4000" dirty="0">
                <a:solidFill>
                  <a:srgbClr val="000000"/>
                </a:solidFill>
                <a:ea typeface="Times New Roman" panose="02020603050405020304" pitchFamily="18" charset="0"/>
                <a:cs typeface="Traditional Arabic" panose="02020603050405020304" pitchFamily="18" charset="-78"/>
              </a:rPr>
              <a:t>- ملاحظات المصلحة </a:t>
            </a:r>
            <a:endParaRPr lang="fr-FR" sz="4000" dirty="0">
              <a:effectLst/>
            </a:endParaRPr>
          </a:p>
        </p:txBody>
      </p:sp>
    </p:spTree>
    <p:extLst>
      <p:ext uri="{BB962C8B-B14F-4D97-AF65-F5344CB8AC3E}">
        <p14:creationId xmlns:p14="http://schemas.microsoft.com/office/powerpoint/2010/main" val="59859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57" y="28398"/>
            <a:ext cx="11592000" cy="6785127"/>
          </a:xfrm>
          <a:prstGeom prst="rect">
            <a:avLst/>
          </a:prstGeom>
        </p:spPr>
        <p:txBody>
          <a:bodyPr>
            <a:spAutoFit/>
          </a:bodyPr>
          <a:lstStyle/>
          <a:p>
            <a:pPr marR="1952625" rtl="1">
              <a:lnSpc>
                <a:spcPts val="1595"/>
              </a:lnSpc>
              <a:spcBef>
                <a:spcPts val="720"/>
              </a:spcBef>
            </a:pP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الجمهورية الج</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ز</a:t>
            </a:r>
            <a:r>
              <a:rPr lang="ar-SA" sz="2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ائرية</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الديم</a:t>
            </a:r>
            <a:r>
              <a:rPr lang="ar-DZ"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و</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ق</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ر</a:t>
            </a:r>
            <a:r>
              <a:rPr lang="ar-SA" sz="2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اط</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ي</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ة الشعبية</a:t>
            </a:r>
            <a:endPar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1952625" rtl="1">
              <a:lnSpc>
                <a:spcPts val="1595"/>
              </a:lnSpc>
              <a:spcBef>
                <a:spcPts val="720"/>
              </a:spcBef>
            </a:pPr>
            <a:endParaRPr lang="ar-DZ"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1952625" algn="r" rtl="1">
              <a:lnSpc>
                <a:spcPts val="1595"/>
              </a:lnSpc>
              <a:spcBef>
                <a:spcPts val="720"/>
              </a:spcBef>
            </a:pP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و</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ز</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ارة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التربية الوطنية </a:t>
            </a:r>
            <a:endPar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1952625" algn="r" rtl="1">
              <a:lnSpc>
                <a:spcPts val="1595"/>
              </a:lnSpc>
              <a:spcBef>
                <a:spcPts val="720"/>
              </a:spcBef>
            </a:pP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مديرية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تسيير الموارد البشرية</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4221480" algn="r">
              <a:lnSpc>
                <a:spcPts val="1575"/>
              </a:lnSpc>
              <a:spcBef>
                <a:spcPts val="720"/>
              </a:spcBef>
              <a:spcAft>
                <a:spcPts val="0"/>
              </a:spcAft>
              <a:tabLst>
                <a:tab pos="5807075" algn="l"/>
              </a:tabLst>
            </a:pP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 ....... /	</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رقم</a:t>
            </a:r>
            <a:endParaRPr lang="fr-F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367030" algn="r" rtl="1">
              <a:spcBef>
                <a:spcPts val="715"/>
              </a:spcBef>
              <a:spcAft>
                <a:spcPts val="0"/>
              </a:spcAft>
            </a:pP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المرسل</a:t>
            </a: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مدير تسيير الموارد البشرية    </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الج</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ز</a:t>
            </a:r>
            <a:r>
              <a:rPr lang="ar-SA" sz="2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ائر</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في </a:t>
            </a: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t>
            </a:r>
            <a:endParaRPr lang="fr-FR"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367030" algn="r" rtl="1">
              <a:spcBef>
                <a:spcPts val="720"/>
              </a:spcBef>
              <a:spcAft>
                <a:spcPts val="0"/>
              </a:spcAft>
            </a:pP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المرسل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إليه</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السيد</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366395" algn="r">
              <a:spcBef>
                <a:spcPts val="695"/>
              </a:spcBef>
              <a:spcAft>
                <a:spcPts val="0"/>
              </a:spcAft>
            </a:pP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نهج</a:t>
            </a: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22</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877570" algn="ctr" rtl="1">
              <a:spcBef>
                <a:spcPts val="720"/>
              </a:spcBef>
              <a:spcAft>
                <a:spcPts val="0"/>
              </a:spcAft>
            </a:pPr>
            <a:r>
              <a:rPr lang="ar-SA"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برقية رسمية</a:t>
            </a:r>
            <a:endParaRPr lang="fr-FR"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876300" algn="r" rtl="1">
              <a:lnSpc>
                <a:spcPct val="150000"/>
              </a:lnSpc>
              <a:spcBef>
                <a:spcPts val="715"/>
              </a:spcBef>
              <a:spcAft>
                <a:spcPts val="0"/>
              </a:spcAft>
            </a:pP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النص</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تذكير بم</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ر</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اسلتي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رقم</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المؤرخة في</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 </a:t>
            </a:r>
            <a:r>
              <a:rPr lang="ar-SA"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قف</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يشرفني أن أطلب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منكم</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لالتحاق بمنصب عملكم فورا. </a:t>
            </a:r>
            <a:r>
              <a:rPr lang="ar-DZ" sz="32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قف</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وإلا</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سوف تتخذ ضدكم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لا</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ج</a:t>
            </a: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ر</a:t>
            </a:r>
            <a:r>
              <a:rPr lang="ar-SA" sz="2400"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اءات</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القانونية المعمول بها </a:t>
            </a:r>
            <a:r>
              <a:rPr lang="ar-SA"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قف</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وانتهى</a:t>
            </a: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1492885" rtl="1">
              <a:spcBef>
                <a:spcPts val="715"/>
              </a:spcBef>
            </a:pP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عن الوزير وبتفويض منه</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71120" marR="1794510" indent="51435" rtl="1">
              <a:lnSpc>
                <a:spcPct val="142000"/>
              </a:lnSpc>
              <a:spcBef>
                <a:spcPts val="720"/>
              </a:spcBef>
            </a:pPr>
            <a:r>
              <a:rPr lang="ar-DZ"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مدير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تسيير الموارد البشرية </a:t>
            </a: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الاسم </a:t>
            </a:r>
            <a:r>
              <a:rPr lang="ar-SA"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واللقب</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R="1681480" rtl="1">
              <a:spcBef>
                <a:spcPts val="30"/>
              </a:spcBef>
            </a:pPr>
            <a:r>
              <a:rPr lang="ar-SA"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الإمضاء والختم</a:t>
            </a:r>
            <a:endParaRPr lang="fr-F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07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288903"/>
            <a:ext cx="8640000" cy="9216000"/>
          </a:xfrm>
          <a:prstGeom prst="rect">
            <a:avLst/>
          </a:prstGeom>
          <a:noFill/>
        </p:spPr>
      </p:pic>
    </p:spTree>
    <p:extLst>
      <p:ext uri="{BB962C8B-B14F-4D97-AF65-F5344CB8AC3E}">
        <p14:creationId xmlns:p14="http://schemas.microsoft.com/office/powerpoint/2010/main" val="3290761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88468290"/>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71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6793" y="0"/>
            <a:ext cx="8001000" cy="1078607"/>
          </a:xfrm>
        </p:spPr>
        <p:txBody>
          <a:bodyPr/>
          <a:lstStyle/>
          <a:p>
            <a:pPr algn="ctr" rtl="1"/>
            <a:r>
              <a:rPr lang="ar-DZ" b="1" smtClean="0">
                <a:solidFill>
                  <a:schemeClr val="bg1"/>
                </a:solidFill>
              </a:rPr>
              <a:t>1-جدول </a:t>
            </a:r>
            <a:r>
              <a:rPr lang="ar-DZ" b="1" dirty="0" smtClean="0">
                <a:solidFill>
                  <a:schemeClr val="bg1"/>
                </a:solidFill>
              </a:rPr>
              <a:t>الارسال</a:t>
            </a:r>
            <a:endParaRPr lang="fr-FR" b="1" dirty="0">
              <a:solidFill>
                <a:schemeClr val="bg1"/>
              </a:solidFill>
            </a:endParaRPr>
          </a:p>
        </p:txBody>
      </p:sp>
      <p:sp>
        <p:nvSpPr>
          <p:cNvPr id="3" name="Sous-titre 2"/>
          <p:cNvSpPr>
            <a:spLocks noGrp="1"/>
          </p:cNvSpPr>
          <p:nvPr>
            <p:ph type="subTitle" idx="1"/>
          </p:nvPr>
        </p:nvSpPr>
        <p:spPr>
          <a:xfrm>
            <a:off x="0" y="1481071"/>
            <a:ext cx="12191999" cy="5376930"/>
          </a:xfrm>
        </p:spPr>
        <p:txBody>
          <a:bodyPr>
            <a:normAutofit/>
          </a:bodyPr>
          <a:lstStyle/>
          <a:p>
            <a:pPr algn="r" rtl="1">
              <a:lnSpc>
                <a:spcPct val="150000"/>
              </a:lnSpc>
            </a:pPr>
            <a:r>
              <a:rPr lang="ar-DZ" sz="3200" dirty="0" smtClean="0">
                <a:solidFill>
                  <a:schemeClr val="bg1"/>
                </a:solidFill>
              </a:rPr>
              <a:t>      </a:t>
            </a:r>
            <a:r>
              <a:rPr lang="ar-SA" sz="3200" dirty="0" smtClean="0">
                <a:solidFill>
                  <a:schemeClr val="bg1"/>
                </a:solidFill>
              </a:rPr>
              <a:t>جدول </a:t>
            </a:r>
            <a:r>
              <a:rPr lang="ar-SA" sz="3200" dirty="0">
                <a:solidFill>
                  <a:schemeClr val="bg1"/>
                </a:solidFill>
              </a:rPr>
              <a:t>الإرسال وسمي أيضا حافظة الإرسال أو ورقة الإرسال، وهو وثيقة إدارية </a:t>
            </a:r>
            <a:r>
              <a:rPr lang="ar-SA" sz="3200" dirty="0" err="1">
                <a:solidFill>
                  <a:schemeClr val="bg1"/>
                </a:solidFill>
              </a:rPr>
              <a:t>تلخيصية</a:t>
            </a:r>
            <a:r>
              <a:rPr lang="ar-SA" sz="3200" dirty="0">
                <a:solidFill>
                  <a:schemeClr val="bg1"/>
                </a:solidFill>
              </a:rPr>
              <a:t> تستعمل من طرف الإدارة العمومية قصد </a:t>
            </a:r>
            <a:r>
              <a:rPr lang="ar-DZ" sz="3200" dirty="0" smtClean="0">
                <a:solidFill>
                  <a:schemeClr val="bg1"/>
                </a:solidFill>
              </a:rPr>
              <a:t>ن</a:t>
            </a:r>
            <a:r>
              <a:rPr lang="ar-SA" sz="3200" dirty="0" smtClean="0">
                <a:solidFill>
                  <a:schemeClr val="bg1"/>
                </a:solidFill>
              </a:rPr>
              <a:t>قل </a:t>
            </a:r>
            <a:r>
              <a:rPr lang="ar-SA" sz="3200" dirty="0">
                <a:solidFill>
                  <a:schemeClr val="bg1"/>
                </a:solidFill>
              </a:rPr>
              <a:t>وثائق إدارية رسمية أو </a:t>
            </a:r>
            <a:r>
              <a:rPr lang="ar-SA" sz="3200" dirty="0" err="1" smtClean="0">
                <a:solidFill>
                  <a:schemeClr val="bg1"/>
                </a:solidFill>
              </a:rPr>
              <a:t>خا</a:t>
            </a:r>
            <a:r>
              <a:rPr lang="ar-DZ" sz="3200" dirty="0" smtClean="0">
                <a:solidFill>
                  <a:schemeClr val="bg1"/>
                </a:solidFill>
              </a:rPr>
              <a:t>ص</a:t>
            </a:r>
            <a:r>
              <a:rPr lang="ar-SA" sz="3200" dirty="0" smtClean="0">
                <a:solidFill>
                  <a:schemeClr val="bg1"/>
                </a:solidFill>
              </a:rPr>
              <a:t>ة </a:t>
            </a:r>
            <a:r>
              <a:rPr lang="ar-SA" sz="3200" dirty="0">
                <a:solidFill>
                  <a:schemeClr val="bg1"/>
                </a:solidFill>
              </a:rPr>
              <a:t>بأشخاص </a:t>
            </a:r>
            <a:r>
              <a:rPr lang="ar-SA" sz="3200" dirty="0" smtClean="0">
                <a:solidFill>
                  <a:schemeClr val="bg1"/>
                </a:solidFill>
              </a:rPr>
              <a:t>مع</a:t>
            </a:r>
            <a:r>
              <a:rPr lang="ar-DZ" sz="3200" dirty="0" smtClean="0">
                <a:solidFill>
                  <a:schemeClr val="bg1"/>
                </a:solidFill>
              </a:rPr>
              <a:t>ي</a:t>
            </a:r>
            <a:r>
              <a:rPr lang="ar-SA" sz="3200" dirty="0" smtClean="0">
                <a:solidFill>
                  <a:schemeClr val="bg1"/>
                </a:solidFill>
              </a:rPr>
              <a:t>ن</a:t>
            </a:r>
            <a:r>
              <a:rPr lang="ar-DZ" sz="3200" dirty="0" smtClean="0">
                <a:solidFill>
                  <a:schemeClr val="bg1"/>
                </a:solidFill>
              </a:rPr>
              <a:t>ين</a:t>
            </a:r>
            <a:r>
              <a:rPr lang="ar-SA" sz="3200" dirty="0" smtClean="0">
                <a:solidFill>
                  <a:schemeClr val="bg1"/>
                </a:solidFill>
              </a:rPr>
              <a:t>، </a:t>
            </a:r>
            <a:r>
              <a:rPr lang="ar-SA" sz="3200" dirty="0">
                <a:solidFill>
                  <a:schemeClr val="bg1"/>
                </a:solidFill>
              </a:rPr>
              <a:t>من مصلحة إدارية إلى </a:t>
            </a:r>
            <a:r>
              <a:rPr lang="ar-SA" sz="3200" dirty="0" smtClean="0">
                <a:solidFill>
                  <a:schemeClr val="bg1"/>
                </a:solidFill>
              </a:rPr>
              <a:t>م</a:t>
            </a:r>
            <a:r>
              <a:rPr lang="ar-DZ" sz="3200" dirty="0" smtClean="0">
                <a:solidFill>
                  <a:schemeClr val="bg1"/>
                </a:solidFill>
              </a:rPr>
              <a:t>ص</a:t>
            </a:r>
            <a:r>
              <a:rPr lang="ar-SA" sz="3200" dirty="0" err="1" smtClean="0">
                <a:solidFill>
                  <a:schemeClr val="bg1"/>
                </a:solidFill>
              </a:rPr>
              <a:t>لحة</a:t>
            </a:r>
            <a:r>
              <a:rPr lang="ar-SA" sz="3200" dirty="0" smtClean="0">
                <a:solidFill>
                  <a:schemeClr val="bg1"/>
                </a:solidFill>
              </a:rPr>
              <a:t> </a:t>
            </a:r>
            <a:r>
              <a:rPr lang="ar-SA" sz="3200" dirty="0">
                <a:solidFill>
                  <a:schemeClr val="bg1"/>
                </a:solidFill>
              </a:rPr>
              <a:t>إدارية أخرى سواء كانت عليا أو </a:t>
            </a:r>
            <a:r>
              <a:rPr lang="ar-SA" sz="3200" dirty="0" err="1" smtClean="0">
                <a:solidFill>
                  <a:schemeClr val="bg1"/>
                </a:solidFill>
              </a:rPr>
              <a:t>وس</a:t>
            </a:r>
            <a:r>
              <a:rPr lang="ar-DZ" sz="3200" dirty="0" smtClean="0">
                <a:solidFill>
                  <a:schemeClr val="bg1"/>
                </a:solidFill>
              </a:rPr>
              <a:t>ط</a:t>
            </a:r>
            <a:r>
              <a:rPr lang="ar-SA" sz="3200" dirty="0" smtClean="0">
                <a:solidFill>
                  <a:schemeClr val="bg1"/>
                </a:solidFill>
              </a:rPr>
              <a:t>ی </a:t>
            </a:r>
            <a:r>
              <a:rPr lang="ar-SA" sz="3200" dirty="0">
                <a:solidFill>
                  <a:schemeClr val="bg1"/>
                </a:solidFill>
              </a:rPr>
              <a:t>أو </a:t>
            </a:r>
            <a:r>
              <a:rPr lang="ar-SA" sz="3200" dirty="0" smtClean="0">
                <a:solidFill>
                  <a:schemeClr val="bg1"/>
                </a:solidFill>
              </a:rPr>
              <a:t>قاعدية، </a:t>
            </a:r>
            <a:r>
              <a:rPr lang="ar-SA" sz="3200" dirty="0">
                <a:solidFill>
                  <a:schemeClr val="bg1"/>
                </a:solidFill>
              </a:rPr>
              <a:t>و </a:t>
            </a:r>
            <a:r>
              <a:rPr lang="ar-DZ" sz="3200" dirty="0" smtClean="0">
                <a:solidFill>
                  <a:schemeClr val="bg1"/>
                </a:solidFill>
              </a:rPr>
              <a:t>هو أداة ملاءمة للمحافظة على</a:t>
            </a:r>
            <a:r>
              <a:rPr lang="ar-SA" sz="3200" dirty="0" smtClean="0">
                <a:solidFill>
                  <a:schemeClr val="bg1"/>
                </a:solidFill>
              </a:rPr>
              <a:t> </a:t>
            </a:r>
            <a:r>
              <a:rPr lang="ar-DZ" sz="3200" dirty="0" smtClean="0">
                <a:solidFill>
                  <a:schemeClr val="bg1"/>
                </a:solidFill>
              </a:rPr>
              <a:t>أ</a:t>
            </a:r>
            <a:r>
              <a:rPr lang="ar-SA" sz="3200" dirty="0" smtClean="0">
                <a:solidFill>
                  <a:schemeClr val="bg1"/>
                </a:solidFill>
              </a:rPr>
              <a:t>ثر ا</a:t>
            </a:r>
            <a:r>
              <a:rPr lang="ar-DZ" sz="3200" dirty="0" smtClean="0">
                <a:solidFill>
                  <a:schemeClr val="bg1"/>
                </a:solidFill>
              </a:rPr>
              <a:t>لا</a:t>
            </a:r>
            <a:r>
              <a:rPr lang="ar-SA" sz="3200" dirty="0" smtClean="0">
                <a:solidFill>
                  <a:schemeClr val="bg1"/>
                </a:solidFill>
              </a:rPr>
              <a:t>رسال</a:t>
            </a:r>
            <a:r>
              <a:rPr lang="ar-DZ" sz="3200" dirty="0" smtClean="0">
                <a:solidFill>
                  <a:schemeClr val="bg1"/>
                </a:solidFill>
              </a:rPr>
              <a:t>.</a:t>
            </a:r>
            <a:endParaRPr lang="fr-FR" sz="3200" dirty="0">
              <a:solidFill>
                <a:schemeClr val="bg1"/>
              </a:solidFill>
            </a:endParaRPr>
          </a:p>
        </p:txBody>
      </p:sp>
    </p:spTree>
    <p:extLst>
      <p:ext uri="{BB962C8B-B14F-4D97-AF65-F5344CB8AC3E}">
        <p14:creationId xmlns:p14="http://schemas.microsoft.com/office/powerpoint/2010/main" val="77656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1"/>
          </a:xfrm>
        </p:spPr>
        <p:txBody>
          <a:bodyPr>
            <a:normAutofit fontScale="90000"/>
          </a:bodyPr>
          <a:lstStyle/>
          <a:p>
            <a:pPr algn="r" rtl="1">
              <a:lnSpc>
                <a:spcPct val="150000"/>
              </a:lnSpc>
            </a:pPr>
            <a:r>
              <a:rPr lang="ar-DZ" dirty="0" smtClean="0"/>
              <a:t> </a:t>
            </a:r>
            <a:r>
              <a:rPr lang="ar-DZ" dirty="0"/>
              <a:t/>
            </a:r>
            <a:br>
              <a:rPr lang="ar-DZ" dirty="0"/>
            </a:br>
            <a:r>
              <a:rPr lang="ar-DZ" sz="2700" b="1" dirty="0" smtClean="0">
                <a:solidFill>
                  <a:schemeClr val="bg1"/>
                </a:solidFill>
              </a:rPr>
              <a:t>الإشعار </a:t>
            </a:r>
            <a:r>
              <a:rPr lang="ar-DZ" sz="2700" b="1" dirty="0">
                <a:solidFill>
                  <a:schemeClr val="bg1"/>
                </a:solidFill>
              </a:rPr>
              <a:t>بالاستلام : </a:t>
            </a:r>
            <a:r>
              <a:rPr lang="ar-DZ" sz="2700" dirty="0">
                <a:solidFill>
                  <a:schemeClr val="bg1"/>
                </a:solidFill>
              </a:rPr>
              <a:t/>
            </a:r>
            <a:br>
              <a:rPr lang="ar-DZ" sz="2700" dirty="0">
                <a:solidFill>
                  <a:schemeClr val="bg1"/>
                </a:solidFill>
              </a:rPr>
            </a:br>
            <a:r>
              <a:rPr lang="ar-DZ" sz="2700" dirty="0">
                <a:solidFill>
                  <a:schemeClr val="bg1"/>
                </a:solidFill>
              </a:rPr>
              <a:t>ويمكن طلب الإشعار بالاستلام فور وصول الوثائق المرفقة به بواسطة إعادة </a:t>
            </a:r>
            <a:r>
              <a:rPr lang="ar-DZ" sz="2700" dirty="0" smtClean="0">
                <a:solidFill>
                  <a:schemeClr val="bg1"/>
                </a:solidFill>
              </a:rPr>
              <a:t>النسخة </a:t>
            </a:r>
            <a:r>
              <a:rPr lang="ar-DZ" sz="2700" dirty="0">
                <a:solidFill>
                  <a:schemeClr val="bg1"/>
                </a:solidFill>
              </a:rPr>
              <a:t>الثانية موقع عليها من طرف </a:t>
            </a:r>
            <a:r>
              <a:rPr lang="ar-DZ" sz="2700" dirty="0" smtClean="0">
                <a:solidFill>
                  <a:schemeClr val="bg1"/>
                </a:solidFill>
              </a:rPr>
              <a:t>العون </a:t>
            </a:r>
            <a:r>
              <a:rPr lang="ar-DZ" sz="2700" dirty="0">
                <a:solidFill>
                  <a:schemeClr val="bg1"/>
                </a:solidFill>
              </a:rPr>
              <a:t>الإداري </a:t>
            </a:r>
            <a:r>
              <a:rPr lang="ar-DZ" sz="2700" dirty="0" smtClean="0">
                <a:solidFill>
                  <a:schemeClr val="bg1"/>
                </a:solidFill>
              </a:rPr>
              <a:t>الذي </a:t>
            </a:r>
            <a:r>
              <a:rPr lang="ar-DZ" sz="2700" dirty="0">
                <a:solidFill>
                  <a:schemeClr val="bg1"/>
                </a:solidFill>
              </a:rPr>
              <a:t>تسلم الوثائق مع وضع </a:t>
            </a:r>
            <a:r>
              <a:rPr lang="ar-DZ" sz="2700" dirty="0" smtClean="0">
                <a:solidFill>
                  <a:schemeClr val="bg1"/>
                </a:solidFill>
              </a:rPr>
              <a:t>ختم </a:t>
            </a:r>
            <a:r>
              <a:rPr lang="ar-DZ" sz="2700" dirty="0">
                <a:solidFill>
                  <a:schemeClr val="bg1"/>
                </a:solidFill>
              </a:rPr>
              <a:t>الإدارة و تاريخ الاسم </a:t>
            </a:r>
            <a:br>
              <a:rPr lang="ar-DZ" sz="2700" dirty="0">
                <a:solidFill>
                  <a:schemeClr val="bg1"/>
                </a:solidFill>
              </a:rPr>
            </a:br>
            <a:r>
              <a:rPr lang="ar-DZ" sz="2700" dirty="0">
                <a:solidFill>
                  <a:schemeClr val="bg1"/>
                </a:solidFill>
              </a:rPr>
              <a:t>ورقم </a:t>
            </a:r>
            <a:r>
              <a:rPr lang="ar-DZ" sz="2700" dirty="0" smtClean="0">
                <a:solidFill>
                  <a:schemeClr val="bg1"/>
                </a:solidFill>
              </a:rPr>
              <a:t>التسجيل</a:t>
            </a:r>
            <a:r>
              <a:rPr lang="ar-DZ" sz="2700" dirty="0">
                <a:solidFill>
                  <a:schemeClr val="bg1"/>
                </a:solidFill>
              </a:rPr>
              <a:t>، </a:t>
            </a:r>
            <a:r>
              <a:rPr lang="ar-DZ" sz="2700" dirty="0" smtClean="0">
                <a:solidFill>
                  <a:schemeClr val="bg1"/>
                </a:solidFill>
              </a:rPr>
              <a:t>من أجل </a:t>
            </a:r>
            <a:r>
              <a:rPr lang="ar-DZ" sz="2700" dirty="0">
                <a:solidFill>
                  <a:schemeClr val="bg1"/>
                </a:solidFill>
              </a:rPr>
              <a:t>التأكد من ثبوت </a:t>
            </a:r>
            <a:r>
              <a:rPr lang="ar-DZ" sz="2700" dirty="0" smtClean="0">
                <a:solidFill>
                  <a:schemeClr val="bg1"/>
                </a:solidFill>
              </a:rPr>
              <a:t>استلامها </a:t>
            </a:r>
            <a:r>
              <a:rPr lang="ar-DZ" sz="2700" dirty="0">
                <a:solidFill>
                  <a:schemeClr val="bg1"/>
                </a:solidFill>
              </a:rPr>
              <a:t>من قبل المرسل إليه. </a:t>
            </a:r>
            <a:r>
              <a:rPr lang="ar-DZ" sz="2700" dirty="0" smtClean="0">
                <a:solidFill>
                  <a:schemeClr val="bg1"/>
                </a:solidFill>
              </a:rPr>
              <a:t/>
            </a:r>
            <a:br>
              <a:rPr lang="ar-DZ" sz="2700" dirty="0" smtClean="0">
                <a:solidFill>
                  <a:schemeClr val="bg1"/>
                </a:solidFill>
              </a:rPr>
            </a:br>
            <a:r>
              <a:rPr lang="ar-DZ" sz="2700" dirty="0" smtClean="0">
                <a:solidFill>
                  <a:schemeClr val="bg1"/>
                </a:solidFill>
              </a:rPr>
              <a:t>*وليس معنى هذا </a:t>
            </a:r>
            <a:r>
              <a:rPr lang="ar-DZ" sz="2700" dirty="0">
                <a:solidFill>
                  <a:schemeClr val="bg1"/>
                </a:solidFill>
              </a:rPr>
              <a:t>أن </a:t>
            </a:r>
            <a:r>
              <a:rPr lang="ar-DZ" sz="2700" dirty="0" smtClean="0">
                <a:solidFill>
                  <a:schemeClr val="bg1"/>
                </a:solidFill>
              </a:rPr>
              <a:t>كل جدول ارسال يخضع </a:t>
            </a:r>
            <a:r>
              <a:rPr lang="ar-DZ" sz="2700" dirty="0">
                <a:solidFill>
                  <a:schemeClr val="bg1"/>
                </a:solidFill>
              </a:rPr>
              <a:t>الى شرط </a:t>
            </a:r>
            <a:r>
              <a:rPr lang="ar-DZ" sz="2700" dirty="0" smtClean="0">
                <a:solidFill>
                  <a:schemeClr val="bg1"/>
                </a:solidFill>
              </a:rPr>
              <a:t>الاشعار بالاستلام </a:t>
            </a:r>
            <a:r>
              <a:rPr lang="ar-DZ" sz="2700" dirty="0">
                <a:solidFill>
                  <a:schemeClr val="bg1"/>
                </a:solidFill>
              </a:rPr>
              <a:t>إلا في حالة إرسال </a:t>
            </a:r>
            <a:r>
              <a:rPr lang="ar-DZ" sz="2700" dirty="0" smtClean="0">
                <a:solidFill>
                  <a:schemeClr val="bg1"/>
                </a:solidFill>
              </a:rPr>
              <a:t>وثائق هامة </a:t>
            </a:r>
            <a:r>
              <a:rPr lang="ar-DZ" sz="2700" dirty="0">
                <a:solidFill>
                  <a:schemeClr val="bg1"/>
                </a:solidFill>
              </a:rPr>
              <a:t>تتطلب التأكد من </a:t>
            </a:r>
            <a:r>
              <a:rPr lang="ar-DZ" sz="2700" dirty="0" smtClean="0">
                <a:solidFill>
                  <a:schemeClr val="bg1"/>
                </a:solidFill>
              </a:rPr>
              <a:t>ثبوت استلامها </a:t>
            </a:r>
            <a:r>
              <a:rPr lang="ar-DZ" sz="2700" dirty="0">
                <a:solidFill>
                  <a:schemeClr val="bg1"/>
                </a:solidFill>
              </a:rPr>
              <a:t>من الطرف المرسل إليه، </a:t>
            </a:r>
            <a:r>
              <a:rPr lang="ar-DZ" sz="2700" dirty="0" smtClean="0">
                <a:solidFill>
                  <a:schemeClr val="bg1"/>
                </a:solidFill>
              </a:rPr>
              <a:t>وفي هذه </a:t>
            </a:r>
            <a:r>
              <a:rPr lang="ar-DZ" sz="2700" dirty="0">
                <a:solidFill>
                  <a:schemeClr val="bg1"/>
                </a:solidFill>
              </a:rPr>
              <a:t>الحالة </a:t>
            </a:r>
            <a:r>
              <a:rPr lang="ar-DZ" sz="2700" dirty="0" smtClean="0">
                <a:solidFill>
                  <a:schemeClr val="bg1"/>
                </a:solidFill>
              </a:rPr>
              <a:t>يحرر جدول </a:t>
            </a:r>
            <a:r>
              <a:rPr lang="ar-DZ" sz="2700" dirty="0">
                <a:solidFill>
                  <a:schemeClr val="bg1"/>
                </a:solidFill>
              </a:rPr>
              <a:t>الإرسال في </a:t>
            </a:r>
            <a:r>
              <a:rPr lang="ar-DZ" sz="2700" dirty="0" smtClean="0">
                <a:solidFill>
                  <a:schemeClr val="bg1"/>
                </a:solidFill>
              </a:rPr>
              <a:t>ثلاث نسخ :</a:t>
            </a:r>
            <a:r>
              <a:rPr lang="ar-DZ" sz="2700" dirty="0">
                <a:solidFill>
                  <a:schemeClr val="bg1"/>
                </a:solidFill>
              </a:rPr>
              <a:t/>
            </a:r>
            <a:br>
              <a:rPr lang="ar-DZ" sz="2700" dirty="0">
                <a:solidFill>
                  <a:schemeClr val="bg1"/>
                </a:solidFill>
              </a:rPr>
            </a:br>
            <a:r>
              <a:rPr lang="ar-DZ" sz="2700" dirty="0">
                <a:solidFill>
                  <a:schemeClr val="bg1"/>
                </a:solidFill>
              </a:rPr>
              <a:t>- النسخة الأولى </a:t>
            </a:r>
            <a:r>
              <a:rPr lang="ar-DZ" sz="2700" dirty="0" smtClean="0">
                <a:solidFill>
                  <a:schemeClr val="bg1"/>
                </a:solidFill>
              </a:rPr>
              <a:t>تبقى في حافظة البريد الصادر. </a:t>
            </a:r>
            <a:r>
              <a:rPr lang="ar-DZ" sz="2700" dirty="0">
                <a:solidFill>
                  <a:schemeClr val="bg1"/>
                </a:solidFill>
              </a:rPr>
              <a:t/>
            </a:r>
            <a:br>
              <a:rPr lang="ar-DZ" sz="2700" dirty="0">
                <a:solidFill>
                  <a:schemeClr val="bg1"/>
                </a:solidFill>
              </a:rPr>
            </a:br>
            <a:r>
              <a:rPr lang="ar-DZ" sz="2700" dirty="0">
                <a:solidFill>
                  <a:schemeClr val="bg1"/>
                </a:solidFill>
              </a:rPr>
              <a:t>= أما السختين الثانية و الثالثة، فترسل مع الوثائق أو الملفات المرسلة </a:t>
            </a:r>
            <a:r>
              <a:rPr lang="ar-DZ" sz="2700" dirty="0" smtClean="0">
                <a:solidFill>
                  <a:schemeClr val="bg1"/>
                </a:solidFill>
              </a:rPr>
              <a:t>شريطة إعادة </a:t>
            </a:r>
            <a:r>
              <a:rPr lang="ar-DZ" sz="2700" dirty="0">
                <a:solidFill>
                  <a:schemeClr val="bg1"/>
                </a:solidFill>
              </a:rPr>
              <a:t/>
            </a:r>
            <a:br>
              <a:rPr lang="ar-DZ" sz="2700" dirty="0">
                <a:solidFill>
                  <a:schemeClr val="bg1"/>
                </a:solidFill>
              </a:rPr>
            </a:br>
            <a:r>
              <a:rPr lang="ar-DZ" sz="2700" dirty="0" smtClean="0">
                <a:solidFill>
                  <a:schemeClr val="bg1"/>
                </a:solidFill>
              </a:rPr>
              <a:t>النسختين </a:t>
            </a:r>
            <a:r>
              <a:rPr lang="ar-DZ" sz="2700" dirty="0">
                <a:solidFill>
                  <a:schemeClr val="bg1"/>
                </a:solidFill>
              </a:rPr>
              <a:t>إلى المرسل مع ملا </a:t>
            </a:r>
            <a:r>
              <a:rPr lang="ar-DZ" sz="2700" dirty="0" smtClean="0">
                <a:solidFill>
                  <a:schemeClr val="bg1"/>
                </a:solidFill>
              </a:rPr>
              <a:t>حظة الاشعار بالاستلام </a:t>
            </a:r>
            <a:r>
              <a:rPr lang="ar-DZ" sz="2700" dirty="0">
                <a:solidFill>
                  <a:schemeClr val="bg1"/>
                </a:solidFill>
              </a:rPr>
              <a:t>المذكورة </a:t>
            </a:r>
            <a:r>
              <a:rPr lang="ar-DZ" sz="2700" dirty="0" smtClean="0">
                <a:solidFill>
                  <a:schemeClr val="bg1"/>
                </a:solidFill>
              </a:rPr>
              <a:t>أعلاه </a:t>
            </a:r>
            <a:r>
              <a:rPr lang="ar-DZ" sz="2700" dirty="0">
                <a:solidFill>
                  <a:schemeClr val="bg1"/>
                </a:solidFill>
              </a:rPr>
              <a:t>. </a:t>
            </a:r>
            <a:br>
              <a:rPr lang="ar-DZ" sz="2700" dirty="0">
                <a:solidFill>
                  <a:schemeClr val="bg1"/>
                </a:solidFill>
              </a:rPr>
            </a:br>
            <a:r>
              <a:rPr lang="ar-DZ" sz="2700" dirty="0">
                <a:solidFill>
                  <a:schemeClr val="bg1"/>
                </a:solidFill>
              </a:rPr>
              <a:t/>
            </a:r>
            <a:br>
              <a:rPr lang="ar-DZ" sz="2700" dirty="0">
                <a:solidFill>
                  <a:schemeClr val="bg1"/>
                </a:solidFill>
              </a:rPr>
            </a:br>
            <a:endParaRPr lang="fr-FR" sz="2700" dirty="0">
              <a:solidFill>
                <a:schemeClr val="bg1"/>
              </a:solidFill>
            </a:endParaRPr>
          </a:p>
        </p:txBody>
      </p:sp>
    </p:spTree>
    <p:extLst>
      <p:ext uri="{BB962C8B-B14F-4D97-AF65-F5344CB8AC3E}">
        <p14:creationId xmlns:p14="http://schemas.microsoft.com/office/powerpoint/2010/main" val="3397678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1795" y="0"/>
            <a:ext cx="8001000" cy="833908"/>
          </a:xfrm>
        </p:spPr>
        <p:txBody>
          <a:bodyPr/>
          <a:lstStyle/>
          <a:p>
            <a:pPr algn="ctr"/>
            <a:r>
              <a:rPr lang="ar-DZ" b="1" dirty="0">
                <a:solidFill>
                  <a:schemeClr val="bg1"/>
                </a:solidFill>
              </a:rPr>
              <a:t>شكل جدول الارسال:</a:t>
            </a:r>
            <a:endParaRPr lang="fr-FR" b="1" dirty="0"/>
          </a:p>
        </p:txBody>
      </p:sp>
      <p:sp>
        <p:nvSpPr>
          <p:cNvPr id="3" name="Sous-titre 2"/>
          <p:cNvSpPr>
            <a:spLocks noGrp="1"/>
          </p:cNvSpPr>
          <p:nvPr>
            <p:ph type="subTitle" idx="1"/>
          </p:nvPr>
        </p:nvSpPr>
        <p:spPr>
          <a:xfrm>
            <a:off x="0" y="1300766"/>
            <a:ext cx="12192000" cy="5557233"/>
          </a:xfrm>
        </p:spPr>
        <p:txBody>
          <a:bodyPr>
            <a:normAutofit/>
          </a:bodyPr>
          <a:lstStyle/>
          <a:p>
            <a:pPr algn="r" rtl="1">
              <a:lnSpc>
                <a:spcPct val="200000"/>
              </a:lnSpc>
            </a:pPr>
            <a:r>
              <a:rPr lang="ar-DZ" sz="2400" dirty="0"/>
              <a:t>1- الدمغة: وهي شعار الدولة و الطابع و عنوان الإدارة أو المؤسسة.</a:t>
            </a:r>
            <a:br>
              <a:rPr lang="ar-DZ" sz="2400" dirty="0"/>
            </a:br>
            <a:r>
              <a:rPr lang="ar-DZ" sz="2400" dirty="0"/>
              <a:t>2- رقم تسجيل الارسال في البريد الصادر.</a:t>
            </a:r>
            <a:br>
              <a:rPr lang="ar-DZ" sz="2400" dirty="0"/>
            </a:br>
            <a:r>
              <a:rPr lang="ar-DZ" sz="2400" dirty="0"/>
              <a:t>3- بيان المرسل: يذكر فيه صفة المرسل.</a:t>
            </a:r>
            <a:br>
              <a:rPr lang="ar-DZ" sz="2400" dirty="0"/>
            </a:br>
            <a:r>
              <a:rPr lang="ar-DZ" sz="2400" dirty="0"/>
              <a:t>4- </a:t>
            </a:r>
            <a:r>
              <a:rPr lang="ar-DZ" sz="2400" dirty="0" err="1"/>
              <a:t>بیان</a:t>
            </a:r>
            <a:r>
              <a:rPr lang="ar-DZ" sz="2400" dirty="0"/>
              <a:t> المرسل إليه : - تذكر صفة المرسل إليه إذا كان شخصا معنويا، </a:t>
            </a:r>
            <a:br>
              <a:rPr lang="ar-DZ" sz="2400" dirty="0"/>
            </a:br>
            <a:r>
              <a:rPr lang="ar-DZ" sz="2400" dirty="0"/>
              <a:t>                             - او سمه ولقبه وعنوانه الإداري إذا </a:t>
            </a:r>
            <a:r>
              <a:rPr lang="ar-DZ" sz="2400" dirty="0" err="1"/>
              <a:t>کان</a:t>
            </a:r>
            <a:r>
              <a:rPr lang="ar-DZ" sz="2400" dirty="0"/>
              <a:t> شخصا طبيعيا.</a:t>
            </a:r>
            <a:br>
              <a:rPr lang="ar-DZ" sz="2400" dirty="0"/>
            </a:br>
            <a:r>
              <a:rPr lang="ar-DZ" sz="2400" dirty="0"/>
              <a:t>5- عنوان الوثيقة: جدول الأرسال يدون في وسط الورقة بالخط العريض.</a:t>
            </a:r>
            <a:endParaRPr lang="fr-FR" sz="2400" dirty="0"/>
          </a:p>
        </p:txBody>
      </p:sp>
    </p:spTree>
    <p:extLst>
      <p:ext uri="{BB962C8B-B14F-4D97-AF65-F5344CB8AC3E}">
        <p14:creationId xmlns:p14="http://schemas.microsoft.com/office/powerpoint/2010/main" val="167899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 y="49549"/>
            <a:ext cx="12101848" cy="6740307"/>
          </a:xfrm>
          <a:prstGeom prst="rect">
            <a:avLst/>
          </a:prstGeom>
        </p:spPr>
        <p:txBody>
          <a:bodyPr wrap="square">
            <a:spAutoFit/>
          </a:bodyPr>
          <a:lstStyle/>
          <a:p>
            <a:pPr algn="r" rtl="1">
              <a:lnSpc>
                <a:spcPct val="150000"/>
              </a:lnSpc>
            </a:pPr>
            <a:r>
              <a:rPr lang="ar-DZ" sz="2400" dirty="0" smtClean="0">
                <a:solidFill>
                  <a:schemeClr val="bg1"/>
                </a:solidFill>
              </a:rPr>
              <a:t>6- مضمون جدول الإرسال و يتكون من ثلاثة أعمدة على النحو التالي :</a:t>
            </a:r>
            <a:br>
              <a:rPr lang="ar-DZ" sz="2400" dirty="0" smtClean="0">
                <a:solidFill>
                  <a:schemeClr val="bg1"/>
                </a:solidFill>
              </a:rPr>
            </a:br>
            <a:r>
              <a:rPr lang="ar-DZ" sz="2400" dirty="0" smtClean="0">
                <a:solidFill>
                  <a:schemeClr val="bg1"/>
                </a:solidFill>
              </a:rPr>
              <a:t> * العمود الأول : و يخص التعيين نوع الوثائق المدرجة في الجدول، مع تمهيد لما يذكر إحدى العمارات الآتية :   - تجدون طي هذا الإرسال                       - تجدون رفقة هذا الارسال. </a:t>
            </a:r>
            <a:br>
              <a:rPr lang="ar-DZ" sz="2400" dirty="0" smtClean="0">
                <a:solidFill>
                  <a:schemeClr val="bg1"/>
                </a:solidFill>
              </a:rPr>
            </a:br>
            <a:r>
              <a:rPr lang="ar-DZ" sz="2400" dirty="0" smtClean="0">
                <a:solidFill>
                  <a:schemeClr val="bg1"/>
                </a:solidFill>
              </a:rPr>
              <a:t/>
            </a:r>
            <a:br>
              <a:rPr lang="ar-DZ" sz="2400" dirty="0" smtClean="0">
                <a:solidFill>
                  <a:schemeClr val="bg1"/>
                </a:solidFill>
              </a:rPr>
            </a:br>
            <a:r>
              <a:rPr lang="ar-DZ" sz="2400" dirty="0" smtClean="0">
                <a:solidFill>
                  <a:schemeClr val="bg1"/>
                </a:solidFill>
              </a:rPr>
              <a:t>* العمود الثاني : ويخصص بيان لعدد هذه الوثائق المرسلة. </a:t>
            </a:r>
            <a:br>
              <a:rPr lang="ar-DZ" sz="2400" dirty="0" smtClean="0">
                <a:solidFill>
                  <a:schemeClr val="bg1"/>
                </a:solidFill>
              </a:rPr>
            </a:br>
            <a:r>
              <a:rPr lang="ar-DZ" sz="2400" dirty="0" smtClean="0">
                <a:solidFill>
                  <a:schemeClr val="bg1"/>
                </a:solidFill>
              </a:rPr>
              <a:t>* العمود الثالث : مخصص للملاحظات، حيث أن جدول الإرسال لا بد أن تحتوي لزوما على إشارة تمكن المرسل إليه من معرفة السبب الذي أدى إلى إرسال الوثائق المشار إليها في العمود الأول.</a:t>
            </a:r>
            <a:br>
              <a:rPr lang="ar-DZ" sz="2400" dirty="0" smtClean="0">
                <a:solidFill>
                  <a:schemeClr val="bg1"/>
                </a:solidFill>
              </a:rPr>
            </a:br>
            <a:r>
              <a:rPr lang="ar-DZ" sz="2400" dirty="0" smtClean="0">
                <a:solidFill>
                  <a:schemeClr val="bg1"/>
                </a:solidFill>
              </a:rPr>
              <a:t>لذلك يجب على المحرر الإداري أن يوضح في العمود الثالث المخصص للملاحظات هدف الإرسال، وذلك باستعمال عبارات مختلفة حسب طبيعة الوثائق ونذكر </a:t>
            </a:r>
            <a:br>
              <a:rPr lang="ar-DZ" sz="2400" dirty="0" smtClean="0">
                <a:solidFill>
                  <a:schemeClr val="bg1"/>
                </a:solidFill>
              </a:rPr>
            </a:br>
            <a:r>
              <a:rPr lang="ar-DZ" sz="2400" dirty="0" smtClean="0">
                <a:solidFill>
                  <a:schemeClr val="bg1"/>
                </a:solidFill>
              </a:rPr>
              <a:t>- للاطلاع، للتنفيذ، </a:t>
            </a:r>
            <a:r>
              <a:rPr lang="ar-DZ" sz="2400" dirty="0" err="1" smtClean="0">
                <a:solidFill>
                  <a:schemeClr val="bg1"/>
                </a:solidFill>
              </a:rPr>
              <a:t>للامضاء</a:t>
            </a:r>
            <a:r>
              <a:rPr lang="ar-DZ" sz="2400" dirty="0" smtClean="0">
                <a:solidFill>
                  <a:schemeClr val="bg1"/>
                </a:solidFill>
              </a:rPr>
              <a:t>، </a:t>
            </a:r>
            <a:r>
              <a:rPr lang="ar-DZ" sz="2400" dirty="0" err="1" smtClean="0">
                <a:solidFill>
                  <a:schemeClr val="bg1"/>
                </a:solidFill>
              </a:rPr>
              <a:t>للاعلام</a:t>
            </a:r>
            <a:r>
              <a:rPr lang="ar-DZ" sz="2400" dirty="0" smtClean="0">
                <a:solidFill>
                  <a:schemeClr val="bg1"/>
                </a:solidFill>
              </a:rPr>
              <a:t>، للدراسة وابداء الرأي ......الخ </a:t>
            </a:r>
          </a:p>
          <a:p>
            <a:pPr algn="r" rtl="1">
              <a:lnSpc>
                <a:spcPct val="150000"/>
              </a:lnSpc>
            </a:pPr>
            <a:r>
              <a:rPr lang="ar-DZ" sz="2400" dirty="0" smtClean="0"/>
              <a:t/>
            </a:r>
            <a:br>
              <a:rPr lang="ar-DZ" sz="2400" dirty="0" smtClean="0"/>
            </a:br>
            <a:endParaRPr lang="fr-FR" sz="2400" dirty="0"/>
          </a:p>
        </p:txBody>
      </p:sp>
    </p:spTree>
    <p:extLst>
      <p:ext uri="{BB962C8B-B14F-4D97-AF65-F5344CB8AC3E}">
        <p14:creationId xmlns:p14="http://schemas.microsoft.com/office/powerpoint/2010/main" val="1341945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3374265"/>
          </a:xfrm>
        </p:spPr>
        <p:txBody>
          <a:bodyPr>
            <a:normAutofit fontScale="90000"/>
          </a:bodyPr>
          <a:lstStyle/>
          <a:p>
            <a:pPr lvl="0" algn="r" rtl="1">
              <a:spcBef>
                <a:spcPct val="20000"/>
              </a:spcBef>
              <a:spcAft>
                <a:spcPts val="600"/>
              </a:spcAft>
            </a:pPr>
            <a:r>
              <a:rPr lang="ar-DZ" sz="2000" cap="none" dirty="0" smtClean="0">
                <a:ln>
                  <a:noFill/>
                </a:ln>
                <a:solidFill>
                  <a:srgbClr val="146194">
                    <a:lumMod val="75000"/>
                  </a:srgbClr>
                </a:solidFill>
                <a:ea typeface="+mn-ea"/>
              </a:rPr>
              <a:t>                                                      الجمهورية </a:t>
            </a:r>
            <a:r>
              <a:rPr lang="ar-DZ" sz="2000" cap="none" dirty="0">
                <a:ln>
                  <a:noFill/>
                </a:ln>
                <a:solidFill>
                  <a:srgbClr val="146194">
                    <a:lumMod val="75000"/>
                  </a:srgbClr>
                </a:solidFill>
                <a:ea typeface="+mn-ea"/>
              </a:rPr>
              <a:t>الجزائرية الديمقراطية </a:t>
            </a:r>
            <a:r>
              <a:rPr lang="ar-DZ" sz="2000" cap="none" dirty="0" smtClean="0">
                <a:ln>
                  <a:noFill/>
                </a:ln>
                <a:solidFill>
                  <a:srgbClr val="146194">
                    <a:lumMod val="75000"/>
                  </a:srgbClr>
                </a:solidFill>
                <a:ea typeface="+mn-ea"/>
              </a:rPr>
              <a:t>الشعبية</a:t>
            </a:r>
            <a:br>
              <a:rPr lang="ar-DZ" sz="2000" cap="none" dirty="0" smtClean="0">
                <a:ln>
                  <a:noFill/>
                </a:ln>
                <a:solidFill>
                  <a:srgbClr val="146194">
                    <a:lumMod val="75000"/>
                  </a:srgbClr>
                </a:solidFill>
                <a:ea typeface="+mn-ea"/>
              </a:rPr>
            </a:br>
            <a:r>
              <a:rPr lang="ar-DZ" sz="2000" cap="none" dirty="0">
                <a:ln>
                  <a:noFill/>
                </a:ln>
                <a:solidFill>
                  <a:srgbClr val="146194">
                    <a:lumMod val="75000"/>
                  </a:srgbClr>
                </a:solidFill>
                <a:ea typeface="+mn-ea"/>
              </a:rPr>
              <a:t/>
            </a:r>
            <a:br>
              <a:rPr lang="ar-DZ" sz="2000" cap="none" dirty="0">
                <a:ln>
                  <a:noFill/>
                </a:ln>
                <a:solidFill>
                  <a:srgbClr val="146194">
                    <a:lumMod val="75000"/>
                  </a:srgbClr>
                </a:solidFill>
                <a:ea typeface="+mn-ea"/>
              </a:rPr>
            </a:br>
            <a:r>
              <a:rPr lang="ar-DZ" sz="2000" cap="none" dirty="0" smtClean="0">
                <a:ln>
                  <a:noFill/>
                </a:ln>
                <a:solidFill>
                  <a:srgbClr val="146194">
                    <a:lumMod val="75000"/>
                  </a:srgbClr>
                </a:solidFill>
                <a:ea typeface="+mn-ea"/>
              </a:rPr>
              <a:t/>
            </a:r>
            <a:br>
              <a:rPr lang="ar-DZ" sz="2000" cap="none" dirty="0" smtClean="0">
                <a:ln>
                  <a:noFill/>
                </a:ln>
                <a:solidFill>
                  <a:srgbClr val="146194">
                    <a:lumMod val="75000"/>
                  </a:srgbClr>
                </a:solidFill>
                <a:ea typeface="+mn-ea"/>
              </a:rPr>
            </a:br>
            <a:r>
              <a:rPr lang="ar-DZ" sz="2000" cap="none" dirty="0" smtClean="0">
                <a:ln>
                  <a:noFill/>
                </a:ln>
                <a:solidFill>
                  <a:srgbClr val="146194">
                    <a:lumMod val="75000"/>
                  </a:srgbClr>
                </a:solidFill>
                <a:ea typeface="+mn-ea"/>
              </a:rPr>
              <a:t>ولاية</a:t>
            </a:r>
            <a:r>
              <a:rPr lang="ar-DZ" sz="2000" cap="none" dirty="0">
                <a:ln>
                  <a:noFill/>
                </a:ln>
                <a:solidFill>
                  <a:srgbClr val="146194">
                    <a:lumMod val="75000"/>
                  </a:srgbClr>
                </a:solidFill>
                <a:ea typeface="+mn-ea"/>
              </a:rPr>
              <a:t>.............                                     </a:t>
            </a:r>
            <a:r>
              <a:rPr lang="ar-DZ" sz="2000" cap="none" dirty="0" smtClean="0">
                <a:ln>
                  <a:noFill/>
                </a:ln>
                <a:solidFill>
                  <a:srgbClr val="146194">
                    <a:lumMod val="75000"/>
                  </a:srgbClr>
                </a:solidFill>
                <a:ea typeface="+mn-ea"/>
              </a:rPr>
              <a:t>                                       </a:t>
            </a:r>
            <a:r>
              <a:rPr lang="ar-DZ" sz="2000" cap="none" dirty="0">
                <a:ln>
                  <a:noFill/>
                </a:ln>
                <a:solidFill>
                  <a:srgbClr val="146194">
                    <a:lumMod val="75000"/>
                  </a:srgbClr>
                </a:solidFill>
                <a:ea typeface="+mn-ea"/>
              </a:rPr>
              <a:t>المكان و التاريخ</a:t>
            </a:r>
            <a:r>
              <a:rPr lang="ar-DZ" sz="2000" cap="none" dirty="0" smtClean="0">
                <a:ln>
                  <a:noFill/>
                </a:ln>
                <a:solidFill>
                  <a:srgbClr val="146194">
                    <a:lumMod val="75000"/>
                  </a:srgbClr>
                </a:solidFill>
                <a:ea typeface="+mn-ea"/>
              </a:rPr>
              <a:t>.............</a:t>
            </a:r>
            <a:br>
              <a:rPr lang="ar-DZ" sz="2000" cap="none" dirty="0" smtClean="0">
                <a:ln>
                  <a:noFill/>
                </a:ln>
                <a:solidFill>
                  <a:srgbClr val="146194">
                    <a:lumMod val="75000"/>
                  </a:srgbClr>
                </a:solidFill>
                <a:ea typeface="+mn-ea"/>
              </a:rPr>
            </a:br>
            <a:r>
              <a:rPr lang="ar-DZ" sz="2000" cap="none" dirty="0" smtClean="0">
                <a:ln>
                  <a:noFill/>
                </a:ln>
                <a:solidFill>
                  <a:srgbClr val="146194">
                    <a:lumMod val="75000"/>
                  </a:srgbClr>
                </a:solidFill>
                <a:ea typeface="+mn-ea"/>
              </a:rPr>
              <a:t>دائرة </a:t>
            </a:r>
            <a:r>
              <a:rPr lang="ar-DZ" sz="2000" cap="none" dirty="0">
                <a:ln>
                  <a:noFill/>
                </a:ln>
                <a:solidFill>
                  <a:srgbClr val="146194">
                    <a:lumMod val="75000"/>
                  </a:srgbClr>
                </a:solidFill>
                <a:ea typeface="+mn-ea"/>
              </a:rPr>
              <a:t>.............</a:t>
            </a:r>
            <a:br>
              <a:rPr lang="ar-DZ" sz="2000" cap="none" dirty="0">
                <a:ln>
                  <a:noFill/>
                </a:ln>
                <a:solidFill>
                  <a:srgbClr val="146194">
                    <a:lumMod val="75000"/>
                  </a:srgbClr>
                </a:solidFill>
                <a:ea typeface="+mn-ea"/>
              </a:rPr>
            </a:br>
            <a:r>
              <a:rPr lang="ar-DZ" sz="2000" cap="none" dirty="0" smtClean="0">
                <a:ln>
                  <a:noFill/>
                </a:ln>
                <a:solidFill>
                  <a:srgbClr val="146194">
                    <a:lumMod val="75000"/>
                  </a:srgbClr>
                </a:solidFill>
                <a:ea typeface="+mn-ea"/>
              </a:rPr>
              <a:t>بلدية </a:t>
            </a:r>
            <a:r>
              <a:rPr lang="ar-DZ" sz="2000" cap="none" dirty="0">
                <a:ln>
                  <a:noFill/>
                </a:ln>
                <a:solidFill>
                  <a:srgbClr val="146194">
                    <a:lumMod val="75000"/>
                  </a:srgbClr>
                </a:solidFill>
                <a:ea typeface="+mn-ea"/>
              </a:rPr>
              <a:t>.............               </a:t>
            </a:r>
            <a:r>
              <a:rPr lang="ar-DZ" sz="2000" cap="none" dirty="0" smtClean="0">
                <a:ln>
                  <a:noFill/>
                </a:ln>
                <a:solidFill>
                  <a:srgbClr val="146194">
                    <a:lumMod val="75000"/>
                  </a:srgbClr>
                </a:solidFill>
                <a:ea typeface="+mn-ea"/>
              </a:rPr>
              <a:t>                                                        </a:t>
            </a:r>
            <a:r>
              <a:rPr lang="ar-DZ" sz="2000" cap="none" dirty="0">
                <a:ln>
                  <a:noFill/>
                </a:ln>
                <a:solidFill>
                  <a:srgbClr val="146194">
                    <a:lumMod val="75000"/>
                  </a:srgbClr>
                </a:solidFill>
                <a:ea typeface="+mn-ea"/>
              </a:rPr>
              <a:t>السيد رئيس المجلس الشعبي البلدي..........</a:t>
            </a:r>
            <a:br>
              <a:rPr lang="ar-DZ" sz="2000" cap="none" dirty="0">
                <a:ln>
                  <a:noFill/>
                </a:ln>
                <a:solidFill>
                  <a:srgbClr val="146194">
                    <a:lumMod val="75000"/>
                  </a:srgbClr>
                </a:solidFill>
                <a:ea typeface="+mn-ea"/>
              </a:rPr>
            </a:br>
            <a:r>
              <a:rPr lang="ar-DZ" sz="2000" cap="none" dirty="0">
                <a:ln>
                  <a:noFill/>
                </a:ln>
                <a:solidFill>
                  <a:srgbClr val="146194">
                    <a:lumMod val="75000"/>
                  </a:srgbClr>
                </a:solidFill>
                <a:ea typeface="+mn-ea"/>
              </a:rPr>
              <a:t>                                    </a:t>
            </a:r>
            <a:r>
              <a:rPr lang="ar-DZ" sz="2000" cap="none" dirty="0" smtClean="0">
                <a:ln>
                  <a:noFill/>
                </a:ln>
                <a:solidFill>
                  <a:srgbClr val="146194">
                    <a:lumMod val="75000"/>
                  </a:srgbClr>
                </a:solidFill>
                <a:ea typeface="+mn-ea"/>
              </a:rPr>
              <a:t>                                                       </a:t>
            </a:r>
            <a:r>
              <a:rPr lang="ar-DZ" sz="2000" cap="none" dirty="0">
                <a:ln>
                  <a:noFill/>
                </a:ln>
                <a:solidFill>
                  <a:srgbClr val="146194">
                    <a:lumMod val="75000"/>
                  </a:srgbClr>
                </a:solidFill>
                <a:ea typeface="+mn-ea"/>
              </a:rPr>
              <a:t>إلى السيد رئيس دائرة ........................... </a:t>
            </a:r>
            <a:br>
              <a:rPr lang="ar-DZ" sz="2000" cap="none" dirty="0">
                <a:ln>
                  <a:noFill/>
                </a:ln>
                <a:solidFill>
                  <a:srgbClr val="146194">
                    <a:lumMod val="75000"/>
                  </a:srgbClr>
                </a:solidFill>
                <a:ea typeface="+mn-ea"/>
              </a:rPr>
            </a:br>
            <a:r>
              <a:rPr lang="ar-DZ" sz="2000" cap="none" dirty="0" smtClean="0">
                <a:ln>
                  <a:noFill/>
                </a:ln>
                <a:solidFill>
                  <a:srgbClr val="146194">
                    <a:lumMod val="75000"/>
                  </a:srgbClr>
                </a:solidFill>
                <a:ea typeface="+mn-ea"/>
              </a:rPr>
              <a:t>                                  </a:t>
            </a:r>
            <a:br>
              <a:rPr lang="ar-DZ" sz="2000" cap="none" dirty="0" smtClean="0">
                <a:ln>
                  <a:noFill/>
                </a:ln>
                <a:solidFill>
                  <a:srgbClr val="146194">
                    <a:lumMod val="75000"/>
                  </a:srgbClr>
                </a:solidFill>
                <a:ea typeface="+mn-ea"/>
              </a:rPr>
            </a:br>
            <a:r>
              <a:rPr lang="ar-DZ" sz="2000" cap="none" dirty="0" smtClean="0">
                <a:ln>
                  <a:noFill/>
                </a:ln>
                <a:solidFill>
                  <a:srgbClr val="146194">
                    <a:lumMod val="75000"/>
                  </a:srgbClr>
                </a:solidFill>
                <a:ea typeface="+mn-ea"/>
              </a:rPr>
              <a:t>                                                       </a:t>
            </a:r>
            <a:r>
              <a:rPr lang="ar-DZ" sz="2800" b="1" cap="none" dirty="0" smtClean="0">
                <a:ln>
                  <a:noFill/>
                </a:ln>
                <a:solidFill>
                  <a:srgbClr val="146194">
                    <a:lumMod val="75000"/>
                  </a:srgbClr>
                </a:solidFill>
                <a:ea typeface="+mn-ea"/>
              </a:rPr>
              <a:t>جدول إرسال    </a:t>
            </a:r>
            <a:r>
              <a:rPr lang="ar-DZ" sz="2800" b="1" cap="none" dirty="0">
                <a:ln>
                  <a:noFill/>
                </a:ln>
                <a:solidFill>
                  <a:srgbClr val="146194">
                    <a:lumMod val="75000"/>
                  </a:srgbClr>
                </a:solidFill>
                <a:ea typeface="+mn-ea"/>
              </a:rPr>
              <a:t/>
            </a:r>
            <a:br>
              <a:rPr lang="ar-DZ" sz="2800" b="1" cap="none" dirty="0">
                <a:ln>
                  <a:noFill/>
                </a:ln>
                <a:solidFill>
                  <a:srgbClr val="146194">
                    <a:lumMod val="75000"/>
                  </a:srgbClr>
                </a:solidFill>
                <a:ea typeface="+mn-ea"/>
              </a:rPr>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79257251"/>
              </p:ext>
            </p:extLst>
          </p:nvPr>
        </p:nvGraphicFramePr>
        <p:xfrm>
          <a:off x="2069205" y="3374265"/>
          <a:ext cx="8534400" cy="1651000"/>
        </p:xfrm>
        <a:graphic>
          <a:graphicData uri="http://schemas.openxmlformats.org/drawingml/2006/table">
            <a:tbl>
              <a:tblPr firstRow="1" bandRow="1">
                <a:tableStyleId>{5C22544A-7EE6-4342-B048-85BDC9FD1C3A}</a:tableStyleId>
              </a:tblPr>
              <a:tblGrid>
                <a:gridCol w="2844800"/>
                <a:gridCol w="2844800"/>
                <a:gridCol w="2844800"/>
              </a:tblGrid>
              <a:tr h="604662">
                <a:tc>
                  <a:txBody>
                    <a:bodyPr/>
                    <a:lstStyle/>
                    <a:p>
                      <a:pPr algn="ctr"/>
                      <a:r>
                        <a:rPr lang="ar-DZ" dirty="0" smtClean="0"/>
                        <a:t>الملاحظات</a:t>
                      </a:r>
                      <a:endParaRPr lang="fr-FR" dirty="0"/>
                    </a:p>
                  </a:txBody>
                  <a:tcPr/>
                </a:tc>
                <a:tc>
                  <a:txBody>
                    <a:bodyPr/>
                    <a:lstStyle/>
                    <a:p>
                      <a:pPr algn="ctr"/>
                      <a:r>
                        <a:rPr lang="ar-DZ" dirty="0" smtClean="0"/>
                        <a:t>العدد</a:t>
                      </a:r>
                      <a:endParaRPr lang="fr-F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ar-DZ" dirty="0" smtClean="0"/>
                        <a:t>تعيين الوثائق</a:t>
                      </a:r>
                      <a:endParaRPr lang="fr-FR" dirty="0" smtClean="0"/>
                    </a:p>
                    <a:p>
                      <a:endParaRPr lang="fr-FR" dirty="0"/>
                    </a:p>
                  </a:txBody>
                  <a:tcPr/>
                </a:tc>
              </a:tr>
              <a:tr h="370840">
                <a:tc>
                  <a:txBody>
                    <a:bodyPr/>
                    <a:lstStyle/>
                    <a:p>
                      <a:pPr algn="r" rtl="1"/>
                      <a:r>
                        <a:rPr lang="ar-DZ" dirty="0" smtClean="0"/>
                        <a:t>لإبداء رأيكم و إفادتنا بموافقتكم </a:t>
                      </a:r>
                      <a:endParaRPr lang="fr-FR" dirty="0"/>
                    </a:p>
                  </a:txBody>
                  <a:tcPr/>
                </a:tc>
                <a:tc>
                  <a:txBody>
                    <a:bodyPr/>
                    <a:lstStyle/>
                    <a:p>
                      <a:pPr algn="ctr"/>
                      <a:r>
                        <a:rPr lang="fr-FR" dirty="0" smtClean="0"/>
                        <a:t>03</a:t>
                      </a:r>
                      <a:endParaRPr lang="fr-FR" dirty="0"/>
                    </a:p>
                  </a:txBody>
                  <a:tcPr/>
                </a:tc>
                <a:tc>
                  <a:txBody>
                    <a:bodyPr/>
                    <a:lstStyle/>
                    <a:p>
                      <a:r>
                        <a:rPr lang="ar-DZ" dirty="0" smtClean="0"/>
                        <a:t>تجدون رفقته ...............</a:t>
                      </a:r>
                      <a:endParaRPr lang="fr-FR" dirty="0"/>
                    </a:p>
                  </a:txBody>
                  <a:tcPr/>
                </a:tc>
              </a:tr>
              <a:tr h="370840">
                <a:tc>
                  <a:txBody>
                    <a:bodyPr/>
                    <a:lstStyle/>
                    <a:p>
                      <a:endParaRPr lang="fr-FR"/>
                    </a:p>
                  </a:txBody>
                  <a:tcPr/>
                </a:tc>
                <a:tc>
                  <a:txBody>
                    <a:bodyPr/>
                    <a:lstStyle/>
                    <a:p>
                      <a:pPr algn="ctr" rtl="1"/>
                      <a:r>
                        <a:rPr lang="fr-FR" dirty="0" smtClean="0"/>
                        <a:t>03</a:t>
                      </a:r>
                      <a:endParaRPr lang="fr-FR" dirty="0"/>
                    </a:p>
                  </a:txBody>
                  <a:tcPr/>
                </a:tc>
                <a:tc>
                  <a:txBody>
                    <a:bodyPr/>
                    <a:lstStyle/>
                    <a:p>
                      <a:pPr algn="r" rtl="1"/>
                      <a:r>
                        <a:rPr lang="ar-DZ" dirty="0" smtClean="0"/>
                        <a:t>المجموع</a:t>
                      </a:r>
                      <a:endParaRPr lang="fr-FR" dirty="0"/>
                    </a:p>
                  </a:txBody>
                  <a:tcPr/>
                </a:tc>
              </a:tr>
            </a:tbl>
          </a:graphicData>
        </a:graphic>
      </p:graphicFrame>
      <p:sp>
        <p:nvSpPr>
          <p:cNvPr id="5" name="Rectangle 4"/>
          <p:cNvSpPr/>
          <p:nvPr/>
        </p:nvSpPr>
        <p:spPr>
          <a:xfrm>
            <a:off x="382073" y="5617216"/>
            <a:ext cx="6096000" cy="646331"/>
          </a:xfrm>
          <a:prstGeom prst="rect">
            <a:avLst/>
          </a:prstGeom>
        </p:spPr>
        <p:txBody>
          <a:bodyPr>
            <a:spAutoFit/>
          </a:bodyPr>
          <a:lstStyle/>
          <a:p>
            <a:pPr algn="r" rtl="1"/>
            <a:r>
              <a:rPr lang="ar-DZ" dirty="0" smtClean="0"/>
              <a:t>عن السيد رئيس م. ش. ب و بتفويض منه</a:t>
            </a:r>
          </a:p>
          <a:p>
            <a:pPr algn="r" rtl="1"/>
            <a:r>
              <a:rPr lang="ar-DZ" dirty="0" smtClean="0"/>
              <a:t> رئيس مصلحة ........................... (التوقيع و الختم) </a:t>
            </a:r>
            <a:endParaRPr lang="fr-FR" dirty="0"/>
          </a:p>
        </p:txBody>
      </p:sp>
    </p:spTree>
    <p:extLst>
      <p:ext uri="{BB962C8B-B14F-4D97-AF65-F5344CB8AC3E}">
        <p14:creationId xmlns:p14="http://schemas.microsoft.com/office/powerpoint/2010/main" val="229387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74766" y="15016"/>
            <a:ext cx="5148000" cy="6872872"/>
          </a:xfrm>
          <a:prstGeom prst="rect">
            <a:avLst/>
          </a:prstGeom>
        </p:spPr>
      </p:pic>
    </p:spTree>
    <p:extLst>
      <p:ext uri="{BB962C8B-B14F-4D97-AF65-F5344CB8AC3E}">
        <p14:creationId xmlns:p14="http://schemas.microsoft.com/office/powerpoint/2010/main" val="83300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92247"/>
            <a:ext cx="12088969" cy="5865753"/>
          </a:xfrm>
        </p:spPr>
        <p:txBody>
          <a:bodyPr>
            <a:normAutofit/>
          </a:bodyPr>
          <a:lstStyle/>
          <a:p>
            <a:pPr algn="r" rtl="1">
              <a:lnSpc>
                <a:spcPct val="200000"/>
              </a:lnSpc>
            </a:pPr>
            <a:r>
              <a:rPr lang="ar-DZ" dirty="0" smtClean="0"/>
              <a:t>هو </a:t>
            </a:r>
            <a:r>
              <a:rPr lang="ar-SA" dirty="0" smtClean="0"/>
              <a:t>مراسلة </a:t>
            </a:r>
            <a:r>
              <a:rPr lang="ar-SA" dirty="0"/>
              <a:t>إدارية بسيطة تستعمل </a:t>
            </a:r>
            <a:r>
              <a:rPr lang="ar-SA" dirty="0" err="1" smtClean="0"/>
              <a:t>لغ</a:t>
            </a:r>
            <a:r>
              <a:rPr lang="ar-DZ" dirty="0" smtClean="0"/>
              <a:t>رض</a:t>
            </a:r>
            <a:r>
              <a:rPr lang="ar-SA" dirty="0" smtClean="0"/>
              <a:t> واح</a:t>
            </a:r>
            <a:r>
              <a:rPr lang="ar-DZ" dirty="0" smtClean="0"/>
              <a:t>د، وهو طلب حضور الأشخاص </a:t>
            </a:r>
            <a:r>
              <a:rPr lang="ar-SA" dirty="0" smtClean="0"/>
              <a:t>إلى </a:t>
            </a:r>
            <a:r>
              <a:rPr lang="ar-DZ" dirty="0" smtClean="0"/>
              <a:t>مق</a:t>
            </a:r>
            <a:r>
              <a:rPr lang="ar-SA" dirty="0" smtClean="0"/>
              <a:t>رات </a:t>
            </a:r>
            <a:r>
              <a:rPr lang="ar-SA" dirty="0"/>
              <a:t>العمل أو الاجتماع </a:t>
            </a:r>
            <a:r>
              <a:rPr lang="ar-DZ" dirty="0" smtClean="0"/>
              <a:t>في</a:t>
            </a:r>
            <a:r>
              <a:rPr lang="ar-SA" dirty="0" smtClean="0"/>
              <a:t> </a:t>
            </a:r>
            <a:r>
              <a:rPr lang="ar-SA" dirty="0"/>
              <a:t>مكان معين، أو طلب حضورهم مصحوبين بوثائق </a:t>
            </a:r>
            <a:r>
              <a:rPr lang="ar-SA" dirty="0" smtClean="0"/>
              <a:t>لأس</a:t>
            </a:r>
            <a:r>
              <a:rPr lang="ar-DZ" dirty="0" smtClean="0"/>
              <a:t>ت</a:t>
            </a:r>
            <a:r>
              <a:rPr lang="ar-SA" dirty="0" smtClean="0"/>
              <a:t>گ</a:t>
            </a:r>
            <a:r>
              <a:rPr lang="ar-DZ" dirty="0" smtClean="0"/>
              <a:t>م</a:t>
            </a:r>
            <a:r>
              <a:rPr lang="ar-SA" dirty="0" smtClean="0"/>
              <a:t>ال </a:t>
            </a:r>
            <a:r>
              <a:rPr lang="ar-SA" dirty="0"/>
              <a:t>ملفات أو المشاركة في عمليات معينة، مثل إجراء مسابقات أو امتحانات أو عمليات </a:t>
            </a:r>
            <a:r>
              <a:rPr lang="ar-SA" dirty="0" smtClean="0"/>
              <a:t>تكوينية</a:t>
            </a:r>
            <a:r>
              <a:rPr lang="ar-DZ" dirty="0" smtClean="0"/>
              <a:t>، </a:t>
            </a:r>
            <a:r>
              <a:rPr lang="ar-SA" dirty="0" smtClean="0"/>
              <a:t>ملتقيات </a:t>
            </a:r>
            <a:r>
              <a:rPr lang="ar-SA" dirty="0"/>
              <a:t>أيام دراسية و </a:t>
            </a:r>
            <a:r>
              <a:rPr lang="ar-SA" dirty="0" smtClean="0"/>
              <a:t>ندوات</a:t>
            </a:r>
            <a:endParaRPr lang="fr-FR" dirty="0"/>
          </a:p>
          <a:p>
            <a:pPr marL="0" indent="0" algn="r" rtl="1">
              <a:lnSpc>
                <a:spcPct val="200000"/>
              </a:lnSpc>
              <a:buNone/>
            </a:pPr>
            <a:r>
              <a:rPr lang="ar-SA" b="1" dirty="0" smtClean="0"/>
              <a:t>شكله </a:t>
            </a:r>
            <a:r>
              <a:rPr lang="fr-FR" b="1" dirty="0"/>
              <a:t>: </a:t>
            </a:r>
          </a:p>
          <a:p>
            <a:pPr algn="r" rtl="1">
              <a:lnSpc>
                <a:spcPct val="200000"/>
              </a:lnSpc>
            </a:pPr>
            <a:r>
              <a:rPr lang="ar-SA" dirty="0" smtClean="0"/>
              <a:t>عادة </a:t>
            </a:r>
            <a:r>
              <a:rPr lang="ar-DZ" dirty="0" smtClean="0"/>
              <a:t>ما </a:t>
            </a:r>
            <a:r>
              <a:rPr lang="ar-SA" dirty="0" smtClean="0"/>
              <a:t>يكون </a:t>
            </a:r>
            <a:r>
              <a:rPr lang="ar-SA" dirty="0"/>
              <a:t>شكلها في قالب يتوافق وشكل الرسالة الإدارية بجميع </a:t>
            </a:r>
            <a:r>
              <a:rPr lang="ar-SA" dirty="0" smtClean="0"/>
              <a:t>عناصرها</a:t>
            </a:r>
            <a:r>
              <a:rPr lang="ar-DZ" dirty="0" smtClean="0"/>
              <a:t>، م</a:t>
            </a:r>
            <a:r>
              <a:rPr lang="ar-SA" dirty="0" smtClean="0"/>
              <a:t>ع إضافة </a:t>
            </a:r>
            <a:r>
              <a:rPr lang="ar-SA" dirty="0"/>
              <a:t>النقاط </a:t>
            </a:r>
            <a:r>
              <a:rPr lang="ar-SA" dirty="0" smtClean="0"/>
              <a:t>التالية</a:t>
            </a:r>
            <a:r>
              <a:rPr lang="ar-DZ" dirty="0" smtClean="0"/>
              <a:t>:</a:t>
            </a:r>
          </a:p>
          <a:p>
            <a:pPr algn="r" rtl="1">
              <a:lnSpc>
                <a:spcPct val="200000"/>
              </a:lnSpc>
            </a:pPr>
            <a:r>
              <a:rPr lang="ar-DZ" dirty="0" smtClean="0"/>
              <a:t> - </a:t>
            </a:r>
            <a:r>
              <a:rPr lang="ar-SA" dirty="0" err="1" smtClean="0"/>
              <a:t>تاریخ</a:t>
            </a:r>
            <a:r>
              <a:rPr lang="ar-SA" dirty="0" smtClean="0"/>
              <a:t> </a:t>
            </a:r>
            <a:r>
              <a:rPr lang="ar-SA" dirty="0"/>
              <a:t>و ساعة و مكان انعقاد الاجتماع و </a:t>
            </a:r>
            <a:r>
              <a:rPr lang="ar-SA" dirty="0" smtClean="0"/>
              <a:t>موضوعه </a:t>
            </a:r>
            <a:r>
              <a:rPr lang="ar-SA" dirty="0"/>
              <a:t>أو جدول </a:t>
            </a:r>
            <a:r>
              <a:rPr lang="ar-SA" dirty="0" smtClean="0"/>
              <a:t>أعماله</a:t>
            </a:r>
            <a:r>
              <a:rPr lang="ar-DZ" dirty="0" smtClean="0"/>
              <a:t>.</a:t>
            </a:r>
            <a:r>
              <a:rPr lang="ar-SA" dirty="0" smtClean="0"/>
              <a:t> </a:t>
            </a:r>
            <a:endParaRPr lang="fr-FR" dirty="0"/>
          </a:p>
          <a:p>
            <a:pPr algn="r" rtl="1">
              <a:lnSpc>
                <a:spcPct val="200000"/>
              </a:lnSpc>
            </a:pPr>
            <a:r>
              <a:rPr lang="ar-DZ" dirty="0" smtClean="0"/>
              <a:t>- يتم</a:t>
            </a:r>
            <a:r>
              <a:rPr lang="ar-SA" dirty="0" smtClean="0"/>
              <a:t> </a:t>
            </a:r>
            <a:r>
              <a:rPr lang="ar-DZ" dirty="0" smtClean="0"/>
              <a:t>ا</a:t>
            </a:r>
            <a:r>
              <a:rPr lang="ar-SA" dirty="0" smtClean="0"/>
              <a:t>رس</a:t>
            </a:r>
            <a:r>
              <a:rPr lang="ar-DZ" dirty="0" smtClean="0"/>
              <a:t>ا</a:t>
            </a:r>
            <a:r>
              <a:rPr lang="ar-SA" dirty="0" smtClean="0"/>
              <a:t>ل </a:t>
            </a:r>
            <a:r>
              <a:rPr lang="ar-SA" dirty="0"/>
              <a:t>الاستدعاء إلى </a:t>
            </a:r>
            <a:r>
              <a:rPr lang="ar-SA" dirty="0" smtClean="0"/>
              <a:t>ال</a:t>
            </a:r>
            <a:r>
              <a:rPr lang="ar-DZ" dirty="0" smtClean="0"/>
              <a:t>م</a:t>
            </a:r>
            <a:r>
              <a:rPr lang="ar-SA" dirty="0" smtClean="0"/>
              <a:t>ع</a:t>
            </a:r>
            <a:r>
              <a:rPr lang="ar-DZ" dirty="0" smtClean="0"/>
              <a:t>ن</a:t>
            </a:r>
            <a:r>
              <a:rPr lang="ar-SA" dirty="0" smtClean="0"/>
              <a:t>ي </a:t>
            </a:r>
            <a:r>
              <a:rPr lang="ar-SA" dirty="0"/>
              <a:t>داخل غلاف </a:t>
            </a:r>
            <a:r>
              <a:rPr lang="ar-SA" dirty="0" smtClean="0"/>
              <a:t>م</a:t>
            </a:r>
            <a:r>
              <a:rPr lang="ar-DZ" dirty="0" smtClean="0"/>
              <a:t>غ</a:t>
            </a:r>
            <a:r>
              <a:rPr lang="ar-SA" dirty="0" smtClean="0"/>
              <a:t>لق </a:t>
            </a:r>
            <a:r>
              <a:rPr lang="ar-SA" dirty="0"/>
              <a:t>أو في شكل </a:t>
            </a:r>
            <a:r>
              <a:rPr lang="ar-SA" dirty="0" smtClean="0"/>
              <a:t>مطوية</a:t>
            </a:r>
            <a:r>
              <a:rPr lang="ar-DZ" dirty="0" smtClean="0"/>
              <a:t>.</a:t>
            </a:r>
            <a:endParaRPr lang="fr-FR" dirty="0"/>
          </a:p>
        </p:txBody>
      </p:sp>
      <p:sp>
        <p:nvSpPr>
          <p:cNvPr id="5" name="Rectangle 4"/>
          <p:cNvSpPr/>
          <p:nvPr/>
        </p:nvSpPr>
        <p:spPr>
          <a:xfrm>
            <a:off x="2987899" y="13453"/>
            <a:ext cx="5751504" cy="584775"/>
          </a:xfrm>
          <a:prstGeom prst="rect">
            <a:avLst/>
          </a:prstGeom>
        </p:spPr>
        <p:txBody>
          <a:bodyPr wrap="square">
            <a:spAutoFit/>
          </a:bodyPr>
          <a:lstStyle/>
          <a:p>
            <a:pPr algn="ctr"/>
            <a:r>
              <a:rPr lang="ar-DZ" sz="3200" b="1" dirty="0" smtClean="0">
                <a:solidFill>
                  <a:schemeClr val="bg1"/>
                </a:solidFill>
              </a:rPr>
              <a:t>2-</a:t>
            </a:r>
            <a:r>
              <a:rPr lang="ar-SA" sz="3200" b="1" dirty="0" smtClean="0">
                <a:solidFill>
                  <a:schemeClr val="bg1"/>
                </a:solidFill>
              </a:rPr>
              <a:t>الاستدعاء </a:t>
            </a:r>
            <a:endParaRPr lang="fr-FR" sz="3200" b="1" dirty="0">
              <a:solidFill>
                <a:schemeClr val="bg1"/>
              </a:solidFill>
            </a:endParaRPr>
          </a:p>
        </p:txBody>
      </p:sp>
    </p:spTree>
    <p:extLst>
      <p:ext uri="{BB962C8B-B14F-4D97-AF65-F5344CB8AC3E}">
        <p14:creationId xmlns:p14="http://schemas.microsoft.com/office/powerpoint/2010/main" val="152989588"/>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566</TotalTime>
  <Words>537</Words>
  <Application>Microsoft Office PowerPoint</Application>
  <PresentationFormat>Grand écran</PresentationFormat>
  <Paragraphs>87</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Century Gothic</vt:lpstr>
      <vt:lpstr>Tahoma</vt:lpstr>
      <vt:lpstr>Times New Roman</vt:lpstr>
      <vt:lpstr>Traditional Arabic</vt:lpstr>
      <vt:lpstr>Wingdings 3</vt:lpstr>
      <vt:lpstr>Secteur</vt:lpstr>
      <vt:lpstr>المحاضرة الرابعة</vt:lpstr>
      <vt:lpstr>Présentation PowerPoint</vt:lpstr>
      <vt:lpstr>1-جدول الارسال</vt:lpstr>
      <vt:lpstr>  الإشعار بالاستلام :  ويمكن طلب الإشعار بالاستلام فور وصول الوثائق المرفقة به بواسطة إعادة النسخة الثانية موقع عليها من طرف العون الإداري الذي تسلم الوثائق مع وضع ختم الإدارة و تاريخ الاسم  ورقم التسجيل، من أجل التأكد من ثبوت استلامها من قبل المرسل إليه.  *وليس معنى هذا أن كل جدول ارسال يخضع الى شرط الاشعار بالاستلام إلا في حالة إرسال وثائق هامة تتطلب التأكد من ثبوت استلامها من الطرف المرسل إليه، وفي هذه الحالة يحرر جدول الإرسال في ثلاث نسخ : - النسخة الأولى تبقى في حافظة البريد الصادر.  = أما السختين الثانية و الثالثة، فترسل مع الوثائق أو الملفات المرسلة شريطة إعادة  النسختين إلى المرسل مع ملا حظة الاشعار بالاستلام المذكورة أعلاه .   </vt:lpstr>
      <vt:lpstr>شكل جدول الارسال:</vt:lpstr>
      <vt:lpstr>Présentation PowerPoint</vt:lpstr>
      <vt:lpstr>                                                      الجمهورية الجزائرية الديمقراطية الشعبية   ولاية.............                                                                            المكان و التاريخ............. دائرة ............. بلدية .............                                                                       السيد رئيس المجلس الشعبي البلدي..........                                                                                            إلى السيد رئيس دائرة ...........................                                                                                            جدول إرسال     </vt:lpstr>
      <vt:lpstr>Présentation PowerPoint</vt:lpstr>
      <vt:lpstr>Présentation PowerPoint</vt:lpstr>
      <vt:lpstr>Présentation PowerPoint</vt:lpstr>
      <vt:lpstr>3-الدعوة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dc:title>
  <dc:creator>MICRO</dc:creator>
  <cp:lastModifiedBy>MICRO</cp:lastModifiedBy>
  <cp:revision>35</cp:revision>
  <dcterms:created xsi:type="dcterms:W3CDTF">2021-11-15T17:16:44Z</dcterms:created>
  <dcterms:modified xsi:type="dcterms:W3CDTF">2023-10-24T19:27:30Z</dcterms:modified>
</cp:coreProperties>
</file>