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9B45A67-BEDC-4E59-BE1E-2504B86C5471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AFE126F-58E8-4CB0-B2D1-CEC3E7172DF9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2071701"/>
          </a:xfrm>
        </p:spPr>
        <p:txBody>
          <a:bodyPr/>
          <a:lstStyle/>
          <a:p>
            <a:pPr algn="r"/>
            <a:r>
              <a:rPr lang="fr-FR" dirty="0" smtClean="0"/>
              <a:t>spss</a:t>
            </a:r>
            <a:r>
              <a:rPr lang="ar-DZ" dirty="0" smtClean="0"/>
              <a:t>تطبيقات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1000" y="1857364"/>
            <a:ext cx="8458200" cy="928694"/>
          </a:xfrm>
        </p:spPr>
        <p:txBody>
          <a:bodyPr>
            <a:normAutofit/>
          </a:bodyPr>
          <a:lstStyle/>
          <a:p>
            <a:pPr algn="r" rtl="1"/>
            <a:r>
              <a:rPr lang="ar-DZ" dirty="0" err="1" smtClean="0"/>
              <a:t>إذاكان</a:t>
            </a:r>
            <a:r>
              <a:rPr lang="ar-DZ" dirty="0" smtClean="0"/>
              <a:t> عدد الطلبة في قسم العلوم الاجتماعية 1800طالبا وطالبة</a:t>
            </a:r>
          </a:p>
          <a:p>
            <a:pPr algn="r" rtl="1"/>
            <a:r>
              <a:rPr lang="ar-DZ" dirty="0" smtClean="0"/>
              <a:t>،موزعين على الشعب المبينة في الجدول التالي:</a:t>
            </a:r>
          </a:p>
          <a:p>
            <a:pPr algn="r" rtl="1"/>
            <a:endParaRPr lang="ar-DZ" dirty="0" smtClean="0"/>
          </a:p>
          <a:p>
            <a:pPr algn="r" rtl="1"/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285984" y="2000240"/>
          <a:ext cx="3214710" cy="2857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7355"/>
                <a:gridCol w="1607355"/>
              </a:tblGrid>
              <a:tr h="476253"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العدد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الشعبة</a:t>
                      </a:r>
                      <a:endParaRPr lang="fr-FR" dirty="0"/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700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علم الاجتماع</a:t>
                      </a:r>
                      <a:endParaRPr lang="fr-FR" dirty="0"/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500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علم النفس</a:t>
                      </a:r>
                      <a:endParaRPr lang="fr-FR" dirty="0"/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400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علوم التربية</a:t>
                      </a:r>
                      <a:endParaRPr lang="fr-FR" dirty="0"/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200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err="1" smtClean="0"/>
                        <a:t>الأنثربولوجية</a:t>
                      </a:r>
                      <a:endParaRPr lang="fr-FR" dirty="0"/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1800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المجموع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143108" y="5143512"/>
            <a:ext cx="59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dirty="0" smtClean="0"/>
              <a:t>المطلوب: عرض البيانات بطريقتين مختلفتين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</TotalTime>
  <Words>41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Promenade</vt:lpstr>
      <vt:lpstr>spssتطبيقات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spssتطبيقات </dc:title>
  <dc:creator>2013</dc:creator>
  <cp:lastModifiedBy>2013</cp:lastModifiedBy>
  <cp:revision>1</cp:revision>
  <dcterms:created xsi:type="dcterms:W3CDTF">2019-12-03T12:54:34Z</dcterms:created>
  <dcterms:modified xsi:type="dcterms:W3CDTF">2019-12-03T13:04:22Z</dcterms:modified>
</cp:coreProperties>
</file>