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Lst>
  <p:sldIdLst>
    <p:sldId id="256" r:id="rId3"/>
    <p:sldId id="257" r:id="rId4"/>
    <p:sldId id="258" r:id="rId5"/>
    <p:sldId id="263" r:id="rId6"/>
    <p:sldId id="264" r:id="rId7"/>
    <p:sldId id="265" r:id="rId8"/>
    <p:sldId id="266" r:id="rId9"/>
    <p:sldId id="268" r:id="rId10"/>
    <p:sldId id="269" r:id="rId11"/>
    <p:sldId id="270" r:id="rId12"/>
    <p:sldId id="271" r:id="rId13"/>
    <p:sldId id="272" r:id="rId14"/>
    <p:sldId id="273" r:id="rId15"/>
    <p:sldId id="274" r:id="rId16"/>
    <p:sldId id="275" r:id="rId17"/>
    <p:sldId id="259" r:id="rId18"/>
    <p:sldId id="276" r:id="rId19"/>
    <p:sldId id="277" r:id="rId20"/>
    <p:sldId id="267" r:id="rId21"/>
    <p:sldId id="281" r:id="rId22"/>
    <p:sldId id="278" r:id="rId23"/>
    <p:sldId id="282" r:id="rId24"/>
    <p:sldId id="279" r:id="rId25"/>
    <p:sldId id="283" r:id="rId26"/>
    <p:sldId id="280" r:id="rId27"/>
    <p:sldId id="284" r:id="rId28"/>
    <p:sldId id="260" r:id="rId29"/>
    <p:sldId id="285" r:id="rId30"/>
    <p:sldId id="286" r:id="rId31"/>
    <p:sldId id="287" r:id="rId32"/>
    <p:sldId id="288" r:id="rId33"/>
    <p:sldId id="289" r:id="rId34"/>
    <p:sldId id="261" r:id="rId35"/>
    <p:sldId id="262" r:id="rId36"/>
  </p:sldIdLst>
  <p:sldSz cx="12192000" cy="6858000"/>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12"/>
    <p:restoredTop sz="94695"/>
  </p:normalViewPr>
  <p:slideViewPr>
    <p:cSldViewPr snapToGrid="0">
      <p:cViewPr varScale="1">
        <p:scale>
          <a:sx n="101" d="100"/>
          <a:sy n="101" d="100"/>
        </p:scale>
        <p:origin x="67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6ECCC1-9475-E70E-405A-5C074618CFC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DZ"/>
          </a:p>
        </p:txBody>
      </p:sp>
      <p:sp>
        <p:nvSpPr>
          <p:cNvPr id="3" name="Sous-titre 2">
            <a:extLst>
              <a:ext uri="{FF2B5EF4-FFF2-40B4-BE49-F238E27FC236}">
                <a16:creationId xmlns:a16="http://schemas.microsoft.com/office/drawing/2014/main" id="{8AB47449-89A2-67E7-0047-F271D1AD7B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28C2DBE7-FB86-434F-BD73-1C2A367400DE}"/>
              </a:ext>
            </a:extLst>
          </p:cNvPr>
          <p:cNvSpPr>
            <a:spLocks noGrp="1"/>
          </p:cNvSpPr>
          <p:nvPr>
            <p:ph type="dt" sz="half" idx="10"/>
          </p:nvPr>
        </p:nvSpPr>
        <p:spPr/>
        <p:txBody>
          <a:bodyPr/>
          <a:lstStyle/>
          <a:p>
            <a:fld id="{B8D3A21E-FE33-0040-8441-2B58F17AC3CB}" type="datetimeFigureOut">
              <a:rPr lang="fr-DZ" smtClean="0"/>
              <a:t>27/03/2024</a:t>
            </a:fld>
            <a:endParaRPr lang="fr-DZ"/>
          </a:p>
        </p:txBody>
      </p:sp>
      <p:sp>
        <p:nvSpPr>
          <p:cNvPr id="5" name="Espace réservé du pied de page 4">
            <a:extLst>
              <a:ext uri="{FF2B5EF4-FFF2-40B4-BE49-F238E27FC236}">
                <a16:creationId xmlns:a16="http://schemas.microsoft.com/office/drawing/2014/main" id="{F775369D-69C3-10CA-B13B-2BD820ED8FD9}"/>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EF238E0F-EAC5-6161-1FF5-FBBCEA109B1A}"/>
              </a:ext>
            </a:extLst>
          </p:cNvPr>
          <p:cNvSpPr>
            <a:spLocks noGrp="1"/>
          </p:cNvSpPr>
          <p:nvPr>
            <p:ph type="sldNum" sz="quarter" idx="12"/>
          </p:nvPr>
        </p:nvSpPr>
        <p:spPr/>
        <p:txBody>
          <a:bodyPr/>
          <a:lstStyle/>
          <a:p>
            <a:fld id="{FC4FF9A4-ED73-9A4A-921C-245B70E115E2}" type="slidenum">
              <a:rPr lang="fr-DZ" smtClean="0"/>
              <a:t>‹N°›</a:t>
            </a:fld>
            <a:endParaRPr lang="fr-DZ"/>
          </a:p>
        </p:txBody>
      </p:sp>
    </p:spTree>
    <p:extLst>
      <p:ext uri="{BB962C8B-B14F-4D97-AF65-F5344CB8AC3E}">
        <p14:creationId xmlns:p14="http://schemas.microsoft.com/office/powerpoint/2010/main" val="2573981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7B187E-3782-ED0D-4CF0-76700FC4DD93}"/>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AD5EDA70-9ABF-69CD-0F2C-635859B4275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979B2293-E74E-4306-E370-9CBE41B787E0}"/>
              </a:ext>
            </a:extLst>
          </p:cNvPr>
          <p:cNvSpPr>
            <a:spLocks noGrp="1"/>
          </p:cNvSpPr>
          <p:nvPr>
            <p:ph type="dt" sz="half" idx="10"/>
          </p:nvPr>
        </p:nvSpPr>
        <p:spPr/>
        <p:txBody>
          <a:bodyPr/>
          <a:lstStyle/>
          <a:p>
            <a:fld id="{B8D3A21E-FE33-0040-8441-2B58F17AC3CB}" type="datetimeFigureOut">
              <a:rPr lang="fr-DZ" smtClean="0"/>
              <a:t>27/03/2024</a:t>
            </a:fld>
            <a:endParaRPr lang="fr-DZ"/>
          </a:p>
        </p:txBody>
      </p:sp>
      <p:sp>
        <p:nvSpPr>
          <p:cNvPr id="5" name="Espace réservé du pied de page 4">
            <a:extLst>
              <a:ext uri="{FF2B5EF4-FFF2-40B4-BE49-F238E27FC236}">
                <a16:creationId xmlns:a16="http://schemas.microsoft.com/office/drawing/2014/main" id="{2C36BF16-E6D8-4382-184A-9774E3A24E8D}"/>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7FE74D47-AE6C-6DE0-D0AF-4ED8666FF6C7}"/>
              </a:ext>
            </a:extLst>
          </p:cNvPr>
          <p:cNvSpPr>
            <a:spLocks noGrp="1"/>
          </p:cNvSpPr>
          <p:nvPr>
            <p:ph type="sldNum" sz="quarter" idx="12"/>
          </p:nvPr>
        </p:nvSpPr>
        <p:spPr/>
        <p:txBody>
          <a:bodyPr/>
          <a:lstStyle/>
          <a:p>
            <a:fld id="{FC4FF9A4-ED73-9A4A-921C-245B70E115E2}" type="slidenum">
              <a:rPr lang="fr-DZ" smtClean="0"/>
              <a:t>‹N°›</a:t>
            </a:fld>
            <a:endParaRPr lang="fr-DZ"/>
          </a:p>
        </p:txBody>
      </p:sp>
    </p:spTree>
    <p:extLst>
      <p:ext uri="{BB962C8B-B14F-4D97-AF65-F5344CB8AC3E}">
        <p14:creationId xmlns:p14="http://schemas.microsoft.com/office/powerpoint/2010/main" val="1520753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BF3B89C-7F5E-8E76-D556-8DDF39B1FAC6}"/>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CC1A6A8F-7CB3-C1CA-8DA5-ADC6ADCE3FD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026F09C0-584F-9555-463A-631C8D43AA79}"/>
              </a:ext>
            </a:extLst>
          </p:cNvPr>
          <p:cNvSpPr>
            <a:spLocks noGrp="1"/>
          </p:cNvSpPr>
          <p:nvPr>
            <p:ph type="dt" sz="half" idx="10"/>
          </p:nvPr>
        </p:nvSpPr>
        <p:spPr/>
        <p:txBody>
          <a:bodyPr/>
          <a:lstStyle/>
          <a:p>
            <a:fld id="{B8D3A21E-FE33-0040-8441-2B58F17AC3CB}" type="datetimeFigureOut">
              <a:rPr lang="fr-DZ" smtClean="0"/>
              <a:t>27/03/2024</a:t>
            </a:fld>
            <a:endParaRPr lang="fr-DZ"/>
          </a:p>
        </p:txBody>
      </p:sp>
      <p:sp>
        <p:nvSpPr>
          <p:cNvPr id="5" name="Espace réservé du pied de page 4">
            <a:extLst>
              <a:ext uri="{FF2B5EF4-FFF2-40B4-BE49-F238E27FC236}">
                <a16:creationId xmlns:a16="http://schemas.microsoft.com/office/drawing/2014/main" id="{7535FE62-1A32-3160-37BC-F94111661892}"/>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F87DD270-5BBF-B453-1BF0-77187457EDF0}"/>
              </a:ext>
            </a:extLst>
          </p:cNvPr>
          <p:cNvSpPr>
            <a:spLocks noGrp="1"/>
          </p:cNvSpPr>
          <p:nvPr>
            <p:ph type="sldNum" sz="quarter" idx="12"/>
          </p:nvPr>
        </p:nvSpPr>
        <p:spPr/>
        <p:txBody>
          <a:bodyPr/>
          <a:lstStyle/>
          <a:p>
            <a:fld id="{FC4FF9A4-ED73-9A4A-921C-245B70E115E2}" type="slidenum">
              <a:rPr lang="fr-DZ" smtClean="0"/>
              <a:t>‹N°›</a:t>
            </a:fld>
            <a:endParaRPr lang="fr-DZ"/>
          </a:p>
        </p:txBody>
      </p:sp>
    </p:spTree>
    <p:extLst>
      <p:ext uri="{BB962C8B-B14F-4D97-AF65-F5344CB8AC3E}">
        <p14:creationId xmlns:p14="http://schemas.microsoft.com/office/powerpoint/2010/main" val="3311166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A4A77-C0EC-E90C-087A-E71757299BE7}"/>
              </a:ext>
            </a:extLst>
          </p:cNvPr>
          <p:cNvSpPr>
            <a:spLocks noGrp="1"/>
          </p:cNvSpPr>
          <p:nvPr>
            <p:ph type="ctrTitle"/>
          </p:nvPr>
        </p:nvSpPr>
        <p:spPr>
          <a:xfrm>
            <a:off x="609600" y="3926541"/>
            <a:ext cx="10972800" cy="1663044"/>
          </a:xfrm>
          <a:prstGeom prst="rect">
            <a:avLst/>
          </a:prstGeom>
        </p:spPr>
        <p:txBody>
          <a:bodyPr anchor="b"/>
          <a:lstStyle>
            <a:lvl1pPr algn="l">
              <a:defRPr sz="6000"/>
            </a:lvl1pPr>
          </a:lstStyle>
          <a:p>
            <a:r>
              <a:rPr lang="en-US" dirty="0"/>
              <a:t>Click to edit Master title style</a:t>
            </a:r>
          </a:p>
        </p:txBody>
      </p:sp>
      <p:sp>
        <p:nvSpPr>
          <p:cNvPr id="3" name="Subtitle 2">
            <a:extLst>
              <a:ext uri="{FF2B5EF4-FFF2-40B4-BE49-F238E27FC236}">
                <a16:creationId xmlns:a16="http://schemas.microsoft.com/office/drawing/2014/main" id="{C65AB453-76B0-1DBA-9EE3-645CA98047EC}"/>
              </a:ext>
            </a:extLst>
          </p:cNvPr>
          <p:cNvSpPr>
            <a:spLocks noGrp="1"/>
          </p:cNvSpPr>
          <p:nvPr>
            <p:ph type="subTitle" idx="1"/>
          </p:nvPr>
        </p:nvSpPr>
        <p:spPr>
          <a:xfrm>
            <a:off x="609600" y="5735636"/>
            <a:ext cx="10972800" cy="474663"/>
          </a:xfrm>
        </p:spPr>
        <p:txBody>
          <a:bodyPr anchor="b"/>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ru-RU" dirty="0"/>
          </a:p>
        </p:txBody>
      </p:sp>
      <p:sp>
        <p:nvSpPr>
          <p:cNvPr id="4" name="Date Placeholder 3">
            <a:extLst>
              <a:ext uri="{FF2B5EF4-FFF2-40B4-BE49-F238E27FC236}">
                <a16:creationId xmlns:a16="http://schemas.microsoft.com/office/drawing/2014/main" id="{F6729D4B-20DA-C5A9-370C-5C556DC7C209}"/>
              </a:ext>
            </a:extLst>
          </p:cNvPr>
          <p:cNvSpPr>
            <a:spLocks noGrp="1"/>
          </p:cNvSpPr>
          <p:nvPr>
            <p:ph type="dt" sz="half" idx="10"/>
          </p:nvPr>
        </p:nvSpPr>
        <p:spPr/>
        <p:txBody>
          <a:bodyPr/>
          <a:lstStyle/>
          <a:p>
            <a:fld id="{AA8A0EC6-5648-844A-8827-911B00959032}" type="datetimeFigureOut">
              <a:rPr lang="en-US" smtClean="0"/>
              <a:t>3/27/24</a:t>
            </a:fld>
            <a:endParaRPr lang="en-US"/>
          </a:p>
        </p:txBody>
      </p:sp>
      <p:sp>
        <p:nvSpPr>
          <p:cNvPr id="5" name="Footer Placeholder 4">
            <a:extLst>
              <a:ext uri="{FF2B5EF4-FFF2-40B4-BE49-F238E27FC236}">
                <a16:creationId xmlns:a16="http://schemas.microsoft.com/office/drawing/2014/main" id="{ACC23F1A-779F-4295-3160-E943DBC0453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Picture Placeholder 8">
            <a:extLst>
              <a:ext uri="{FF2B5EF4-FFF2-40B4-BE49-F238E27FC236}">
                <a16:creationId xmlns:a16="http://schemas.microsoft.com/office/drawing/2014/main" id="{0849934F-55C5-A548-E041-1CB8C42DF0E6}"/>
              </a:ext>
            </a:extLst>
          </p:cNvPr>
          <p:cNvSpPr>
            <a:spLocks noGrp="1"/>
          </p:cNvSpPr>
          <p:nvPr>
            <p:ph type="pic" sz="quarter" idx="13"/>
          </p:nvPr>
        </p:nvSpPr>
        <p:spPr>
          <a:xfrm>
            <a:off x="0" y="0"/>
            <a:ext cx="12192000" cy="3926541"/>
          </a:xfrm>
        </p:spPr>
        <p:txBody>
          <a:bodyPr/>
          <a:lstStyle/>
          <a:p>
            <a:r>
              <a:rPr lang="en-US" dirty="0"/>
              <a:t>Click icon to add picture</a:t>
            </a:r>
          </a:p>
        </p:txBody>
      </p:sp>
    </p:spTree>
    <p:extLst>
      <p:ext uri="{BB962C8B-B14F-4D97-AF65-F5344CB8AC3E}">
        <p14:creationId xmlns:p14="http://schemas.microsoft.com/office/powerpoint/2010/main" val="17411664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DBA23-25B7-954B-D646-B91AE0381109}"/>
              </a:ext>
            </a:extLst>
          </p:cNvPr>
          <p:cNvSpPr>
            <a:spLocks noGrp="1"/>
          </p:cNvSpPr>
          <p:nvPr>
            <p:ph type="title"/>
          </p:nvPr>
        </p:nvSpPr>
        <p:spPr>
          <a:xfrm>
            <a:off x="609600" y="363537"/>
            <a:ext cx="10972800" cy="1230485"/>
          </a:xfrm>
          <a:prstGeom prst="rect">
            <a:avLst/>
          </a:prstGeom>
        </p:spPr>
        <p:txBody>
          <a:bodyPr>
            <a:noAutofit/>
          </a:bodyPr>
          <a:lstStyle/>
          <a:p>
            <a:r>
              <a:rPr lang="en-US" dirty="0"/>
              <a:t>Click to edit Master title style</a:t>
            </a:r>
          </a:p>
        </p:txBody>
      </p:sp>
      <p:sp>
        <p:nvSpPr>
          <p:cNvPr id="14" name="Text Placeholder 2">
            <a:extLst>
              <a:ext uri="{FF2B5EF4-FFF2-40B4-BE49-F238E27FC236}">
                <a16:creationId xmlns:a16="http://schemas.microsoft.com/office/drawing/2014/main" id="{121325FB-E0FE-AAA4-853C-618899B58156}"/>
              </a:ext>
            </a:extLst>
          </p:cNvPr>
          <p:cNvSpPr>
            <a:spLocks noGrp="1"/>
          </p:cNvSpPr>
          <p:nvPr>
            <p:ph type="body" idx="1"/>
          </p:nvPr>
        </p:nvSpPr>
        <p:spPr>
          <a:xfrm>
            <a:off x="960665" y="1610518"/>
            <a:ext cx="6970824" cy="593840"/>
          </a:xfrm>
        </p:spPr>
        <p:txBody>
          <a:bodyPr anchor="b">
            <a:noAutofit/>
          </a:bodyPr>
          <a:lstStyle>
            <a:lvl1pPr marL="0" indent="0">
              <a:buNone/>
              <a:defRPr sz="2000" b="1">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3">
            <a:extLst>
              <a:ext uri="{FF2B5EF4-FFF2-40B4-BE49-F238E27FC236}">
                <a16:creationId xmlns:a16="http://schemas.microsoft.com/office/drawing/2014/main" id="{D2B210CD-96D1-D9FB-6DF0-62266CCB6FFD}"/>
              </a:ext>
            </a:extLst>
          </p:cNvPr>
          <p:cNvSpPr>
            <a:spLocks noGrp="1"/>
          </p:cNvSpPr>
          <p:nvPr>
            <p:ph type="body" sz="half" idx="2"/>
          </p:nvPr>
        </p:nvSpPr>
        <p:spPr>
          <a:xfrm>
            <a:off x="960664" y="2222065"/>
            <a:ext cx="6970825" cy="702959"/>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9" name="Text Placeholder 2">
            <a:extLst>
              <a:ext uri="{FF2B5EF4-FFF2-40B4-BE49-F238E27FC236}">
                <a16:creationId xmlns:a16="http://schemas.microsoft.com/office/drawing/2014/main" id="{D7745948-92EA-3E8A-1DBC-45422E918504}"/>
              </a:ext>
            </a:extLst>
          </p:cNvPr>
          <p:cNvSpPr>
            <a:spLocks noGrp="1"/>
          </p:cNvSpPr>
          <p:nvPr>
            <p:ph type="body" idx="13"/>
          </p:nvPr>
        </p:nvSpPr>
        <p:spPr>
          <a:xfrm>
            <a:off x="1580323" y="3143243"/>
            <a:ext cx="6139069" cy="593840"/>
          </a:xfrm>
        </p:spPr>
        <p:txBody>
          <a:bodyPr anchor="b">
            <a:noAutofit/>
          </a:bodyPr>
          <a:lstStyle>
            <a:lvl1pPr marL="0" indent="0">
              <a:buNone/>
              <a:defRPr sz="2000" b="1">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3">
            <a:extLst>
              <a:ext uri="{FF2B5EF4-FFF2-40B4-BE49-F238E27FC236}">
                <a16:creationId xmlns:a16="http://schemas.microsoft.com/office/drawing/2014/main" id="{87155554-9334-F8D5-FA7F-80CF2FB3BC78}"/>
              </a:ext>
            </a:extLst>
          </p:cNvPr>
          <p:cNvSpPr>
            <a:spLocks noGrp="1"/>
          </p:cNvSpPr>
          <p:nvPr>
            <p:ph type="body" sz="half" idx="14"/>
          </p:nvPr>
        </p:nvSpPr>
        <p:spPr>
          <a:xfrm>
            <a:off x="1580323" y="3754790"/>
            <a:ext cx="6139068" cy="702959"/>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1" name="Text Placeholder 2">
            <a:extLst>
              <a:ext uri="{FF2B5EF4-FFF2-40B4-BE49-F238E27FC236}">
                <a16:creationId xmlns:a16="http://schemas.microsoft.com/office/drawing/2014/main" id="{A44C718E-DBD5-B640-39D2-7860AFE27FFB}"/>
              </a:ext>
            </a:extLst>
          </p:cNvPr>
          <p:cNvSpPr>
            <a:spLocks noGrp="1"/>
          </p:cNvSpPr>
          <p:nvPr>
            <p:ph type="body" idx="15"/>
          </p:nvPr>
        </p:nvSpPr>
        <p:spPr>
          <a:xfrm>
            <a:off x="960666" y="4717060"/>
            <a:ext cx="6970823" cy="593840"/>
          </a:xfrm>
        </p:spPr>
        <p:txBody>
          <a:bodyPr anchor="b">
            <a:noAutofit/>
          </a:bodyPr>
          <a:lstStyle>
            <a:lvl1pPr marL="0" indent="0">
              <a:buNone/>
              <a:defRPr sz="2000" b="1">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2" name="Text Placeholder 3">
            <a:extLst>
              <a:ext uri="{FF2B5EF4-FFF2-40B4-BE49-F238E27FC236}">
                <a16:creationId xmlns:a16="http://schemas.microsoft.com/office/drawing/2014/main" id="{BB073C5F-2FFF-4B6A-E630-E112FB5B952B}"/>
              </a:ext>
            </a:extLst>
          </p:cNvPr>
          <p:cNvSpPr>
            <a:spLocks noGrp="1"/>
          </p:cNvSpPr>
          <p:nvPr>
            <p:ph type="body" sz="half" idx="16"/>
          </p:nvPr>
        </p:nvSpPr>
        <p:spPr>
          <a:xfrm>
            <a:off x="960666" y="5328607"/>
            <a:ext cx="6970822" cy="702959"/>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4" name="Picture Placeholder 23">
            <a:extLst>
              <a:ext uri="{FF2B5EF4-FFF2-40B4-BE49-F238E27FC236}">
                <a16:creationId xmlns:a16="http://schemas.microsoft.com/office/drawing/2014/main" id="{D9276F28-A527-C906-EE7C-5440E0C56B86}"/>
              </a:ext>
            </a:extLst>
          </p:cNvPr>
          <p:cNvSpPr>
            <a:spLocks noGrp="1"/>
          </p:cNvSpPr>
          <p:nvPr>
            <p:ph type="pic" sz="quarter" idx="17"/>
          </p:nvPr>
        </p:nvSpPr>
        <p:spPr>
          <a:xfrm>
            <a:off x="7931490" y="2031153"/>
            <a:ext cx="3650910" cy="3650910"/>
          </a:xfrm>
          <a:prstGeom prst="ellipse">
            <a:avLst/>
          </a:prstGeom>
        </p:spPr>
        <p:txBody>
          <a:bodyPr/>
          <a:lstStyle/>
          <a:p>
            <a:r>
              <a:rPr lang="en-US" dirty="0"/>
              <a:t>Click icon to add picture</a:t>
            </a:r>
          </a:p>
        </p:txBody>
      </p:sp>
      <p:sp>
        <p:nvSpPr>
          <p:cNvPr id="16" name="Date Placeholder 15">
            <a:extLst>
              <a:ext uri="{FF2B5EF4-FFF2-40B4-BE49-F238E27FC236}">
                <a16:creationId xmlns:a16="http://schemas.microsoft.com/office/drawing/2014/main" id="{30843267-C01A-455A-D8A3-E8A7C6CFB0F6}"/>
              </a:ext>
            </a:extLst>
          </p:cNvPr>
          <p:cNvSpPr>
            <a:spLocks noGrp="1"/>
          </p:cNvSpPr>
          <p:nvPr>
            <p:ph type="dt" sz="half" idx="18"/>
          </p:nvPr>
        </p:nvSpPr>
        <p:spPr/>
        <p:txBody>
          <a:bodyPr/>
          <a:lstStyle/>
          <a:p>
            <a:fld id="{AA8A0EC6-5648-844A-8827-911B00959032}" type="datetimeFigureOut">
              <a:rPr lang="en-US" smtClean="0"/>
              <a:t>3/27/24</a:t>
            </a:fld>
            <a:endParaRPr lang="en-US"/>
          </a:p>
        </p:txBody>
      </p:sp>
      <p:sp>
        <p:nvSpPr>
          <p:cNvPr id="17" name="Footer Placeholder 16">
            <a:extLst>
              <a:ext uri="{FF2B5EF4-FFF2-40B4-BE49-F238E27FC236}">
                <a16:creationId xmlns:a16="http://schemas.microsoft.com/office/drawing/2014/main" id="{1DAE6A71-9FA2-20A0-D992-DEBF7FF3301E}"/>
              </a:ext>
            </a:extLst>
          </p:cNvPr>
          <p:cNvSpPr>
            <a:spLocks noGrp="1"/>
          </p:cNvSpPr>
          <p:nvPr>
            <p:ph type="ftr" sz="quarter" idx="19"/>
          </p:nvPr>
        </p:nvSpPr>
        <p:spPr>
          <a:xfrm>
            <a:off x="4038600" y="6356350"/>
            <a:ext cx="4114800" cy="365125"/>
          </a:xfrm>
          <a:prstGeom prst="rect">
            <a:avLst/>
          </a:prstGeom>
        </p:spPr>
        <p:txBody>
          <a:bodyPr/>
          <a:lstStyle/>
          <a:p>
            <a:endParaRPr lang="en-US"/>
          </a:p>
        </p:txBody>
      </p:sp>
      <p:sp>
        <p:nvSpPr>
          <p:cNvPr id="5" name="Text Placeholder 4">
            <a:extLst>
              <a:ext uri="{FF2B5EF4-FFF2-40B4-BE49-F238E27FC236}">
                <a16:creationId xmlns:a16="http://schemas.microsoft.com/office/drawing/2014/main" id="{0985D3E6-EA9D-9DE8-6317-6DF86AEEDB42}"/>
              </a:ext>
            </a:extLst>
          </p:cNvPr>
          <p:cNvSpPr>
            <a:spLocks noGrp="1"/>
          </p:cNvSpPr>
          <p:nvPr>
            <p:ph type="body" sz="quarter" idx="20"/>
          </p:nvPr>
        </p:nvSpPr>
        <p:spPr>
          <a:xfrm>
            <a:off x="8339138" y="6538913"/>
            <a:ext cx="3243262" cy="182562"/>
          </a:xfrm>
        </p:spPr>
        <p:txBody>
          <a:bodyPr>
            <a:noAutofit/>
          </a:bodyPr>
          <a:lstStyle>
            <a:lvl1pPr marL="0" indent="0" algn="r">
              <a:buNone/>
              <a:defRPr sz="1000">
                <a:solidFill>
                  <a:schemeClr val="bg1">
                    <a:lumMod val="65000"/>
                  </a:schemeClr>
                </a:solidFill>
                <a:latin typeface="Calibri" panose="020F0502020204030204" pitchFamily="34" charset="0"/>
                <a:cs typeface="Calibri" panose="020F050202020403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Tree>
    <p:extLst>
      <p:ext uri="{BB962C8B-B14F-4D97-AF65-F5344CB8AC3E}">
        <p14:creationId xmlns:p14="http://schemas.microsoft.com/office/powerpoint/2010/main" val="30148219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DBA23-25B7-954B-D646-B91AE0381109}"/>
              </a:ext>
            </a:extLst>
          </p:cNvPr>
          <p:cNvSpPr>
            <a:spLocks noGrp="1"/>
          </p:cNvSpPr>
          <p:nvPr>
            <p:ph type="title"/>
          </p:nvPr>
        </p:nvSpPr>
        <p:spPr>
          <a:xfrm>
            <a:off x="609600" y="363537"/>
            <a:ext cx="10972800" cy="1230485"/>
          </a:xfrm>
          <a:prstGeom prst="rect">
            <a:avLst/>
          </a:prstGeom>
        </p:spPr>
        <p:txBody>
          <a:bodyPr>
            <a:noAutofit/>
          </a:bodyPr>
          <a:lstStyle/>
          <a:p>
            <a:r>
              <a:rPr lang="en-US" dirty="0"/>
              <a:t>Click to edit Master title style</a:t>
            </a:r>
          </a:p>
        </p:txBody>
      </p:sp>
      <p:sp>
        <p:nvSpPr>
          <p:cNvPr id="4" name="Date Placeholder 3">
            <a:extLst>
              <a:ext uri="{FF2B5EF4-FFF2-40B4-BE49-F238E27FC236}">
                <a16:creationId xmlns:a16="http://schemas.microsoft.com/office/drawing/2014/main" id="{1D8791D4-7662-2DFB-077F-25FC6921C81C}"/>
              </a:ext>
            </a:extLst>
          </p:cNvPr>
          <p:cNvSpPr>
            <a:spLocks noGrp="1"/>
          </p:cNvSpPr>
          <p:nvPr>
            <p:ph type="dt" sz="half" idx="10"/>
          </p:nvPr>
        </p:nvSpPr>
        <p:spPr/>
        <p:txBody>
          <a:bodyPr/>
          <a:lstStyle/>
          <a:p>
            <a:fld id="{AA8A0EC6-5648-844A-8827-911B00959032}" type="datetimeFigureOut">
              <a:rPr lang="en-US" smtClean="0"/>
              <a:t>3/27/24</a:t>
            </a:fld>
            <a:endParaRPr lang="en-US"/>
          </a:p>
        </p:txBody>
      </p:sp>
      <p:sp>
        <p:nvSpPr>
          <p:cNvPr id="5" name="Footer Placeholder 4">
            <a:extLst>
              <a:ext uri="{FF2B5EF4-FFF2-40B4-BE49-F238E27FC236}">
                <a16:creationId xmlns:a16="http://schemas.microsoft.com/office/drawing/2014/main" id="{10B87723-B8F5-CDD2-6B9D-229B99F039D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3" name="Text Placeholder 2">
            <a:extLst>
              <a:ext uri="{FF2B5EF4-FFF2-40B4-BE49-F238E27FC236}">
                <a16:creationId xmlns:a16="http://schemas.microsoft.com/office/drawing/2014/main" id="{0ED2C780-6C1C-A81B-5B9E-735DFD6F43D1}"/>
              </a:ext>
            </a:extLst>
          </p:cNvPr>
          <p:cNvSpPr>
            <a:spLocks noGrp="1"/>
          </p:cNvSpPr>
          <p:nvPr>
            <p:ph type="body" idx="18"/>
          </p:nvPr>
        </p:nvSpPr>
        <p:spPr>
          <a:xfrm>
            <a:off x="4369902" y="2185522"/>
            <a:ext cx="3452196" cy="593840"/>
          </a:xfrm>
        </p:spPr>
        <p:txBody>
          <a:bodyPr anchor="b">
            <a:noAutofit/>
          </a:bodyPr>
          <a:lstStyle>
            <a:lvl1pPr marL="0" indent="0">
              <a:buNone/>
              <a:defRPr sz="20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a:t>
            </a:r>
          </a:p>
        </p:txBody>
      </p:sp>
      <p:sp>
        <p:nvSpPr>
          <p:cNvPr id="7" name="Text Placeholder 3">
            <a:extLst>
              <a:ext uri="{FF2B5EF4-FFF2-40B4-BE49-F238E27FC236}">
                <a16:creationId xmlns:a16="http://schemas.microsoft.com/office/drawing/2014/main" id="{F29AB7CE-949B-41D7-A673-06B30968CD01}"/>
              </a:ext>
            </a:extLst>
          </p:cNvPr>
          <p:cNvSpPr>
            <a:spLocks noGrp="1"/>
          </p:cNvSpPr>
          <p:nvPr>
            <p:ph type="body" sz="half" idx="19"/>
          </p:nvPr>
        </p:nvSpPr>
        <p:spPr>
          <a:xfrm>
            <a:off x="4369902" y="2797069"/>
            <a:ext cx="3452194" cy="830639"/>
          </a:xfrm>
        </p:spPr>
        <p:txBody>
          <a:bodyPr>
            <a:noAutofit/>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a:t>
            </a:r>
          </a:p>
        </p:txBody>
      </p:sp>
      <p:sp>
        <p:nvSpPr>
          <p:cNvPr id="12" name="Text Placeholder 2">
            <a:extLst>
              <a:ext uri="{FF2B5EF4-FFF2-40B4-BE49-F238E27FC236}">
                <a16:creationId xmlns:a16="http://schemas.microsoft.com/office/drawing/2014/main" id="{AC6C789A-7FB2-432A-6019-3F62E5386F29}"/>
              </a:ext>
            </a:extLst>
          </p:cNvPr>
          <p:cNvSpPr>
            <a:spLocks noGrp="1"/>
          </p:cNvSpPr>
          <p:nvPr>
            <p:ph type="body" idx="21"/>
          </p:nvPr>
        </p:nvSpPr>
        <p:spPr>
          <a:xfrm>
            <a:off x="7987745" y="2185522"/>
            <a:ext cx="3452196" cy="593840"/>
          </a:xfrm>
        </p:spPr>
        <p:txBody>
          <a:bodyPr anchor="b">
            <a:noAutofit/>
          </a:bodyPr>
          <a:lstStyle>
            <a:lvl1pPr marL="0" indent="0">
              <a:buNone/>
              <a:defRPr sz="20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a:t>
            </a:r>
          </a:p>
        </p:txBody>
      </p:sp>
      <p:sp>
        <p:nvSpPr>
          <p:cNvPr id="13" name="Text Placeholder 3">
            <a:extLst>
              <a:ext uri="{FF2B5EF4-FFF2-40B4-BE49-F238E27FC236}">
                <a16:creationId xmlns:a16="http://schemas.microsoft.com/office/drawing/2014/main" id="{F672CBAF-4BDE-95E9-99A1-9EDDBDEF84DC}"/>
              </a:ext>
            </a:extLst>
          </p:cNvPr>
          <p:cNvSpPr>
            <a:spLocks noGrp="1"/>
          </p:cNvSpPr>
          <p:nvPr>
            <p:ph type="body" sz="half" idx="22"/>
          </p:nvPr>
        </p:nvSpPr>
        <p:spPr>
          <a:xfrm>
            <a:off x="7987745" y="2797069"/>
            <a:ext cx="3452194" cy="830639"/>
          </a:xfrm>
        </p:spPr>
        <p:txBody>
          <a:bodyPr>
            <a:noAutofit/>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a:t>
            </a:r>
          </a:p>
        </p:txBody>
      </p:sp>
      <p:sp>
        <p:nvSpPr>
          <p:cNvPr id="17" name="Text Placeholder 2">
            <a:extLst>
              <a:ext uri="{FF2B5EF4-FFF2-40B4-BE49-F238E27FC236}">
                <a16:creationId xmlns:a16="http://schemas.microsoft.com/office/drawing/2014/main" id="{1F48CE7A-5E89-3480-B862-44BFAC429981}"/>
              </a:ext>
            </a:extLst>
          </p:cNvPr>
          <p:cNvSpPr>
            <a:spLocks noGrp="1"/>
          </p:cNvSpPr>
          <p:nvPr>
            <p:ph type="body" idx="24"/>
          </p:nvPr>
        </p:nvSpPr>
        <p:spPr>
          <a:xfrm>
            <a:off x="761997" y="2185521"/>
            <a:ext cx="3452196" cy="593840"/>
          </a:xfrm>
        </p:spPr>
        <p:txBody>
          <a:bodyPr anchor="b">
            <a:noAutofit/>
          </a:bodyPr>
          <a:lstStyle>
            <a:lvl1pPr marL="0" indent="0">
              <a:buNone/>
              <a:defRPr sz="20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a:t>
            </a:r>
          </a:p>
        </p:txBody>
      </p:sp>
      <p:sp>
        <p:nvSpPr>
          <p:cNvPr id="18" name="Text Placeholder 3">
            <a:extLst>
              <a:ext uri="{FF2B5EF4-FFF2-40B4-BE49-F238E27FC236}">
                <a16:creationId xmlns:a16="http://schemas.microsoft.com/office/drawing/2014/main" id="{78CF0CF5-EF6E-47A1-80D2-088122A0E64F}"/>
              </a:ext>
            </a:extLst>
          </p:cNvPr>
          <p:cNvSpPr>
            <a:spLocks noGrp="1"/>
          </p:cNvSpPr>
          <p:nvPr>
            <p:ph type="body" sz="half" idx="25"/>
          </p:nvPr>
        </p:nvSpPr>
        <p:spPr>
          <a:xfrm>
            <a:off x="761997" y="2797068"/>
            <a:ext cx="3452194" cy="830639"/>
          </a:xfrm>
        </p:spPr>
        <p:txBody>
          <a:bodyPr>
            <a:noAutofit/>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a:t>
            </a:r>
          </a:p>
        </p:txBody>
      </p:sp>
      <p:sp>
        <p:nvSpPr>
          <p:cNvPr id="15" name="Picture Placeholder 14">
            <a:extLst>
              <a:ext uri="{FF2B5EF4-FFF2-40B4-BE49-F238E27FC236}">
                <a16:creationId xmlns:a16="http://schemas.microsoft.com/office/drawing/2014/main" id="{9EA2C811-2433-C4B8-E818-972740C49603}"/>
              </a:ext>
            </a:extLst>
          </p:cNvPr>
          <p:cNvSpPr>
            <a:spLocks noGrp="1"/>
          </p:cNvSpPr>
          <p:nvPr>
            <p:ph type="pic" sz="quarter" idx="26"/>
          </p:nvPr>
        </p:nvSpPr>
        <p:spPr>
          <a:xfrm>
            <a:off x="609600" y="5692875"/>
            <a:ext cx="10972800" cy="539496"/>
          </a:xfrm>
        </p:spPr>
        <p:txBody>
          <a:bodyPr/>
          <a:lstStyle/>
          <a:p>
            <a:endParaRPr lang="en-US"/>
          </a:p>
        </p:txBody>
      </p:sp>
    </p:spTree>
    <p:extLst>
      <p:ext uri="{BB962C8B-B14F-4D97-AF65-F5344CB8AC3E}">
        <p14:creationId xmlns:p14="http://schemas.microsoft.com/office/powerpoint/2010/main" val="35215433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DBA23-25B7-954B-D646-B91AE0381109}"/>
              </a:ext>
            </a:extLst>
          </p:cNvPr>
          <p:cNvSpPr>
            <a:spLocks noGrp="1"/>
          </p:cNvSpPr>
          <p:nvPr>
            <p:ph type="title"/>
          </p:nvPr>
        </p:nvSpPr>
        <p:spPr>
          <a:xfrm>
            <a:off x="609600" y="363537"/>
            <a:ext cx="10972800" cy="1230485"/>
          </a:xfrm>
          <a:prstGeom prst="rect">
            <a:avLst/>
          </a:prstGeom>
        </p:spPr>
        <p:txBody>
          <a:bodyPr>
            <a:noAutofit/>
          </a:bodyPr>
          <a:lstStyle/>
          <a:p>
            <a:r>
              <a:rPr lang="en-US"/>
              <a:t>Click to edit Master title style</a:t>
            </a:r>
          </a:p>
        </p:txBody>
      </p:sp>
      <p:sp>
        <p:nvSpPr>
          <p:cNvPr id="4" name="Date Placeholder 3">
            <a:extLst>
              <a:ext uri="{FF2B5EF4-FFF2-40B4-BE49-F238E27FC236}">
                <a16:creationId xmlns:a16="http://schemas.microsoft.com/office/drawing/2014/main" id="{1D8791D4-7662-2DFB-077F-25FC6921C81C}"/>
              </a:ext>
            </a:extLst>
          </p:cNvPr>
          <p:cNvSpPr>
            <a:spLocks noGrp="1"/>
          </p:cNvSpPr>
          <p:nvPr>
            <p:ph type="dt" sz="half" idx="10"/>
          </p:nvPr>
        </p:nvSpPr>
        <p:spPr/>
        <p:txBody>
          <a:bodyPr/>
          <a:lstStyle/>
          <a:p>
            <a:fld id="{AA8A0EC6-5648-844A-8827-911B00959032}" type="datetimeFigureOut">
              <a:rPr lang="en-US" smtClean="0"/>
              <a:t>3/27/24</a:t>
            </a:fld>
            <a:endParaRPr lang="en-US"/>
          </a:p>
        </p:txBody>
      </p:sp>
      <p:sp>
        <p:nvSpPr>
          <p:cNvPr id="5" name="Footer Placeholder 4">
            <a:extLst>
              <a:ext uri="{FF2B5EF4-FFF2-40B4-BE49-F238E27FC236}">
                <a16:creationId xmlns:a16="http://schemas.microsoft.com/office/drawing/2014/main" id="{10B87723-B8F5-CDD2-6B9D-229B99F039D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14" name="Text Placeholder 2">
            <a:extLst>
              <a:ext uri="{FF2B5EF4-FFF2-40B4-BE49-F238E27FC236}">
                <a16:creationId xmlns:a16="http://schemas.microsoft.com/office/drawing/2014/main" id="{121325FB-E0FE-AAA4-853C-618899B58156}"/>
              </a:ext>
            </a:extLst>
          </p:cNvPr>
          <p:cNvSpPr>
            <a:spLocks noGrp="1"/>
          </p:cNvSpPr>
          <p:nvPr>
            <p:ph type="body" idx="1"/>
          </p:nvPr>
        </p:nvSpPr>
        <p:spPr>
          <a:xfrm>
            <a:off x="960665" y="1611728"/>
            <a:ext cx="6922301" cy="562749"/>
          </a:xfrm>
        </p:spPr>
        <p:txBody>
          <a:bodyPr anchor="b">
            <a:noAutofit/>
          </a:bodyPr>
          <a:lstStyle>
            <a:lvl1pPr marL="0" indent="0">
              <a:buNone/>
              <a:defRPr sz="20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3">
            <a:extLst>
              <a:ext uri="{FF2B5EF4-FFF2-40B4-BE49-F238E27FC236}">
                <a16:creationId xmlns:a16="http://schemas.microsoft.com/office/drawing/2014/main" id="{D2B210CD-96D1-D9FB-6DF0-62266CCB6FFD}"/>
              </a:ext>
            </a:extLst>
          </p:cNvPr>
          <p:cNvSpPr>
            <a:spLocks noGrp="1"/>
          </p:cNvSpPr>
          <p:nvPr>
            <p:ph type="body" sz="half" idx="2"/>
          </p:nvPr>
        </p:nvSpPr>
        <p:spPr>
          <a:xfrm>
            <a:off x="960665" y="2178669"/>
            <a:ext cx="6922300" cy="837012"/>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4" name="Picture Placeholder 23">
            <a:extLst>
              <a:ext uri="{FF2B5EF4-FFF2-40B4-BE49-F238E27FC236}">
                <a16:creationId xmlns:a16="http://schemas.microsoft.com/office/drawing/2014/main" id="{D9276F28-A527-C906-EE7C-5440E0C56B86}"/>
              </a:ext>
            </a:extLst>
          </p:cNvPr>
          <p:cNvSpPr>
            <a:spLocks noGrp="1"/>
          </p:cNvSpPr>
          <p:nvPr>
            <p:ph type="pic" sz="quarter" idx="17"/>
          </p:nvPr>
        </p:nvSpPr>
        <p:spPr>
          <a:xfrm>
            <a:off x="7931490" y="2031153"/>
            <a:ext cx="3650910" cy="3650910"/>
          </a:xfrm>
          <a:prstGeom prst="ellipse">
            <a:avLst/>
          </a:prstGeom>
        </p:spPr>
        <p:txBody>
          <a:bodyPr/>
          <a:lstStyle/>
          <a:p>
            <a:r>
              <a:rPr lang="en-US" dirty="0"/>
              <a:t>Click icon to add picture</a:t>
            </a:r>
          </a:p>
        </p:txBody>
      </p:sp>
      <p:sp>
        <p:nvSpPr>
          <p:cNvPr id="3" name="Text Placeholder 2">
            <a:extLst>
              <a:ext uri="{FF2B5EF4-FFF2-40B4-BE49-F238E27FC236}">
                <a16:creationId xmlns:a16="http://schemas.microsoft.com/office/drawing/2014/main" id="{0B92E382-FE6E-A17E-2B3A-9F3E4C7A7D21}"/>
              </a:ext>
            </a:extLst>
          </p:cNvPr>
          <p:cNvSpPr>
            <a:spLocks noGrp="1"/>
          </p:cNvSpPr>
          <p:nvPr>
            <p:ph type="body" idx="18"/>
          </p:nvPr>
        </p:nvSpPr>
        <p:spPr>
          <a:xfrm>
            <a:off x="1146198" y="3092460"/>
            <a:ext cx="6736768" cy="622646"/>
          </a:xfrm>
        </p:spPr>
        <p:txBody>
          <a:bodyPr anchor="b">
            <a:noAutofit/>
          </a:bodyPr>
          <a:lstStyle>
            <a:lvl1pPr marL="0" indent="0">
              <a:buNone/>
              <a:defRPr sz="2000" b="1">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3">
            <a:extLst>
              <a:ext uri="{FF2B5EF4-FFF2-40B4-BE49-F238E27FC236}">
                <a16:creationId xmlns:a16="http://schemas.microsoft.com/office/drawing/2014/main" id="{618A7E81-D817-3ABE-B656-52FF60EF0205}"/>
              </a:ext>
            </a:extLst>
          </p:cNvPr>
          <p:cNvSpPr>
            <a:spLocks noGrp="1"/>
          </p:cNvSpPr>
          <p:nvPr>
            <p:ph type="body" sz="half" idx="19"/>
          </p:nvPr>
        </p:nvSpPr>
        <p:spPr>
          <a:xfrm>
            <a:off x="1146197" y="3689968"/>
            <a:ext cx="6736767" cy="926101"/>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8" name="Text Placeholder 2">
            <a:extLst>
              <a:ext uri="{FF2B5EF4-FFF2-40B4-BE49-F238E27FC236}">
                <a16:creationId xmlns:a16="http://schemas.microsoft.com/office/drawing/2014/main" id="{E8347DD8-16D7-B434-07E6-BD26F45B6DEE}"/>
              </a:ext>
            </a:extLst>
          </p:cNvPr>
          <p:cNvSpPr>
            <a:spLocks noGrp="1"/>
          </p:cNvSpPr>
          <p:nvPr>
            <p:ph type="body" idx="20"/>
          </p:nvPr>
        </p:nvSpPr>
        <p:spPr>
          <a:xfrm>
            <a:off x="1378113" y="4763061"/>
            <a:ext cx="6504852" cy="581992"/>
          </a:xfrm>
        </p:spPr>
        <p:txBody>
          <a:bodyPr anchor="b">
            <a:noAutofit/>
          </a:bodyPr>
          <a:lstStyle>
            <a:lvl1pPr marL="0" indent="0">
              <a:buNone/>
              <a:defRPr sz="20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9" name="Text Placeholder 3">
            <a:extLst>
              <a:ext uri="{FF2B5EF4-FFF2-40B4-BE49-F238E27FC236}">
                <a16:creationId xmlns:a16="http://schemas.microsoft.com/office/drawing/2014/main" id="{C7114E8C-EF4A-11ED-19FB-2D8B5FEC3A69}"/>
              </a:ext>
            </a:extLst>
          </p:cNvPr>
          <p:cNvSpPr>
            <a:spLocks noGrp="1"/>
          </p:cNvSpPr>
          <p:nvPr>
            <p:ph type="body" sz="half" idx="21"/>
          </p:nvPr>
        </p:nvSpPr>
        <p:spPr>
          <a:xfrm>
            <a:off x="1378112" y="5380382"/>
            <a:ext cx="6504851" cy="865633"/>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6" name="Text Placeholder 4">
            <a:extLst>
              <a:ext uri="{FF2B5EF4-FFF2-40B4-BE49-F238E27FC236}">
                <a16:creationId xmlns:a16="http://schemas.microsoft.com/office/drawing/2014/main" id="{231F54DF-E984-A005-B56B-B62147C13B6C}"/>
              </a:ext>
            </a:extLst>
          </p:cNvPr>
          <p:cNvSpPr>
            <a:spLocks noGrp="1"/>
          </p:cNvSpPr>
          <p:nvPr>
            <p:ph type="body" sz="quarter" idx="22"/>
          </p:nvPr>
        </p:nvSpPr>
        <p:spPr>
          <a:xfrm>
            <a:off x="8339138" y="6538913"/>
            <a:ext cx="3243262" cy="182562"/>
          </a:xfrm>
        </p:spPr>
        <p:txBody>
          <a:bodyPr>
            <a:noAutofit/>
          </a:bodyPr>
          <a:lstStyle>
            <a:lvl1pPr marL="0" indent="0" algn="r">
              <a:buNone/>
              <a:defRPr sz="1000">
                <a:solidFill>
                  <a:schemeClr val="bg1">
                    <a:lumMod val="65000"/>
                  </a:schemeClr>
                </a:solidFill>
                <a:latin typeface="Calibri" panose="020F0502020204030204" pitchFamily="34" charset="0"/>
                <a:cs typeface="Calibri" panose="020F050202020403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Tree>
    <p:extLst>
      <p:ext uri="{BB962C8B-B14F-4D97-AF65-F5344CB8AC3E}">
        <p14:creationId xmlns:p14="http://schemas.microsoft.com/office/powerpoint/2010/main" val="5071602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_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DBA23-25B7-954B-D646-B91AE0381109}"/>
              </a:ext>
            </a:extLst>
          </p:cNvPr>
          <p:cNvSpPr>
            <a:spLocks noGrp="1"/>
          </p:cNvSpPr>
          <p:nvPr>
            <p:ph type="title"/>
          </p:nvPr>
        </p:nvSpPr>
        <p:spPr>
          <a:xfrm>
            <a:off x="609600" y="363537"/>
            <a:ext cx="10972800" cy="1230485"/>
          </a:xfrm>
          <a:prstGeom prst="rect">
            <a:avLst/>
          </a:prstGeom>
        </p:spPr>
        <p:txBody>
          <a:bodyPr>
            <a:noAutofit/>
          </a:bodyPr>
          <a:lstStyle/>
          <a:p>
            <a:r>
              <a:rPr lang="en-US" dirty="0"/>
              <a:t>Click to edit Master title style</a:t>
            </a:r>
          </a:p>
        </p:txBody>
      </p:sp>
      <p:sp>
        <p:nvSpPr>
          <p:cNvPr id="4" name="Date Placeholder 3">
            <a:extLst>
              <a:ext uri="{FF2B5EF4-FFF2-40B4-BE49-F238E27FC236}">
                <a16:creationId xmlns:a16="http://schemas.microsoft.com/office/drawing/2014/main" id="{1D8791D4-7662-2DFB-077F-25FC6921C81C}"/>
              </a:ext>
            </a:extLst>
          </p:cNvPr>
          <p:cNvSpPr>
            <a:spLocks noGrp="1"/>
          </p:cNvSpPr>
          <p:nvPr>
            <p:ph type="dt" sz="half" idx="10"/>
          </p:nvPr>
        </p:nvSpPr>
        <p:spPr/>
        <p:txBody>
          <a:bodyPr/>
          <a:lstStyle/>
          <a:p>
            <a:fld id="{AA8A0EC6-5648-844A-8827-911B00959032}" type="datetimeFigureOut">
              <a:rPr lang="en-US" smtClean="0"/>
              <a:t>3/27/24</a:t>
            </a:fld>
            <a:endParaRPr lang="en-US"/>
          </a:p>
        </p:txBody>
      </p:sp>
      <p:sp>
        <p:nvSpPr>
          <p:cNvPr id="5" name="Footer Placeholder 4">
            <a:extLst>
              <a:ext uri="{FF2B5EF4-FFF2-40B4-BE49-F238E27FC236}">
                <a16:creationId xmlns:a16="http://schemas.microsoft.com/office/drawing/2014/main" id="{10B87723-B8F5-CDD2-6B9D-229B99F039D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14" name="Text Placeholder 2">
            <a:extLst>
              <a:ext uri="{FF2B5EF4-FFF2-40B4-BE49-F238E27FC236}">
                <a16:creationId xmlns:a16="http://schemas.microsoft.com/office/drawing/2014/main" id="{121325FB-E0FE-AAA4-853C-618899B58156}"/>
              </a:ext>
            </a:extLst>
          </p:cNvPr>
          <p:cNvSpPr>
            <a:spLocks noGrp="1"/>
          </p:cNvSpPr>
          <p:nvPr>
            <p:ph type="body" idx="1"/>
          </p:nvPr>
        </p:nvSpPr>
        <p:spPr>
          <a:xfrm>
            <a:off x="962439" y="1925949"/>
            <a:ext cx="5157787" cy="593840"/>
          </a:xfrm>
        </p:spPr>
        <p:txBody>
          <a:bodyPr anchor="b">
            <a:noAutofit/>
          </a:bodyPr>
          <a:lstStyle>
            <a:lvl1pPr marL="0" indent="0">
              <a:buNone/>
              <a:defRPr sz="20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3">
            <a:extLst>
              <a:ext uri="{FF2B5EF4-FFF2-40B4-BE49-F238E27FC236}">
                <a16:creationId xmlns:a16="http://schemas.microsoft.com/office/drawing/2014/main" id="{D2B210CD-96D1-D9FB-6DF0-62266CCB6FFD}"/>
              </a:ext>
            </a:extLst>
          </p:cNvPr>
          <p:cNvSpPr>
            <a:spLocks noGrp="1"/>
          </p:cNvSpPr>
          <p:nvPr>
            <p:ph type="body" sz="half" idx="2"/>
          </p:nvPr>
        </p:nvSpPr>
        <p:spPr>
          <a:xfrm>
            <a:off x="962439" y="2537496"/>
            <a:ext cx="5157786" cy="883256"/>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Text Placeholder 2">
            <a:extLst>
              <a:ext uri="{FF2B5EF4-FFF2-40B4-BE49-F238E27FC236}">
                <a16:creationId xmlns:a16="http://schemas.microsoft.com/office/drawing/2014/main" id="{0B92E382-FE6E-A17E-2B3A-9F3E4C7A7D21}"/>
              </a:ext>
            </a:extLst>
          </p:cNvPr>
          <p:cNvSpPr>
            <a:spLocks noGrp="1"/>
          </p:cNvSpPr>
          <p:nvPr>
            <p:ph type="body" idx="18"/>
          </p:nvPr>
        </p:nvSpPr>
        <p:spPr>
          <a:xfrm>
            <a:off x="6426387" y="1925949"/>
            <a:ext cx="5157787" cy="593840"/>
          </a:xfrm>
        </p:spPr>
        <p:txBody>
          <a:bodyPr anchor="b">
            <a:noAutofit/>
          </a:bodyPr>
          <a:lstStyle>
            <a:lvl1pPr marL="0" indent="0">
              <a:buNone/>
              <a:defRPr sz="20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3">
            <a:extLst>
              <a:ext uri="{FF2B5EF4-FFF2-40B4-BE49-F238E27FC236}">
                <a16:creationId xmlns:a16="http://schemas.microsoft.com/office/drawing/2014/main" id="{618A7E81-D817-3ABE-B656-52FF60EF0205}"/>
              </a:ext>
            </a:extLst>
          </p:cNvPr>
          <p:cNvSpPr>
            <a:spLocks noGrp="1"/>
          </p:cNvSpPr>
          <p:nvPr>
            <p:ph type="body" sz="half" idx="19"/>
          </p:nvPr>
        </p:nvSpPr>
        <p:spPr>
          <a:xfrm>
            <a:off x="6426387" y="2537496"/>
            <a:ext cx="5157786" cy="883256"/>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8" name="Text Placeholder 2">
            <a:extLst>
              <a:ext uri="{FF2B5EF4-FFF2-40B4-BE49-F238E27FC236}">
                <a16:creationId xmlns:a16="http://schemas.microsoft.com/office/drawing/2014/main" id="{E8347DD8-16D7-B434-07E6-BD26F45B6DEE}"/>
              </a:ext>
            </a:extLst>
          </p:cNvPr>
          <p:cNvSpPr>
            <a:spLocks noGrp="1"/>
          </p:cNvSpPr>
          <p:nvPr>
            <p:ph type="body" idx="20"/>
          </p:nvPr>
        </p:nvSpPr>
        <p:spPr>
          <a:xfrm>
            <a:off x="960665" y="3752680"/>
            <a:ext cx="5157787" cy="593840"/>
          </a:xfrm>
        </p:spPr>
        <p:txBody>
          <a:bodyPr anchor="b">
            <a:noAutofit/>
          </a:bodyPr>
          <a:lstStyle>
            <a:lvl1pPr marL="0" indent="0">
              <a:buNone/>
              <a:defRPr sz="20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9" name="Text Placeholder 3">
            <a:extLst>
              <a:ext uri="{FF2B5EF4-FFF2-40B4-BE49-F238E27FC236}">
                <a16:creationId xmlns:a16="http://schemas.microsoft.com/office/drawing/2014/main" id="{C7114E8C-EF4A-11ED-19FB-2D8B5FEC3A69}"/>
              </a:ext>
            </a:extLst>
          </p:cNvPr>
          <p:cNvSpPr>
            <a:spLocks noGrp="1"/>
          </p:cNvSpPr>
          <p:nvPr>
            <p:ph type="body" sz="half" idx="21"/>
          </p:nvPr>
        </p:nvSpPr>
        <p:spPr>
          <a:xfrm>
            <a:off x="960665" y="4364227"/>
            <a:ext cx="5157786" cy="883256"/>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2" name="Picture Placeholder 11">
            <a:extLst>
              <a:ext uri="{FF2B5EF4-FFF2-40B4-BE49-F238E27FC236}">
                <a16:creationId xmlns:a16="http://schemas.microsoft.com/office/drawing/2014/main" id="{61C98F61-9164-7CDA-F0A4-B90327F23F7A}"/>
              </a:ext>
            </a:extLst>
          </p:cNvPr>
          <p:cNvSpPr>
            <a:spLocks noGrp="1"/>
          </p:cNvSpPr>
          <p:nvPr>
            <p:ph type="pic" sz="quarter" idx="22"/>
          </p:nvPr>
        </p:nvSpPr>
        <p:spPr>
          <a:xfrm>
            <a:off x="6426200" y="3752850"/>
            <a:ext cx="5156200" cy="2457450"/>
          </a:xfrm>
        </p:spPr>
        <p:txBody>
          <a:bodyPr/>
          <a:lstStyle/>
          <a:p>
            <a:endParaRPr lang="en-US"/>
          </a:p>
        </p:txBody>
      </p:sp>
    </p:spTree>
    <p:extLst>
      <p:ext uri="{BB962C8B-B14F-4D97-AF65-F5344CB8AC3E}">
        <p14:creationId xmlns:p14="http://schemas.microsoft.com/office/powerpoint/2010/main" val="1590724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7_Conclus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DBA23-25B7-954B-D646-B91AE0381109}"/>
              </a:ext>
            </a:extLst>
          </p:cNvPr>
          <p:cNvSpPr>
            <a:spLocks noGrp="1"/>
          </p:cNvSpPr>
          <p:nvPr>
            <p:ph type="title"/>
          </p:nvPr>
        </p:nvSpPr>
        <p:spPr>
          <a:xfrm>
            <a:off x="609600" y="363537"/>
            <a:ext cx="7362553" cy="1230485"/>
          </a:xfrm>
          <a:prstGeom prst="rect">
            <a:avLst/>
          </a:prstGeom>
        </p:spPr>
        <p:txBody>
          <a:bodyPr>
            <a:noAutofit/>
          </a:bodyPr>
          <a:lstStyle/>
          <a:p>
            <a:r>
              <a:rPr lang="en-US"/>
              <a:t>Click to edit Master title style</a:t>
            </a:r>
          </a:p>
        </p:txBody>
      </p:sp>
      <p:sp>
        <p:nvSpPr>
          <p:cNvPr id="4" name="Date Placeholder 3">
            <a:extLst>
              <a:ext uri="{FF2B5EF4-FFF2-40B4-BE49-F238E27FC236}">
                <a16:creationId xmlns:a16="http://schemas.microsoft.com/office/drawing/2014/main" id="{1D8791D4-7662-2DFB-077F-25FC6921C81C}"/>
              </a:ext>
            </a:extLst>
          </p:cNvPr>
          <p:cNvSpPr>
            <a:spLocks noGrp="1"/>
          </p:cNvSpPr>
          <p:nvPr>
            <p:ph type="dt" sz="half" idx="10"/>
          </p:nvPr>
        </p:nvSpPr>
        <p:spPr/>
        <p:txBody>
          <a:bodyPr/>
          <a:lstStyle/>
          <a:p>
            <a:fld id="{AA8A0EC6-5648-844A-8827-911B00959032}" type="datetimeFigureOut">
              <a:rPr lang="en-US" smtClean="0"/>
              <a:t>3/27/24</a:t>
            </a:fld>
            <a:endParaRPr lang="en-US"/>
          </a:p>
        </p:txBody>
      </p:sp>
      <p:sp>
        <p:nvSpPr>
          <p:cNvPr id="5" name="Footer Placeholder 4">
            <a:extLst>
              <a:ext uri="{FF2B5EF4-FFF2-40B4-BE49-F238E27FC236}">
                <a16:creationId xmlns:a16="http://schemas.microsoft.com/office/drawing/2014/main" id="{10B87723-B8F5-CDD2-6B9D-229B99F039D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14" name="Text Placeholder 2">
            <a:extLst>
              <a:ext uri="{FF2B5EF4-FFF2-40B4-BE49-F238E27FC236}">
                <a16:creationId xmlns:a16="http://schemas.microsoft.com/office/drawing/2014/main" id="{121325FB-E0FE-AAA4-853C-618899B58156}"/>
              </a:ext>
            </a:extLst>
          </p:cNvPr>
          <p:cNvSpPr>
            <a:spLocks noGrp="1"/>
          </p:cNvSpPr>
          <p:nvPr>
            <p:ph type="body" idx="1"/>
          </p:nvPr>
        </p:nvSpPr>
        <p:spPr>
          <a:xfrm>
            <a:off x="960665" y="1925949"/>
            <a:ext cx="3259182" cy="593840"/>
          </a:xfrm>
        </p:spPr>
        <p:txBody>
          <a:bodyPr anchor="b">
            <a:noAutofit/>
          </a:bodyPr>
          <a:lstStyle>
            <a:lvl1pPr marL="0" indent="0">
              <a:buNone/>
              <a:defRPr sz="20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3">
            <a:extLst>
              <a:ext uri="{FF2B5EF4-FFF2-40B4-BE49-F238E27FC236}">
                <a16:creationId xmlns:a16="http://schemas.microsoft.com/office/drawing/2014/main" id="{D2B210CD-96D1-D9FB-6DF0-62266CCB6FFD}"/>
              </a:ext>
            </a:extLst>
          </p:cNvPr>
          <p:cNvSpPr>
            <a:spLocks noGrp="1"/>
          </p:cNvSpPr>
          <p:nvPr>
            <p:ph type="body" sz="half" idx="2"/>
          </p:nvPr>
        </p:nvSpPr>
        <p:spPr>
          <a:xfrm>
            <a:off x="960665" y="2537496"/>
            <a:ext cx="3259180" cy="1215184"/>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Text Placeholder 2">
            <a:extLst>
              <a:ext uri="{FF2B5EF4-FFF2-40B4-BE49-F238E27FC236}">
                <a16:creationId xmlns:a16="http://schemas.microsoft.com/office/drawing/2014/main" id="{0B92E382-FE6E-A17E-2B3A-9F3E4C7A7D21}"/>
              </a:ext>
            </a:extLst>
          </p:cNvPr>
          <p:cNvSpPr>
            <a:spLocks noGrp="1"/>
          </p:cNvSpPr>
          <p:nvPr>
            <p:ph type="body" idx="18"/>
          </p:nvPr>
        </p:nvSpPr>
        <p:spPr>
          <a:xfrm>
            <a:off x="4712973" y="1925949"/>
            <a:ext cx="3259182" cy="593840"/>
          </a:xfrm>
        </p:spPr>
        <p:txBody>
          <a:bodyPr anchor="b">
            <a:noAutofit/>
          </a:bodyPr>
          <a:lstStyle>
            <a:lvl1pPr marL="0" indent="0">
              <a:buNone/>
              <a:defRPr sz="20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3">
            <a:extLst>
              <a:ext uri="{FF2B5EF4-FFF2-40B4-BE49-F238E27FC236}">
                <a16:creationId xmlns:a16="http://schemas.microsoft.com/office/drawing/2014/main" id="{618A7E81-D817-3ABE-B656-52FF60EF0205}"/>
              </a:ext>
            </a:extLst>
          </p:cNvPr>
          <p:cNvSpPr>
            <a:spLocks noGrp="1"/>
          </p:cNvSpPr>
          <p:nvPr>
            <p:ph type="body" sz="half" idx="19"/>
          </p:nvPr>
        </p:nvSpPr>
        <p:spPr>
          <a:xfrm>
            <a:off x="4712973" y="2537495"/>
            <a:ext cx="3259180" cy="1197477"/>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8" name="Text Placeholder 2">
            <a:extLst>
              <a:ext uri="{FF2B5EF4-FFF2-40B4-BE49-F238E27FC236}">
                <a16:creationId xmlns:a16="http://schemas.microsoft.com/office/drawing/2014/main" id="{E8347DD8-16D7-B434-07E6-BD26F45B6DEE}"/>
              </a:ext>
            </a:extLst>
          </p:cNvPr>
          <p:cNvSpPr>
            <a:spLocks noGrp="1"/>
          </p:cNvSpPr>
          <p:nvPr>
            <p:ph type="body" idx="20"/>
          </p:nvPr>
        </p:nvSpPr>
        <p:spPr>
          <a:xfrm>
            <a:off x="960665" y="3752680"/>
            <a:ext cx="7011488" cy="593840"/>
          </a:xfrm>
        </p:spPr>
        <p:txBody>
          <a:bodyPr anchor="b">
            <a:noAutofit/>
          </a:bodyPr>
          <a:lstStyle>
            <a:lvl1pPr marL="0" indent="0">
              <a:buNone/>
              <a:defRPr sz="20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9" name="Text Placeholder 3">
            <a:extLst>
              <a:ext uri="{FF2B5EF4-FFF2-40B4-BE49-F238E27FC236}">
                <a16:creationId xmlns:a16="http://schemas.microsoft.com/office/drawing/2014/main" id="{C7114E8C-EF4A-11ED-19FB-2D8B5FEC3A69}"/>
              </a:ext>
            </a:extLst>
          </p:cNvPr>
          <p:cNvSpPr>
            <a:spLocks noGrp="1"/>
          </p:cNvSpPr>
          <p:nvPr>
            <p:ph type="body" sz="half" idx="21"/>
          </p:nvPr>
        </p:nvSpPr>
        <p:spPr>
          <a:xfrm>
            <a:off x="960665" y="4364227"/>
            <a:ext cx="7011488" cy="883256"/>
          </a:xfrm>
        </p:spPr>
        <p:txBody>
          <a:bodyPr>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2" name="Picture Placeholder 11">
            <a:extLst>
              <a:ext uri="{FF2B5EF4-FFF2-40B4-BE49-F238E27FC236}">
                <a16:creationId xmlns:a16="http://schemas.microsoft.com/office/drawing/2014/main" id="{BBB6EDE2-F53E-7B97-FF80-7764EECA4CCF}"/>
              </a:ext>
            </a:extLst>
          </p:cNvPr>
          <p:cNvSpPr>
            <a:spLocks noGrp="1"/>
          </p:cNvSpPr>
          <p:nvPr>
            <p:ph type="pic" sz="quarter" idx="22"/>
          </p:nvPr>
        </p:nvSpPr>
        <p:spPr>
          <a:xfrm>
            <a:off x="8485188" y="0"/>
            <a:ext cx="3706812" cy="6858000"/>
          </a:xfrm>
        </p:spPr>
        <p:txBody>
          <a:bodyPr/>
          <a:lstStyle/>
          <a:p>
            <a:endParaRPr lang="en-US"/>
          </a:p>
        </p:txBody>
      </p:sp>
    </p:spTree>
    <p:extLst>
      <p:ext uri="{BB962C8B-B14F-4D97-AF65-F5344CB8AC3E}">
        <p14:creationId xmlns:p14="http://schemas.microsoft.com/office/powerpoint/2010/main" val="726621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681E5-DE3E-1E52-3179-344AB5B2A570}"/>
              </a:ext>
            </a:extLst>
          </p:cNvPr>
          <p:cNvSpPr>
            <a:spLocks noGrp="1"/>
          </p:cNvSpPr>
          <p:nvPr>
            <p:ph type="title"/>
          </p:nvPr>
        </p:nvSpPr>
        <p:spPr>
          <a:xfrm>
            <a:off x="609600" y="363537"/>
            <a:ext cx="10972800" cy="1230485"/>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689A41B8-CF99-8A7C-E16D-CFEF1E099C4C}"/>
              </a:ext>
            </a:extLst>
          </p:cNvPr>
          <p:cNvSpPr>
            <a:spLocks noGrp="1"/>
          </p:cNvSpPr>
          <p:nvPr>
            <p:ph type="dt" sz="half" idx="10"/>
          </p:nvPr>
        </p:nvSpPr>
        <p:spPr/>
        <p:txBody>
          <a:bodyPr/>
          <a:lstStyle/>
          <a:p>
            <a:fld id="{AA8A0EC6-5648-844A-8827-911B00959032}" type="datetimeFigureOut">
              <a:rPr lang="en-US" smtClean="0"/>
              <a:t>3/27/24</a:t>
            </a:fld>
            <a:endParaRPr lang="en-US"/>
          </a:p>
        </p:txBody>
      </p:sp>
      <p:sp>
        <p:nvSpPr>
          <p:cNvPr id="4" name="Footer Placeholder 3">
            <a:extLst>
              <a:ext uri="{FF2B5EF4-FFF2-40B4-BE49-F238E27FC236}">
                <a16:creationId xmlns:a16="http://schemas.microsoft.com/office/drawing/2014/main" id="{F9989524-6BA7-0F2E-1749-175C6928696B}"/>
              </a:ext>
            </a:extLst>
          </p:cNvPr>
          <p:cNvSpPr>
            <a:spLocks noGrp="1"/>
          </p:cNvSpPr>
          <p:nvPr>
            <p:ph type="ftr" sz="quarter" idx="11"/>
          </p:nvPr>
        </p:nvSpPr>
        <p:spPr>
          <a:xfrm>
            <a:off x="4038600" y="6356350"/>
            <a:ext cx="4114800" cy="365125"/>
          </a:xfrm>
          <a:prstGeom prst="rect">
            <a:avLst/>
          </a:prstGeom>
        </p:spPr>
        <p:txBody>
          <a:bodyPr/>
          <a:lstStyle/>
          <a:p>
            <a:endParaRPr lang="en-US"/>
          </a:p>
        </p:txBody>
      </p:sp>
    </p:spTree>
    <p:extLst>
      <p:ext uri="{BB962C8B-B14F-4D97-AF65-F5344CB8AC3E}">
        <p14:creationId xmlns:p14="http://schemas.microsoft.com/office/powerpoint/2010/main" val="21865740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E6759F-66EA-8EE3-A2F4-F15BA2F9B5C8}"/>
              </a:ext>
            </a:extLst>
          </p:cNvPr>
          <p:cNvSpPr>
            <a:spLocks noGrp="1"/>
          </p:cNvSpPr>
          <p:nvPr>
            <p:ph type="dt" sz="half" idx="10"/>
          </p:nvPr>
        </p:nvSpPr>
        <p:spPr/>
        <p:txBody>
          <a:bodyPr/>
          <a:lstStyle/>
          <a:p>
            <a:fld id="{AA8A0EC6-5648-844A-8827-911B00959032}" type="datetimeFigureOut">
              <a:rPr lang="en-US" smtClean="0"/>
              <a:t>3/27/24</a:t>
            </a:fld>
            <a:endParaRPr lang="en-US"/>
          </a:p>
        </p:txBody>
      </p:sp>
      <p:sp>
        <p:nvSpPr>
          <p:cNvPr id="3" name="Footer Placeholder 2">
            <a:extLst>
              <a:ext uri="{FF2B5EF4-FFF2-40B4-BE49-F238E27FC236}">
                <a16:creationId xmlns:a16="http://schemas.microsoft.com/office/drawing/2014/main" id="{46548357-3F2C-483C-C0FC-FD9FB673CEB7}"/>
              </a:ext>
            </a:extLst>
          </p:cNvPr>
          <p:cNvSpPr>
            <a:spLocks noGrp="1"/>
          </p:cNvSpPr>
          <p:nvPr>
            <p:ph type="ftr" sz="quarter" idx="11"/>
          </p:nvPr>
        </p:nvSpPr>
        <p:spPr>
          <a:xfrm>
            <a:off x="4038600" y="6356350"/>
            <a:ext cx="4114800" cy="365125"/>
          </a:xfrm>
          <a:prstGeom prst="rect">
            <a:avLst/>
          </a:prstGeom>
        </p:spPr>
        <p:txBody>
          <a:bodyPr/>
          <a:lstStyle/>
          <a:p>
            <a:endParaRPr lang="en-US"/>
          </a:p>
        </p:txBody>
      </p:sp>
    </p:spTree>
    <p:extLst>
      <p:ext uri="{BB962C8B-B14F-4D97-AF65-F5344CB8AC3E}">
        <p14:creationId xmlns:p14="http://schemas.microsoft.com/office/powerpoint/2010/main" val="3058030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9CDFD8-9260-A4F8-76B9-D52C47444EE9}"/>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F0C8B2B5-64D7-5B93-BBCB-4C5C7AE1250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077ECA1D-06C9-2E15-0256-B82CEC5E0B7C}"/>
              </a:ext>
            </a:extLst>
          </p:cNvPr>
          <p:cNvSpPr>
            <a:spLocks noGrp="1"/>
          </p:cNvSpPr>
          <p:nvPr>
            <p:ph type="dt" sz="half" idx="10"/>
          </p:nvPr>
        </p:nvSpPr>
        <p:spPr/>
        <p:txBody>
          <a:bodyPr/>
          <a:lstStyle/>
          <a:p>
            <a:fld id="{B8D3A21E-FE33-0040-8441-2B58F17AC3CB}" type="datetimeFigureOut">
              <a:rPr lang="fr-DZ" smtClean="0"/>
              <a:t>27/03/2024</a:t>
            </a:fld>
            <a:endParaRPr lang="fr-DZ"/>
          </a:p>
        </p:txBody>
      </p:sp>
      <p:sp>
        <p:nvSpPr>
          <p:cNvPr id="5" name="Espace réservé du pied de page 4">
            <a:extLst>
              <a:ext uri="{FF2B5EF4-FFF2-40B4-BE49-F238E27FC236}">
                <a16:creationId xmlns:a16="http://schemas.microsoft.com/office/drawing/2014/main" id="{C230FD3F-EF81-B8FB-63CD-6B7CC0893770}"/>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08E0D309-092A-43C9-4606-5C4690D57AE1}"/>
              </a:ext>
            </a:extLst>
          </p:cNvPr>
          <p:cNvSpPr>
            <a:spLocks noGrp="1"/>
          </p:cNvSpPr>
          <p:nvPr>
            <p:ph type="sldNum" sz="quarter" idx="12"/>
          </p:nvPr>
        </p:nvSpPr>
        <p:spPr/>
        <p:txBody>
          <a:bodyPr/>
          <a:lstStyle/>
          <a:p>
            <a:fld id="{FC4FF9A4-ED73-9A4A-921C-245B70E115E2}" type="slidenum">
              <a:rPr lang="fr-DZ" smtClean="0"/>
              <a:t>‹N°›</a:t>
            </a:fld>
            <a:endParaRPr lang="fr-DZ"/>
          </a:p>
        </p:txBody>
      </p:sp>
    </p:spTree>
    <p:extLst>
      <p:ext uri="{BB962C8B-B14F-4D97-AF65-F5344CB8AC3E}">
        <p14:creationId xmlns:p14="http://schemas.microsoft.com/office/powerpoint/2010/main" val="29075444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A4A77-C0EC-E90C-087A-E71757299BE7}"/>
              </a:ext>
            </a:extLst>
          </p:cNvPr>
          <p:cNvSpPr>
            <a:spLocks noGrp="1"/>
          </p:cNvSpPr>
          <p:nvPr>
            <p:ph type="ctrTitle"/>
          </p:nvPr>
        </p:nvSpPr>
        <p:spPr>
          <a:xfrm>
            <a:off x="609600" y="3926541"/>
            <a:ext cx="10972800" cy="1663044"/>
          </a:xfrm>
          <a:prstGeom prst="rect">
            <a:avLst/>
          </a:prstGeom>
        </p:spPr>
        <p:txBody>
          <a:bodyPr anchor="b"/>
          <a:lstStyle>
            <a:lvl1pPr algn="l">
              <a:defRPr sz="6000"/>
            </a:lvl1pPr>
          </a:lstStyle>
          <a:p>
            <a:r>
              <a:rPr lang="en-US" dirty="0"/>
              <a:t>Click to edit Master title style</a:t>
            </a:r>
          </a:p>
        </p:txBody>
      </p:sp>
      <p:sp>
        <p:nvSpPr>
          <p:cNvPr id="3" name="Subtitle 2">
            <a:extLst>
              <a:ext uri="{FF2B5EF4-FFF2-40B4-BE49-F238E27FC236}">
                <a16:creationId xmlns:a16="http://schemas.microsoft.com/office/drawing/2014/main" id="{C65AB453-76B0-1DBA-9EE3-645CA98047EC}"/>
              </a:ext>
            </a:extLst>
          </p:cNvPr>
          <p:cNvSpPr>
            <a:spLocks noGrp="1"/>
          </p:cNvSpPr>
          <p:nvPr>
            <p:ph type="subTitle" idx="1"/>
          </p:nvPr>
        </p:nvSpPr>
        <p:spPr>
          <a:xfrm>
            <a:off x="609600" y="5735636"/>
            <a:ext cx="10972800" cy="474663"/>
          </a:xfrm>
        </p:spPr>
        <p:txBody>
          <a:bodyPr anchor="b"/>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ru-RU" dirty="0"/>
          </a:p>
        </p:txBody>
      </p:sp>
      <p:sp>
        <p:nvSpPr>
          <p:cNvPr id="4" name="Date Placeholder 3">
            <a:extLst>
              <a:ext uri="{FF2B5EF4-FFF2-40B4-BE49-F238E27FC236}">
                <a16:creationId xmlns:a16="http://schemas.microsoft.com/office/drawing/2014/main" id="{F6729D4B-20DA-C5A9-370C-5C556DC7C209}"/>
              </a:ext>
            </a:extLst>
          </p:cNvPr>
          <p:cNvSpPr>
            <a:spLocks noGrp="1"/>
          </p:cNvSpPr>
          <p:nvPr>
            <p:ph type="dt" sz="half" idx="10"/>
          </p:nvPr>
        </p:nvSpPr>
        <p:spPr/>
        <p:txBody>
          <a:bodyPr/>
          <a:lstStyle/>
          <a:p>
            <a:fld id="{AA8A0EC6-5648-844A-8827-911B00959032}" type="datetimeFigureOut">
              <a:rPr lang="en-US" smtClean="0"/>
              <a:t>3/27/24</a:t>
            </a:fld>
            <a:endParaRPr lang="en-US"/>
          </a:p>
        </p:txBody>
      </p:sp>
      <p:sp>
        <p:nvSpPr>
          <p:cNvPr id="5" name="Footer Placeholder 4">
            <a:extLst>
              <a:ext uri="{FF2B5EF4-FFF2-40B4-BE49-F238E27FC236}">
                <a16:creationId xmlns:a16="http://schemas.microsoft.com/office/drawing/2014/main" id="{ACC23F1A-779F-4295-3160-E943DBC0453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Picture Placeholder 8">
            <a:extLst>
              <a:ext uri="{FF2B5EF4-FFF2-40B4-BE49-F238E27FC236}">
                <a16:creationId xmlns:a16="http://schemas.microsoft.com/office/drawing/2014/main" id="{0849934F-55C5-A548-E041-1CB8C42DF0E6}"/>
              </a:ext>
            </a:extLst>
          </p:cNvPr>
          <p:cNvSpPr>
            <a:spLocks noGrp="1"/>
          </p:cNvSpPr>
          <p:nvPr>
            <p:ph type="pic" sz="quarter" idx="13"/>
          </p:nvPr>
        </p:nvSpPr>
        <p:spPr>
          <a:xfrm>
            <a:off x="0" y="0"/>
            <a:ext cx="12192000" cy="3926541"/>
          </a:xfrm>
        </p:spPr>
        <p:txBody>
          <a:bodyPr/>
          <a:lstStyle/>
          <a:p>
            <a:r>
              <a:rPr lang="en-US" dirty="0"/>
              <a:t>Click icon to add picture</a:t>
            </a:r>
          </a:p>
        </p:txBody>
      </p:sp>
    </p:spTree>
    <p:extLst>
      <p:ext uri="{BB962C8B-B14F-4D97-AF65-F5344CB8AC3E}">
        <p14:creationId xmlns:p14="http://schemas.microsoft.com/office/powerpoint/2010/main" val="3503092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66F1F7-23EA-B5FA-00B3-E22B0DFA327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592A2AE3-A186-1654-55A4-9334CD8031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B15619F-446A-376B-7F27-5308DC3BE4EA}"/>
              </a:ext>
            </a:extLst>
          </p:cNvPr>
          <p:cNvSpPr>
            <a:spLocks noGrp="1"/>
          </p:cNvSpPr>
          <p:nvPr>
            <p:ph type="dt" sz="half" idx="10"/>
          </p:nvPr>
        </p:nvSpPr>
        <p:spPr/>
        <p:txBody>
          <a:bodyPr/>
          <a:lstStyle/>
          <a:p>
            <a:fld id="{B8D3A21E-FE33-0040-8441-2B58F17AC3CB}" type="datetimeFigureOut">
              <a:rPr lang="fr-DZ" smtClean="0"/>
              <a:t>27/03/2024</a:t>
            </a:fld>
            <a:endParaRPr lang="fr-DZ"/>
          </a:p>
        </p:txBody>
      </p:sp>
      <p:sp>
        <p:nvSpPr>
          <p:cNvPr id="5" name="Espace réservé du pied de page 4">
            <a:extLst>
              <a:ext uri="{FF2B5EF4-FFF2-40B4-BE49-F238E27FC236}">
                <a16:creationId xmlns:a16="http://schemas.microsoft.com/office/drawing/2014/main" id="{0CD248AA-9A23-00B0-47D8-BE27C67A9D65}"/>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0DCFF82A-E5B7-CCF5-976C-D2CFC88FCD83}"/>
              </a:ext>
            </a:extLst>
          </p:cNvPr>
          <p:cNvSpPr>
            <a:spLocks noGrp="1"/>
          </p:cNvSpPr>
          <p:nvPr>
            <p:ph type="sldNum" sz="quarter" idx="12"/>
          </p:nvPr>
        </p:nvSpPr>
        <p:spPr/>
        <p:txBody>
          <a:bodyPr/>
          <a:lstStyle/>
          <a:p>
            <a:fld id="{FC4FF9A4-ED73-9A4A-921C-245B70E115E2}" type="slidenum">
              <a:rPr lang="fr-DZ" smtClean="0"/>
              <a:t>‹N°›</a:t>
            </a:fld>
            <a:endParaRPr lang="fr-DZ"/>
          </a:p>
        </p:txBody>
      </p:sp>
    </p:spTree>
    <p:extLst>
      <p:ext uri="{BB962C8B-B14F-4D97-AF65-F5344CB8AC3E}">
        <p14:creationId xmlns:p14="http://schemas.microsoft.com/office/powerpoint/2010/main" val="2726851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EC33F7-FE82-B68F-B5D9-2E5F8B524A2E}"/>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74F0B97D-2EE6-487A-8E49-678BBBB97F1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0A956917-B8C2-0C9C-6243-791D86E4ACB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31AD4101-DA96-4C6E-ABA4-3F5D4C574AA8}"/>
              </a:ext>
            </a:extLst>
          </p:cNvPr>
          <p:cNvSpPr>
            <a:spLocks noGrp="1"/>
          </p:cNvSpPr>
          <p:nvPr>
            <p:ph type="dt" sz="half" idx="10"/>
          </p:nvPr>
        </p:nvSpPr>
        <p:spPr/>
        <p:txBody>
          <a:bodyPr/>
          <a:lstStyle/>
          <a:p>
            <a:fld id="{B8D3A21E-FE33-0040-8441-2B58F17AC3CB}" type="datetimeFigureOut">
              <a:rPr lang="fr-DZ" smtClean="0"/>
              <a:t>27/03/2024</a:t>
            </a:fld>
            <a:endParaRPr lang="fr-DZ"/>
          </a:p>
        </p:txBody>
      </p:sp>
      <p:sp>
        <p:nvSpPr>
          <p:cNvPr id="6" name="Espace réservé du pied de page 5">
            <a:extLst>
              <a:ext uri="{FF2B5EF4-FFF2-40B4-BE49-F238E27FC236}">
                <a16:creationId xmlns:a16="http://schemas.microsoft.com/office/drawing/2014/main" id="{14E7E290-CF3F-5297-8F9A-9FBE79140366}"/>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67C9620D-5732-0220-F841-6CB834FEFC5D}"/>
              </a:ext>
            </a:extLst>
          </p:cNvPr>
          <p:cNvSpPr>
            <a:spLocks noGrp="1"/>
          </p:cNvSpPr>
          <p:nvPr>
            <p:ph type="sldNum" sz="quarter" idx="12"/>
          </p:nvPr>
        </p:nvSpPr>
        <p:spPr/>
        <p:txBody>
          <a:bodyPr/>
          <a:lstStyle/>
          <a:p>
            <a:fld id="{FC4FF9A4-ED73-9A4A-921C-245B70E115E2}" type="slidenum">
              <a:rPr lang="fr-DZ" smtClean="0"/>
              <a:t>‹N°›</a:t>
            </a:fld>
            <a:endParaRPr lang="fr-DZ"/>
          </a:p>
        </p:txBody>
      </p:sp>
    </p:spTree>
    <p:extLst>
      <p:ext uri="{BB962C8B-B14F-4D97-AF65-F5344CB8AC3E}">
        <p14:creationId xmlns:p14="http://schemas.microsoft.com/office/powerpoint/2010/main" val="2311616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161F80-5EF5-F7D1-7AF0-608614469B93}"/>
              </a:ext>
            </a:extLst>
          </p:cNvPr>
          <p:cNvSpPr>
            <a:spLocks noGrp="1"/>
          </p:cNvSpPr>
          <p:nvPr>
            <p:ph type="title"/>
          </p:nvPr>
        </p:nvSpPr>
        <p:spPr>
          <a:xfrm>
            <a:off x="839788" y="365125"/>
            <a:ext cx="105156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005D4E63-8568-760A-A1EE-661952BAD7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0379327-EA78-6CB7-1E92-B34DDE419E8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33A1A42F-BC76-D901-1A8F-0FAD4C939C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23DD36C-361B-D852-1845-8271F944628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351F3546-0E75-E6F3-E215-3EAF3E76F6C3}"/>
              </a:ext>
            </a:extLst>
          </p:cNvPr>
          <p:cNvSpPr>
            <a:spLocks noGrp="1"/>
          </p:cNvSpPr>
          <p:nvPr>
            <p:ph type="dt" sz="half" idx="10"/>
          </p:nvPr>
        </p:nvSpPr>
        <p:spPr/>
        <p:txBody>
          <a:bodyPr/>
          <a:lstStyle/>
          <a:p>
            <a:fld id="{B8D3A21E-FE33-0040-8441-2B58F17AC3CB}" type="datetimeFigureOut">
              <a:rPr lang="fr-DZ" smtClean="0"/>
              <a:t>27/03/2024</a:t>
            </a:fld>
            <a:endParaRPr lang="fr-DZ"/>
          </a:p>
        </p:txBody>
      </p:sp>
      <p:sp>
        <p:nvSpPr>
          <p:cNvPr id="8" name="Espace réservé du pied de page 7">
            <a:extLst>
              <a:ext uri="{FF2B5EF4-FFF2-40B4-BE49-F238E27FC236}">
                <a16:creationId xmlns:a16="http://schemas.microsoft.com/office/drawing/2014/main" id="{AB6EDD98-925F-FAEC-557E-C678F75F9DAF}"/>
              </a:ext>
            </a:extLst>
          </p:cNvPr>
          <p:cNvSpPr>
            <a:spLocks noGrp="1"/>
          </p:cNvSpPr>
          <p:nvPr>
            <p:ph type="ftr" sz="quarter" idx="11"/>
          </p:nvPr>
        </p:nvSpPr>
        <p:spPr/>
        <p:txBody>
          <a:bodyPr/>
          <a:lstStyle/>
          <a:p>
            <a:endParaRPr lang="fr-DZ"/>
          </a:p>
        </p:txBody>
      </p:sp>
      <p:sp>
        <p:nvSpPr>
          <p:cNvPr id="9" name="Espace réservé du numéro de diapositive 8">
            <a:extLst>
              <a:ext uri="{FF2B5EF4-FFF2-40B4-BE49-F238E27FC236}">
                <a16:creationId xmlns:a16="http://schemas.microsoft.com/office/drawing/2014/main" id="{993CEF46-09FD-450E-4168-FC8363E721BC}"/>
              </a:ext>
            </a:extLst>
          </p:cNvPr>
          <p:cNvSpPr>
            <a:spLocks noGrp="1"/>
          </p:cNvSpPr>
          <p:nvPr>
            <p:ph type="sldNum" sz="quarter" idx="12"/>
          </p:nvPr>
        </p:nvSpPr>
        <p:spPr/>
        <p:txBody>
          <a:bodyPr/>
          <a:lstStyle/>
          <a:p>
            <a:fld id="{FC4FF9A4-ED73-9A4A-921C-245B70E115E2}" type="slidenum">
              <a:rPr lang="fr-DZ" smtClean="0"/>
              <a:t>‹N°›</a:t>
            </a:fld>
            <a:endParaRPr lang="fr-DZ"/>
          </a:p>
        </p:txBody>
      </p:sp>
    </p:spTree>
    <p:extLst>
      <p:ext uri="{BB962C8B-B14F-4D97-AF65-F5344CB8AC3E}">
        <p14:creationId xmlns:p14="http://schemas.microsoft.com/office/powerpoint/2010/main" val="3807881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4826DC-EEBC-80B6-629D-3E170134E4C9}"/>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24B910B4-5694-524D-2E94-5A76CB2CAA6F}"/>
              </a:ext>
            </a:extLst>
          </p:cNvPr>
          <p:cNvSpPr>
            <a:spLocks noGrp="1"/>
          </p:cNvSpPr>
          <p:nvPr>
            <p:ph type="dt" sz="half" idx="10"/>
          </p:nvPr>
        </p:nvSpPr>
        <p:spPr/>
        <p:txBody>
          <a:bodyPr/>
          <a:lstStyle/>
          <a:p>
            <a:fld id="{B8D3A21E-FE33-0040-8441-2B58F17AC3CB}" type="datetimeFigureOut">
              <a:rPr lang="fr-DZ" smtClean="0"/>
              <a:t>27/03/2024</a:t>
            </a:fld>
            <a:endParaRPr lang="fr-DZ"/>
          </a:p>
        </p:txBody>
      </p:sp>
      <p:sp>
        <p:nvSpPr>
          <p:cNvPr id="4" name="Espace réservé du pied de page 3">
            <a:extLst>
              <a:ext uri="{FF2B5EF4-FFF2-40B4-BE49-F238E27FC236}">
                <a16:creationId xmlns:a16="http://schemas.microsoft.com/office/drawing/2014/main" id="{09C8C20F-FB08-D754-E445-4129F6817CA8}"/>
              </a:ext>
            </a:extLst>
          </p:cNvPr>
          <p:cNvSpPr>
            <a:spLocks noGrp="1"/>
          </p:cNvSpPr>
          <p:nvPr>
            <p:ph type="ftr" sz="quarter" idx="11"/>
          </p:nvPr>
        </p:nvSpPr>
        <p:spPr/>
        <p:txBody>
          <a:bodyPr/>
          <a:lstStyle/>
          <a:p>
            <a:endParaRPr lang="fr-DZ"/>
          </a:p>
        </p:txBody>
      </p:sp>
      <p:sp>
        <p:nvSpPr>
          <p:cNvPr id="5" name="Espace réservé du numéro de diapositive 4">
            <a:extLst>
              <a:ext uri="{FF2B5EF4-FFF2-40B4-BE49-F238E27FC236}">
                <a16:creationId xmlns:a16="http://schemas.microsoft.com/office/drawing/2014/main" id="{C53B5A10-9B3B-E070-A306-062771B5882E}"/>
              </a:ext>
            </a:extLst>
          </p:cNvPr>
          <p:cNvSpPr>
            <a:spLocks noGrp="1"/>
          </p:cNvSpPr>
          <p:nvPr>
            <p:ph type="sldNum" sz="quarter" idx="12"/>
          </p:nvPr>
        </p:nvSpPr>
        <p:spPr/>
        <p:txBody>
          <a:bodyPr/>
          <a:lstStyle/>
          <a:p>
            <a:fld id="{FC4FF9A4-ED73-9A4A-921C-245B70E115E2}" type="slidenum">
              <a:rPr lang="fr-DZ" smtClean="0"/>
              <a:t>‹N°›</a:t>
            </a:fld>
            <a:endParaRPr lang="fr-DZ"/>
          </a:p>
        </p:txBody>
      </p:sp>
    </p:spTree>
    <p:extLst>
      <p:ext uri="{BB962C8B-B14F-4D97-AF65-F5344CB8AC3E}">
        <p14:creationId xmlns:p14="http://schemas.microsoft.com/office/powerpoint/2010/main" val="1865670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D24EC21-E68A-2F73-5C20-25269AE827FF}"/>
              </a:ext>
            </a:extLst>
          </p:cNvPr>
          <p:cNvSpPr>
            <a:spLocks noGrp="1"/>
          </p:cNvSpPr>
          <p:nvPr>
            <p:ph type="dt" sz="half" idx="10"/>
          </p:nvPr>
        </p:nvSpPr>
        <p:spPr/>
        <p:txBody>
          <a:bodyPr/>
          <a:lstStyle/>
          <a:p>
            <a:fld id="{B8D3A21E-FE33-0040-8441-2B58F17AC3CB}" type="datetimeFigureOut">
              <a:rPr lang="fr-DZ" smtClean="0"/>
              <a:t>27/03/2024</a:t>
            </a:fld>
            <a:endParaRPr lang="fr-DZ"/>
          </a:p>
        </p:txBody>
      </p:sp>
      <p:sp>
        <p:nvSpPr>
          <p:cNvPr id="3" name="Espace réservé du pied de page 2">
            <a:extLst>
              <a:ext uri="{FF2B5EF4-FFF2-40B4-BE49-F238E27FC236}">
                <a16:creationId xmlns:a16="http://schemas.microsoft.com/office/drawing/2014/main" id="{BA905A88-B494-D348-889C-D2E34E74DBB6}"/>
              </a:ext>
            </a:extLst>
          </p:cNvPr>
          <p:cNvSpPr>
            <a:spLocks noGrp="1"/>
          </p:cNvSpPr>
          <p:nvPr>
            <p:ph type="ftr" sz="quarter" idx="11"/>
          </p:nvPr>
        </p:nvSpPr>
        <p:spPr/>
        <p:txBody>
          <a:bodyPr/>
          <a:lstStyle/>
          <a:p>
            <a:endParaRPr lang="fr-DZ"/>
          </a:p>
        </p:txBody>
      </p:sp>
      <p:sp>
        <p:nvSpPr>
          <p:cNvPr id="4" name="Espace réservé du numéro de diapositive 3">
            <a:extLst>
              <a:ext uri="{FF2B5EF4-FFF2-40B4-BE49-F238E27FC236}">
                <a16:creationId xmlns:a16="http://schemas.microsoft.com/office/drawing/2014/main" id="{BE41AFB0-5F4C-D5C3-1848-C6835041EF45}"/>
              </a:ext>
            </a:extLst>
          </p:cNvPr>
          <p:cNvSpPr>
            <a:spLocks noGrp="1"/>
          </p:cNvSpPr>
          <p:nvPr>
            <p:ph type="sldNum" sz="quarter" idx="12"/>
          </p:nvPr>
        </p:nvSpPr>
        <p:spPr/>
        <p:txBody>
          <a:bodyPr/>
          <a:lstStyle/>
          <a:p>
            <a:fld id="{FC4FF9A4-ED73-9A4A-921C-245B70E115E2}" type="slidenum">
              <a:rPr lang="fr-DZ" smtClean="0"/>
              <a:t>‹N°›</a:t>
            </a:fld>
            <a:endParaRPr lang="fr-DZ"/>
          </a:p>
        </p:txBody>
      </p:sp>
    </p:spTree>
    <p:extLst>
      <p:ext uri="{BB962C8B-B14F-4D97-AF65-F5344CB8AC3E}">
        <p14:creationId xmlns:p14="http://schemas.microsoft.com/office/powerpoint/2010/main" val="331141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7506E1-E6A4-4398-6FF5-3CF856E8E04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77FF3826-259A-5B70-BD71-F002967E71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C045CB30-8593-061F-8077-6FA7CFA09D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B79E3D9-F178-6EC0-0728-9135F342E70E}"/>
              </a:ext>
            </a:extLst>
          </p:cNvPr>
          <p:cNvSpPr>
            <a:spLocks noGrp="1"/>
          </p:cNvSpPr>
          <p:nvPr>
            <p:ph type="dt" sz="half" idx="10"/>
          </p:nvPr>
        </p:nvSpPr>
        <p:spPr/>
        <p:txBody>
          <a:bodyPr/>
          <a:lstStyle/>
          <a:p>
            <a:fld id="{B8D3A21E-FE33-0040-8441-2B58F17AC3CB}" type="datetimeFigureOut">
              <a:rPr lang="fr-DZ" smtClean="0"/>
              <a:t>27/03/2024</a:t>
            </a:fld>
            <a:endParaRPr lang="fr-DZ"/>
          </a:p>
        </p:txBody>
      </p:sp>
      <p:sp>
        <p:nvSpPr>
          <p:cNvPr id="6" name="Espace réservé du pied de page 5">
            <a:extLst>
              <a:ext uri="{FF2B5EF4-FFF2-40B4-BE49-F238E27FC236}">
                <a16:creationId xmlns:a16="http://schemas.microsoft.com/office/drawing/2014/main" id="{A9F36748-1D1D-11FF-4754-AE63F382EB15}"/>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A7390F13-AD35-83E2-E85C-CFBD01B2F4F5}"/>
              </a:ext>
            </a:extLst>
          </p:cNvPr>
          <p:cNvSpPr>
            <a:spLocks noGrp="1"/>
          </p:cNvSpPr>
          <p:nvPr>
            <p:ph type="sldNum" sz="quarter" idx="12"/>
          </p:nvPr>
        </p:nvSpPr>
        <p:spPr/>
        <p:txBody>
          <a:bodyPr/>
          <a:lstStyle/>
          <a:p>
            <a:fld id="{FC4FF9A4-ED73-9A4A-921C-245B70E115E2}" type="slidenum">
              <a:rPr lang="fr-DZ" smtClean="0"/>
              <a:t>‹N°›</a:t>
            </a:fld>
            <a:endParaRPr lang="fr-DZ"/>
          </a:p>
        </p:txBody>
      </p:sp>
    </p:spTree>
    <p:extLst>
      <p:ext uri="{BB962C8B-B14F-4D97-AF65-F5344CB8AC3E}">
        <p14:creationId xmlns:p14="http://schemas.microsoft.com/office/powerpoint/2010/main" val="123146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FA3FE3-E510-2F35-CE58-A3A0EB3D270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12A83844-5C03-20E3-01A0-44900C78D1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DZ"/>
          </a:p>
        </p:txBody>
      </p:sp>
      <p:sp>
        <p:nvSpPr>
          <p:cNvPr id="4" name="Espace réservé du texte 3">
            <a:extLst>
              <a:ext uri="{FF2B5EF4-FFF2-40B4-BE49-F238E27FC236}">
                <a16:creationId xmlns:a16="http://schemas.microsoft.com/office/drawing/2014/main" id="{9C89B57D-9675-72C6-8CE9-E785F6F32E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2BAD836-E03B-346D-047A-AA08045E37CE}"/>
              </a:ext>
            </a:extLst>
          </p:cNvPr>
          <p:cNvSpPr>
            <a:spLocks noGrp="1"/>
          </p:cNvSpPr>
          <p:nvPr>
            <p:ph type="dt" sz="half" idx="10"/>
          </p:nvPr>
        </p:nvSpPr>
        <p:spPr/>
        <p:txBody>
          <a:bodyPr/>
          <a:lstStyle/>
          <a:p>
            <a:fld id="{B8D3A21E-FE33-0040-8441-2B58F17AC3CB}" type="datetimeFigureOut">
              <a:rPr lang="fr-DZ" smtClean="0"/>
              <a:t>27/03/2024</a:t>
            </a:fld>
            <a:endParaRPr lang="fr-DZ"/>
          </a:p>
        </p:txBody>
      </p:sp>
      <p:sp>
        <p:nvSpPr>
          <p:cNvPr id="6" name="Espace réservé du pied de page 5">
            <a:extLst>
              <a:ext uri="{FF2B5EF4-FFF2-40B4-BE49-F238E27FC236}">
                <a16:creationId xmlns:a16="http://schemas.microsoft.com/office/drawing/2014/main" id="{E1DEBBE1-17B5-04B9-3F6E-66C9F8EF8F9F}"/>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50302CA8-8AB7-4E57-05E3-D9B3BDC859DB}"/>
              </a:ext>
            </a:extLst>
          </p:cNvPr>
          <p:cNvSpPr>
            <a:spLocks noGrp="1"/>
          </p:cNvSpPr>
          <p:nvPr>
            <p:ph type="sldNum" sz="quarter" idx="12"/>
          </p:nvPr>
        </p:nvSpPr>
        <p:spPr/>
        <p:txBody>
          <a:bodyPr/>
          <a:lstStyle/>
          <a:p>
            <a:fld id="{FC4FF9A4-ED73-9A4A-921C-245B70E115E2}" type="slidenum">
              <a:rPr lang="fr-DZ" smtClean="0"/>
              <a:t>‹N°›</a:t>
            </a:fld>
            <a:endParaRPr lang="fr-DZ"/>
          </a:p>
        </p:txBody>
      </p:sp>
    </p:spTree>
    <p:extLst>
      <p:ext uri="{BB962C8B-B14F-4D97-AF65-F5344CB8AC3E}">
        <p14:creationId xmlns:p14="http://schemas.microsoft.com/office/powerpoint/2010/main" val="4259071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6F02BBA-2CDB-153C-54BE-25AAEA3FBD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FFA452DE-A5A5-D91E-BB27-6038EB5DBE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E2A426AA-A2F1-55C9-A94D-12EBB891DF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D3A21E-FE33-0040-8441-2B58F17AC3CB}" type="datetimeFigureOut">
              <a:rPr lang="fr-DZ" smtClean="0"/>
              <a:t>27/03/2024</a:t>
            </a:fld>
            <a:endParaRPr lang="fr-DZ"/>
          </a:p>
        </p:txBody>
      </p:sp>
      <p:sp>
        <p:nvSpPr>
          <p:cNvPr id="5" name="Espace réservé du pied de page 4">
            <a:extLst>
              <a:ext uri="{FF2B5EF4-FFF2-40B4-BE49-F238E27FC236}">
                <a16:creationId xmlns:a16="http://schemas.microsoft.com/office/drawing/2014/main" id="{2812E3F0-2793-FDAC-0DA0-29645968E5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DZ"/>
          </a:p>
        </p:txBody>
      </p:sp>
      <p:sp>
        <p:nvSpPr>
          <p:cNvPr id="6" name="Espace réservé du numéro de diapositive 5">
            <a:extLst>
              <a:ext uri="{FF2B5EF4-FFF2-40B4-BE49-F238E27FC236}">
                <a16:creationId xmlns:a16="http://schemas.microsoft.com/office/drawing/2014/main" id="{F59623CF-587C-8123-25D7-16A192E90D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4FF9A4-ED73-9A4A-921C-245B70E115E2}" type="slidenum">
              <a:rPr lang="fr-DZ" smtClean="0"/>
              <a:t>‹N°›</a:t>
            </a:fld>
            <a:endParaRPr lang="fr-DZ"/>
          </a:p>
        </p:txBody>
      </p:sp>
    </p:spTree>
    <p:extLst>
      <p:ext uri="{BB962C8B-B14F-4D97-AF65-F5344CB8AC3E}">
        <p14:creationId xmlns:p14="http://schemas.microsoft.com/office/powerpoint/2010/main" val="1123085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8357E25-C674-3745-6594-912F15B9826E}"/>
              </a:ext>
            </a:extLst>
          </p:cNvPr>
          <p:cNvSpPr>
            <a:spLocks noGrp="1"/>
          </p:cNvSpPr>
          <p:nvPr>
            <p:ph type="body" idx="1"/>
          </p:nvPr>
        </p:nvSpPr>
        <p:spPr>
          <a:xfrm>
            <a:off x="952500" y="1847056"/>
            <a:ext cx="106299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FF64DF9-DAEC-F283-848F-16438F855A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8A0EC6-5648-844A-8827-911B00959032}" type="datetimeFigureOut">
              <a:rPr lang="en-US" smtClean="0"/>
              <a:t>3/27/24</a:t>
            </a:fld>
            <a:endParaRPr lang="en-US"/>
          </a:p>
        </p:txBody>
      </p:sp>
      <p:sp>
        <p:nvSpPr>
          <p:cNvPr id="10" name="Title Placeholder 9">
            <a:extLst>
              <a:ext uri="{FF2B5EF4-FFF2-40B4-BE49-F238E27FC236}">
                <a16:creationId xmlns:a16="http://schemas.microsoft.com/office/drawing/2014/main" id="{2390A06B-2D1F-A145-446B-BF268052479A}"/>
              </a:ext>
            </a:extLst>
          </p:cNvPr>
          <p:cNvSpPr>
            <a:spLocks noGrp="1"/>
          </p:cNvSpPr>
          <p:nvPr>
            <p:ph type="title"/>
          </p:nvPr>
        </p:nvSpPr>
        <p:spPr>
          <a:xfrm>
            <a:off x="952500" y="363537"/>
            <a:ext cx="10629900" cy="1236663"/>
          </a:xfrm>
          <a:prstGeom prst="rect">
            <a:avLst/>
          </a:prstGeom>
        </p:spPr>
        <p:txBody>
          <a:bodyPr vert="horz" lIns="91440" tIns="45720" rIns="91440" bIns="45720" rtlCol="0" anchor="ctr">
            <a:normAutofit/>
          </a:bodyPr>
          <a:lstStyle/>
          <a:p>
            <a:r>
              <a:rPr lang="en-US" dirty="0"/>
              <a:t>Click to edit Master title style</a:t>
            </a:r>
          </a:p>
        </p:txBody>
      </p:sp>
      <p:sp>
        <p:nvSpPr>
          <p:cNvPr id="13" name="Footer Placeholder 12">
            <a:extLst>
              <a:ext uri="{FF2B5EF4-FFF2-40B4-BE49-F238E27FC236}">
                <a16:creationId xmlns:a16="http://schemas.microsoft.com/office/drawing/2014/main" id="{2D227A9A-BF27-C878-C29C-004A9358CE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110713954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5" r:id="rId3"/>
    <p:sldLayoutId id="2147483666" r:id="rId4"/>
    <p:sldLayoutId id="2147483667" r:id="rId5"/>
    <p:sldLayoutId id="2147483668" r:id="rId6"/>
    <p:sldLayoutId id="2147483669" r:id="rId7"/>
    <p:sldLayoutId id="2147483670" r:id="rId8"/>
    <p:sldLayoutId id="2147483660" r:id="rId9"/>
  </p:sldLayoutIdLst>
  <p:txStyles>
    <p:titleStyle>
      <a:lvl1pPr algn="l" defTabSz="914400" rtl="0" eaLnBrk="1" latinLnBrk="0" hangingPunct="1">
        <a:lnSpc>
          <a:spcPct val="90000"/>
        </a:lnSpc>
        <a:spcBef>
          <a:spcPct val="0"/>
        </a:spcBef>
        <a:buNone/>
        <a:defRPr sz="4400" kern="1200">
          <a:solidFill>
            <a:schemeClr val="tx1">
              <a:lumMod val="75000"/>
              <a:lumOff val="25000"/>
            </a:schemeClr>
          </a:solidFill>
          <a:latin typeface="+mn-lt"/>
          <a:ea typeface="+mj-ea"/>
          <a:cs typeface="MV Boli" panose="02000500030200090000"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75000"/>
              <a:lumOff val="25000"/>
            </a:schemeClr>
          </a:solidFill>
          <a:latin typeface="Roboto" panose="02000000000000000000" pitchFamily="2" charset="0"/>
          <a:ea typeface="Roboto" panose="02000000000000000000" pitchFamily="2" charset="0"/>
          <a:cs typeface="Roboto" panose="02000000000000000000"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75000"/>
              <a:lumOff val="25000"/>
            </a:schemeClr>
          </a:solidFill>
          <a:latin typeface="Roboto" panose="02000000000000000000" pitchFamily="2" charset="0"/>
          <a:ea typeface="Roboto" panose="02000000000000000000" pitchFamily="2" charset="0"/>
          <a:cs typeface="Roboto" panose="02000000000000000000"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75000"/>
              <a:lumOff val="25000"/>
            </a:schemeClr>
          </a:solidFill>
          <a:latin typeface="Roboto" panose="02000000000000000000" pitchFamily="2" charset="0"/>
          <a:ea typeface="Roboto" panose="02000000000000000000" pitchFamily="2" charset="0"/>
          <a:cs typeface="Roboto" panose="02000000000000000000"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Roboto" panose="02000000000000000000" pitchFamily="2" charset="0"/>
          <a:ea typeface="Roboto" panose="02000000000000000000" pitchFamily="2" charset="0"/>
          <a:cs typeface="Roboto" panose="02000000000000000000"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Roboto" panose="02000000000000000000" pitchFamily="2" charset="0"/>
          <a:ea typeface="Roboto" panose="02000000000000000000" pitchFamily="2" charset="0"/>
          <a:cs typeface="Roboto" panose="020000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
          <p15:clr>
            <a:srgbClr val="F26B43"/>
          </p15:clr>
        </p15:guide>
        <p15:guide id="2" pos="384">
          <p15:clr>
            <a:srgbClr val="F26B43"/>
          </p15:clr>
        </p15:guide>
        <p15:guide id="3" pos="600">
          <p15:clr>
            <a:srgbClr val="F26B43"/>
          </p15:clr>
        </p15:guide>
        <p15:guide id="4" pos="7296">
          <p15:clr>
            <a:srgbClr val="F26B43"/>
          </p15:clr>
        </p15:guide>
        <p15:guide id="5" orient="horz" pos="3912">
          <p15:clr>
            <a:srgbClr val="F26B43"/>
          </p15:clr>
        </p15:guide>
        <p15:guide id="6" orient="horz" pos="100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5A6AA-D81C-6E01-58E6-D7ED9233D9A6}"/>
              </a:ext>
            </a:extLst>
          </p:cNvPr>
          <p:cNvSpPr>
            <a:spLocks noGrp="1"/>
          </p:cNvSpPr>
          <p:nvPr>
            <p:ph type="ctrTitle"/>
          </p:nvPr>
        </p:nvSpPr>
        <p:spPr/>
        <p:txBody>
          <a:bodyPr>
            <a:normAutofit fontScale="90000"/>
          </a:bodyPr>
          <a:lstStyle/>
          <a:p>
            <a:pPr algn="ctr" rtl="1"/>
            <a:r>
              <a:rPr lang="ar-DZ" dirty="0"/>
              <a:t>الإعلان العالمي لحقوق الإنسان والعهدين الدوليين</a:t>
            </a:r>
            <a:endParaRPr lang="en-US" dirty="0"/>
          </a:p>
        </p:txBody>
      </p:sp>
      <p:sp>
        <p:nvSpPr>
          <p:cNvPr id="3" name="Subtitle 2">
            <a:extLst>
              <a:ext uri="{FF2B5EF4-FFF2-40B4-BE49-F238E27FC236}">
                <a16:creationId xmlns:a16="http://schemas.microsoft.com/office/drawing/2014/main" id="{E81B5D12-45B6-A823-90B1-7B0C230D9815}"/>
              </a:ext>
            </a:extLst>
          </p:cNvPr>
          <p:cNvSpPr>
            <a:spLocks noGrp="1"/>
          </p:cNvSpPr>
          <p:nvPr>
            <p:ph type="subTitle" idx="1"/>
          </p:nvPr>
        </p:nvSpPr>
        <p:spPr/>
        <p:txBody>
          <a:bodyPr/>
          <a:lstStyle/>
          <a:p>
            <a:r>
              <a:rPr lang="en-US"/>
              <a:t>By Your Name</a:t>
            </a:r>
          </a:p>
        </p:txBody>
      </p:sp>
      <p:pic>
        <p:nvPicPr>
          <p:cNvPr id="5" name="Espace réservé pour une image  4">
            <a:extLst>
              <a:ext uri="{FF2B5EF4-FFF2-40B4-BE49-F238E27FC236}">
                <a16:creationId xmlns:a16="http://schemas.microsoft.com/office/drawing/2014/main" id="{67871C33-7340-710F-25FF-33319950AD30}"/>
              </a:ext>
            </a:extLst>
          </p:cNvPr>
          <p:cNvPicPr>
            <a:picLocks noGrp="1" noChangeAspect="1"/>
          </p:cNvPicPr>
          <p:nvPr>
            <p:ph type="pic" sz="quarter" idx="13"/>
          </p:nvPr>
        </p:nvPicPr>
        <p:blipFill>
          <a:blip r:embed="rId2"/>
          <a:srcRect l="20" r="20"/>
          <a:stretch>
            <a:fillRect/>
          </a:stretch>
        </p:blipFill>
        <p:spPr/>
      </p:pic>
    </p:spTree>
    <p:extLst>
      <p:ext uri="{BB962C8B-B14F-4D97-AF65-F5344CB8AC3E}">
        <p14:creationId xmlns:p14="http://schemas.microsoft.com/office/powerpoint/2010/main" val="921526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05B670-0F36-006D-01D2-6E3D3B6340E4}"/>
              </a:ext>
            </a:extLst>
          </p:cNvPr>
          <p:cNvSpPr>
            <a:spLocks noGrp="1"/>
          </p:cNvSpPr>
          <p:nvPr>
            <p:ph type="title"/>
          </p:nvPr>
        </p:nvSpPr>
        <p:spPr/>
        <p:txBody>
          <a:bodyPr/>
          <a:lstStyle/>
          <a:p>
            <a:pPr algn="ctr"/>
            <a:r>
              <a:rPr lang="ar-DZ" b="1" i="0" u="none" strike="noStrike" dirty="0">
                <a:solidFill>
                  <a:srgbClr val="1F1F1F"/>
                </a:solidFill>
                <a:effectLst/>
                <a:latin typeface="Google Sans"/>
              </a:rPr>
              <a:t>الجزء الثاني (المواد 4-21):</a:t>
            </a:r>
            <a:endParaRPr lang="fr-DZ" dirty="0"/>
          </a:p>
        </p:txBody>
      </p:sp>
      <p:sp>
        <p:nvSpPr>
          <p:cNvPr id="15" name="ZoneTexte 14">
            <a:extLst>
              <a:ext uri="{FF2B5EF4-FFF2-40B4-BE49-F238E27FC236}">
                <a16:creationId xmlns:a16="http://schemas.microsoft.com/office/drawing/2014/main" id="{9D070854-BB21-6F28-755A-531DCEEC9C74}"/>
              </a:ext>
            </a:extLst>
          </p:cNvPr>
          <p:cNvSpPr txBox="1"/>
          <p:nvPr/>
        </p:nvSpPr>
        <p:spPr>
          <a:xfrm>
            <a:off x="3105150" y="1485899"/>
            <a:ext cx="5981700" cy="5386090"/>
          </a:xfrm>
          <a:prstGeom prst="rect">
            <a:avLst/>
          </a:prstGeom>
          <a:noFill/>
        </p:spPr>
        <p:txBody>
          <a:bodyPr wrap="square">
            <a:spAutoFit/>
          </a:bodyPr>
          <a:lstStyle/>
          <a:p>
            <a:pPr algn="r" rtl="1"/>
            <a:r>
              <a:rPr lang="ar-DZ" sz="1600" b="1" i="0" u="none" strike="noStrike" dirty="0">
                <a:solidFill>
                  <a:srgbClr val="1F1F1F"/>
                </a:solidFill>
                <a:effectLst/>
                <a:latin typeface="Google Sans"/>
              </a:rPr>
              <a:t>المادة 4</a:t>
            </a:r>
            <a:r>
              <a:rPr lang="ar-DZ" sz="2000" b="1" i="0" u="none" strike="noStrike" dirty="0">
                <a:solidFill>
                  <a:srgbClr val="1F1F1F"/>
                </a:solidFill>
                <a:effectLst/>
                <a:latin typeface="Google Sans"/>
              </a:rPr>
              <a:t>:</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تُحظر العبودية وتجارة الرقيق بجميع أشكالهما.</a:t>
            </a:r>
          </a:p>
          <a:p>
            <a:pPr algn="r" rtl="1"/>
            <a:r>
              <a:rPr lang="ar-DZ" sz="2000" b="1" i="0" u="none" strike="noStrike" dirty="0">
                <a:solidFill>
                  <a:srgbClr val="1F1F1F"/>
                </a:solidFill>
                <a:effectLst/>
                <a:latin typeface="Google Sans"/>
              </a:rPr>
              <a:t>المادة 5:</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تُحظر التعذيب أو المعاملة أو العقوبة القاسية أو اللاإنسانية أو المهينة.</a:t>
            </a:r>
          </a:p>
          <a:p>
            <a:pPr algn="r" rtl="1"/>
            <a:r>
              <a:rPr lang="ar-DZ" sz="2000" b="1" i="0" u="none" strike="noStrike" dirty="0">
                <a:solidFill>
                  <a:srgbClr val="1F1F1F"/>
                </a:solidFill>
                <a:effectLst/>
                <a:latin typeface="Google Sans"/>
              </a:rPr>
              <a:t>المادة 6:</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لكل شخص الحق في الاعتراف بشخصيته القانونية في كل مكان.</a:t>
            </a:r>
          </a:p>
          <a:p>
            <a:pPr algn="r" rtl="1"/>
            <a:r>
              <a:rPr lang="ar-DZ" sz="2000" b="1" i="0" u="none" strike="noStrike" dirty="0">
                <a:solidFill>
                  <a:srgbClr val="1F1F1F"/>
                </a:solidFill>
                <a:effectLst/>
                <a:latin typeface="Google Sans"/>
              </a:rPr>
              <a:t>المادة 7:</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جميع الناس متساوون أمام القانون ولهم الحق في التمتع بحماية متساوية من القانون دون تمييز.</a:t>
            </a:r>
          </a:p>
          <a:p>
            <a:pPr algn="r" rtl="1"/>
            <a:r>
              <a:rPr lang="ar-DZ" sz="2000" b="1" i="0" u="none" strike="noStrike" dirty="0">
                <a:solidFill>
                  <a:srgbClr val="1F1F1F"/>
                </a:solidFill>
                <a:effectLst/>
                <a:latin typeface="Google Sans"/>
              </a:rPr>
              <a:t>المادة 8:</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لكل شخص الحق في اللجوء إلى المحاكم الوطنية للحصول على حماية فعالة من انتهاكات الحقوق والحريات الأساسية التي يمنحها له القانون.</a:t>
            </a:r>
          </a:p>
          <a:p>
            <a:pPr algn="r" rtl="1"/>
            <a:r>
              <a:rPr lang="ar-DZ" sz="2000" b="1" i="0" u="none" strike="noStrike" dirty="0">
                <a:solidFill>
                  <a:srgbClr val="1F1F1F"/>
                </a:solidFill>
                <a:effectLst/>
                <a:latin typeface="Google Sans"/>
              </a:rPr>
              <a:t>المادة 9:</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لا يجوز القبض على أي شخص أو احتجازه أو تقييده بشكل تعسفي.</a:t>
            </a:r>
          </a:p>
          <a:p>
            <a:pPr algn="r" rtl="1"/>
            <a:r>
              <a:rPr lang="ar-DZ" sz="2000" b="1" i="0" u="none" strike="noStrike" dirty="0">
                <a:solidFill>
                  <a:srgbClr val="1F1F1F"/>
                </a:solidFill>
                <a:effectLst/>
                <a:latin typeface="Google Sans"/>
              </a:rPr>
              <a:t>المادة 10:</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لكل شخص الحق، عند محاكمته، في المساواة الكاملة في ضمانات المحاكمة العادلة</a:t>
            </a:r>
            <a:r>
              <a:rPr lang="ar-DZ" sz="2400" b="0" i="0" u="none" strike="noStrike" dirty="0">
                <a:solidFill>
                  <a:srgbClr val="1F1F1F"/>
                </a:solidFill>
                <a:effectLst/>
                <a:latin typeface="Google Sans"/>
              </a:rPr>
              <a:t>.</a:t>
            </a:r>
          </a:p>
        </p:txBody>
      </p:sp>
    </p:spTree>
    <p:extLst>
      <p:ext uri="{BB962C8B-B14F-4D97-AF65-F5344CB8AC3E}">
        <p14:creationId xmlns:p14="http://schemas.microsoft.com/office/powerpoint/2010/main" val="2504989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79EF35E1-7D54-B54E-53EF-B5292988ABA5}"/>
              </a:ext>
            </a:extLst>
          </p:cNvPr>
          <p:cNvSpPr txBox="1"/>
          <p:nvPr/>
        </p:nvSpPr>
        <p:spPr>
          <a:xfrm>
            <a:off x="3048000" y="927249"/>
            <a:ext cx="6096000" cy="5355312"/>
          </a:xfrm>
          <a:prstGeom prst="rect">
            <a:avLst/>
          </a:prstGeom>
          <a:noFill/>
        </p:spPr>
        <p:txBody>
          <a:bodyPr wrap="square">
            <a:spAutoFit/>
          </a:bodyPr>
          <a:lstStyle/>
          <a:p>
            <a:pPr algn="r" rtl="1"/>
            <a:r>
              <a:rPr lang="ar-DZ" b="1" i="0" u="none" strike="noStrike" dirty="0">
                <a:solidFill>
                  <a:srgbClr val="1F1F1F"/>
                </a:solidFill>
                <a:effectLst/>
                <a:latin typeface="Google Sans"/>
              </a:rPr>
              <a:t>المادة 11:</a:t>
            </a:r>
            <a:endParaRPr lang="ar-DZ" b="0" i="0" u="none" strike="noStrike" dirty="0">
              <a:solidFill>
                <a:srgbClr val="1F1F1F"/>
              </a:solidFill>
              <a:effectLst/>
              <a:latin typeface="Google Sans"/>
            </a:endParaRPr>
          </a:p>
          <a:p>
            <a:pPr algn="r" rtl="1">
              <a:buFont typeface="Arial" panose="020B0604020202020204" pitchFamily="34" charset="0"/>
              <a:buChar char="•"/>
            </a:pPr>
            <a:r>
              <a:rPr lang="ar-DZ" b="0" i="0" u="none" strike="noStrike" dirty="0">
                <a:solidFill>
                  <a:srgbClr val="1F1F1F"/>
                </a:solidFill>
                <a:effectLst/>
                <a:latin typeface="Google Sans"/>
              </a:rPr>
              <a:t>يُعتبر كل شخص بريئًا حتى تثبت إدانته بتهمة جنائية وفقًا للقانون وفي محاكمة عادلة تضمن له جميع الضمانات اللازمة للدفاع عن نفسه.</a:t>
            </a:r>
          </a:p>
          <a:p>
            <a:pPr algn="r" rtl="1"/>
            <a:r>
              <a:rPr lang="ar-DZ" b="1" i="0" u="none" strike="noStrike" dirty="0">
                <a:solidFill>
                  <a:srgbClr val="1F1F1F"/>
                </a:solidFill>
                <a:effectLst/>
                <a:latin typeface="Google Sans"/>
              </a:rPr>
              <a:t>المادة 12:</a:t>
            </a:r>
            <a:endParaRPr lang="ar-DZ" b="0" i="0" u="none" strike="noStrike" dirty="0">
              <a:solidFill>
                <a:srgbClr val="1F1F1F"/>
              </a:solidFill>
              <a:effectLst/>
              <a:latin typeface="Google Sans"/>
            </a:endParaRPr>
          </a:p>
          <a:p>
            <a:pPr algn="r" rtl="1">
              <a:buFont typeface="Arial" panose="020B0604020202020204" pitchFamily="34" charset="0"/>
              <a:buChar char="•"/>
            </a:pPr>
            <a:r>
              <a:rPr lang="ar-DZ" b="0" i="0" u="none" strike="noStrike" dirty="0">
                <a:solidFill>
                  <a:srgbClr val="1F1F1F"/>
                </a:solidFill>
                <a:effectLst/>
                <a:latin typeface="Google Sans"/>
              </a:rPr>
              <a:t>لا يجوز تعريض أي شخص لتدخل تعسفي في حياته الخاصة أو عائلته أو منزله أو مراسلاته، أو للاعتداء على شرفه وسمعته.</a:t>
            </a:r>
          </a:p>
          <a:p>
            <a:pPr algn="r" rtl="1"/>
            <a:r>
              <a:rPr lang="ar-DZ" b="1" i="0" u="none" strike="noStrike" dirty="0">
                <a:solidFill>
                  <a:srgbClr val="1F1F1F"/>
                </a:solidFill>
                <a:effectLst/>
                <a:latin typeface="Google Sans"/>
              </a:rPr>
              <a:t>المادة 13:</a:t>
            </a:r>
            <a:endParaRPr lang="ar-DZ" b="0" i="0" u="none" strike="noStrike" dirty="0">
              <a:solidFill>
                <a:srgbClr val="1F1F1F"/>
              </a:solidFill>
              <a:effectLst/>
              <a:latin typeface="Google Sans"/>
            </a:endParaRPr>
          </a:p>
          <a:p>
            <a:pPr algn="r" rtl="1">
              <a:buFont typeface="Arial" panose="020B0604020202020204" pitchFamily="34" charset="0"/>
              <a:buChar char="•"/>
            </a:pPr>
            <a:r>
              <a:rPr lang="ar-DZ" b="0" i="0" u="none" strike="noStrike" dirty="0">
                <a:solidFill>
                  <a:srgbClr val="1F1F1F"/>
                </a:solidFill>
                <a:effectLst/>
                <a:latin typeface="Google Sans"/>
              </a:rPr>
              <a:t>لكل شخص الحق في حرية التنقل واختيار مكان إقامته داخل حدود الدولة.</a:t>
            </a:r>
          </a:p>
          <a:p>
            <a:pPr algn="r" rtl="1"/>
            <a:r>
              <a:rPr lang="ar-DZ" b="1" i="0" u="none" strike="noStrike" dirty="0">
                <a:solidFill>
                  <a:srgbClr val="1F1F1F"/>
                </a:solidFill>
                <a:effectLst/>
                <a:latin typeface="Google Sans"/>
              </a:rPr>
              <a:t>المادة 14:</a:t>
            </a:r>
            <a:endParaRPr lang="ar-DZ" b="0" i="0" u="none" strike="noStrike" dirty="0">
              <a:solidFill>
                <a:srgbClr val="1F1F1F"/>
              </a:solidFill>
              <a:effectLst/>
              <a:latin typeface="Google Sans"/>
            </a:endParaRPr>
          </a:p>
          <a:p>
            <a:pPr algn="r" rtl="1">
              <a:buFont typeface="Arial" panose="020B0604020202020204" pitchFamily="34" charset="0"/>
              <a:buChar char="•"/>
            </a:pPr>
            <a:r>
              <a:rPr lang="ar-DZ" b="0" i="0" u="none" strike="noStrike" dirty="0">
                <a:solidFill>
                  <a:srgbClr val="1F1F1F"/>
                </a:solidFill>
                <a:effectLst/>
                <a:latin typeface="Google Sans"/>
              </a:rPr>
              <a:t>لكل شخص الحق في مغادرة أي بلد، بما في ذلك بلده، والعودة إليه.</a:t>
            </a:r>
          </a:p>
          <a:p>
            <a:pPr algn="r" rtl="1"/>
            <a:r>
              <a:rPr lang="ar-DZ" b="1" i="0" u="none" strike="noStrike" dirty="0">
                <a:solidFill>
                  <a:srgbClr val="1F1F1F"/>
                </a:solidFill>
                <a:effectLst/>
                <a:latin typeface="Google Sans"/>
              </a:rPr>
              <a:t>المادة 15:</a:t>
            </a:r>
            <a:endParaRPr lang="ar-DZ" b="0" i="0" u="none" strike="noStrike" dirty="0">
              <a:solidFill>
                <a:srgbClr val="1F1F1F"/>
              </a:solidFill>
              <a:effectLst/>
              <a:latin typeface="Google Sans"/>
            </a:endParaRPr>
          </a:p>
          <a:p>
            <a:pPr algn="r" rtl="1">
              <a:buFont typeface="Arial" panose="020B0604020202020204" pitchFamily="34" charset="0"/>
              <a:buChar char="•"/>
            </a:pPr>
            <a:r>
              <a:rPr lang="ar-DZ" b="0" i="0" u="none" strike="noStrike" dirty="0">
                <a:solidFill>
                  <a:srgbClr val="1F1F1F"/>
                </a:solidFill>
                <a:effectLst/>
                <a:latin typeface="Google Sans"/>
              </a:rPr>
              <a:t>يحق لكل شخص التمتع بجنسية.</a:t>
            </a:r>
          </a:p>
          <a:p>
            <a:pPr algn="r" rtl="1"/>
            <a:r>
              <a:rPr lang="ar-DZ" b="1" i="0" u="none" strike="noStrike" dirty="0">
                <a:solidFill>
                  <a:srgbClr val="1F1F1F"/>
                </a:solidFill>
                <a:effectLst/>
                <a:latin typeface="Google Sans"/>
              </a:rPr>
              <a:t>المادة 16:</a:t>
            </a:r>
            <a:endParaRPr lang="ar-DZ" b="0" i="0" u="none" strike="noStrike" dirty="0">
              <a:solidFill>
                <a:srgbClr val="1F1F1F"/>
              </a:solidFill>
              <a:effectLst/>
              <a:latin typeface="Google Sans"/>
            </a:endParaRPr>
          </a:p>
          <a:p>
            <a:pPr algn="r" rtl="1">
              <a:buFont typeface="Arial" panose="020B0604020202020204" pitchFamily="34" charset="0"/>
              <a:buChar char="•"/>
            </a:pPr>
            <a:r>
              <a:rPr lang="ar-DZ" b="0" i="0" u="none" strike="noStrike" dirty="0">
                <a:solidFill>
                  <a:srgbClr val="1F1F1F"/>
                </a:solidFill>
                <a:effectLst/>
                <a:latin typeface="Google Sans"/>
              </a:rPr>
              <a:t>للرجال والنساء، من سن الزواج، الحق في الزواج وتأسيس أسرة دون أي قيود على أساس العرق أو الجنسية أو الدين.</a:t>
            </a:r>
          </a:p>
          <a:p>
            <a:pPr algn="r" rtl="1"/>
            <a:r>
              <a:rPr lang="ar-DZ" b="1" i="0" u="none" strike="noStrike" dirty="0">
                <a:solidFill>
                  <a:srgbClr val="1F1F1F"/>
                </a:solidFill>
                <a:effectLst/>
                <a:latin typeface="Google Sans"/>
              </a:rPr>
              <a:t>المادة 17:</a:t>
            </a:r>
            <a:endParaRPr lang="ar-DZ" b="0" i="0" u="none" strike="noStrike" dirty="0">
              <a:solidFill>
                <a:srgbClr val="1F1F1F"/>
              </a:solidFill>
              <a:effectLst/>
              <a:latin typeface="Google Sans"/>
            </a:endParaRPr>
          </a:p>
          <a:p>
            <a:pPr algn="r" rtl="1">
              <a:buFont typeface="Arial" panose="020B0604020202020204" pitchFamily="34" charset="0"/>
              <a:buChar char="•"/>
            </a:pPr>
            <a:r>
              <a:rPr lang="ar-DZ" b="0" i="0" u="none" strike="noStrike" dirty="0">
                <a:solidFill>
                  <a:srgbClr val="1F1F1F"/>
                </a:solidFill>
                <a:effectLst/>
                <a:latin typeface="Google Sans"/>
              </a:rPr>
              <a:t>للأسرة الحق في الحماية من قبل المجتمع والدولة.</a:t>
            </a:r>
          </a:p>
          <a:p>
            <a:pPr algn="r" rtl="1"/>
            <a:r>
              <a:rPr lang="ar-DZ" b="1" i="0" u="none" strike="noStrike" dirty="0">
                <a:solidFill>
                  <a:srgbClr val="1F1F1F"/>
                </a:solidFill>
                <a:effectLst/>
                <a:latin typeface="Google Sans"/>
              </a:rPr>
              <a:t>المادة 18:</a:t>
            </a:r>
            <a:endParaRPr lang="ar-DZ" b="0" i="0" u="none" strike="noStrike" dirty="0">
              <a:solidFill>
                <a:srgbClr val="1F1F1F"/>
              </a:solidFill>
              <a:effectLst/>
              <a:latin typeface="Google Sans"/>
            </a:endParaRPr>
          </a:p>
          <a:p>
            <a:pPr algn="r" rtl="1">
              <a:buFont typeface="Arial" panose="020B0604020202020204" pitchFamily="34" charset="0"/>
              <a:buChar char="•"/>
            </a:pPr>
            <a:r>
              <a:rPr lang="ar-DZ" b="0" i="0" u="none" strike="noStrike" dirty="0">
                <a:solidFill>
                  <a:srgbClr val="1F1F1F"/>
                </a:solidFill>
                <a:effectLst/>
                <a:latin typeface="Google Sans"/>
              </a:rPr>
              <a:t>لكل شخص الحق في حرية الفكر والضمير والدين.</a:t>
            </a:r>
          </a:p>
        </p:txBody>
      </p:sp>
    </p:spTree>
    <p:extLst>
      <p:ext uri="{BB962C8B-B14F-4D97-AF65-F5344CB8AC3E}">
        <p14:creationId xmlns:p14="http://schemas.microsoft.com/office/powerpoint/2010/main" val="373710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4446CB0A-BC8F-6DFF-5457-D449AA97E48A}"/>
              </a:ext>
            </a:extLst>
          </p:cNvPr>
          <p:cNvSpPr txBox="1"/>
          <p:nvPr/>
        </p:nvSpPr>
        <p:spPr>
          <a:xfrm>
            <a:off x="3048000" y="889001"/>
            <a:ext cx="6286500" cy="3785652"/>
          </a:xfrm>
          <a:prstGeom prst="rect">
            <a:avLst/>
          </a:prstGeom>
          <a:noFill/>
        </p:spPr>
        <p:txBody>
          <a:bodyPr wrap="square">
            <a:spAutoFit/>
          </a:bodyPr>
          <a:lstStyle/>
          <a:p>
            <a:pPr algn="r" rtl="1"/>
            <a:r>
              <a:rPr lang="ar-DZ" sz="2400" b="1" i="0" u="none" strike="noStrike" dirty="0">
                <a:solidFill>
                  <a:srgbClr val="1F1F1F"/>
                </a:solidFill>
                <a:effectLst/>
                <a:latin typeface="Google Sans"/>
              </a:rPr>
              <a:t>المادة 19:</a:t>
            </a:r>
            <a:endParaRPr lang="ar-DZ" sz="32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لكل شخص الحق في حرية الرأي والتعبير، ويشمل ذلك الحق في عدم التعرض للمضايقات بسبب آرائه، وفي استقاء المعلومات والأفكار وتلقيها ونقلها دونما حدود، بغض النظر عن الوسائل.</a:t>
            </a:r>
          </a:p>
          <a:p>
            <a:pPr algn="r" rtl="1"/>
            <a:r>
              <a:rPr lang="ar-DZ" sz="2400" b="1" i="0" u="none" strike="noStrike" dirty="0">
                <a:solidFill>
                  <a:srgbClr val="1F1F1F"/>
                </a:solidFill>
                <a:effectLst/>
                <a:latin typeface="Google Sans"/>
              </a:rPr>
              <a:t>المادة 20:</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لكل شخص الحق في حرية التجمع السلمي وتكوين الجمعيات.</a:t>
            </a:r>
          </a:p>
          <a:p>
            <a:pPr algn="r" rtl="1"/>
            <a:r>
              <a:rPr lang="ar-DZ" sz="2400" b="1" i="0" u="none" strike="noStrike" dirty="0">
                <a:solidFill>
                  <a:srgbClr val="1F1F1F"/>
                </a:solidFill>
                <a:effectLst/>
                <a:latin typeface="Google Sans"/>
              </a:rPr>
              <a:t>المادة 21:</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لكل شخص الحق في المشاركة في إدارة شؤون بلده مباشرة أو عن طريق ممثلين يتم اختيارهم بحرية</a:t>
            </a:r>
            <a:r>
              <a:rPr lang="ar-DZ" b="0" i="0" u="none" strike="noStrike" dirty="0">
                <a:solidFill>
                  <a:srgbClr val="1F1F1F"/>
                </a:solidFill>
                <a:effectLst/>
                <a:latin typeface="Google Sans"/>
              </a:rPr>
              <a:t>.</a:t>
            </a:r>
          </a:p>
        </p:txBody>
      </p:sp>
    </p:spTree>
    <p:extLst>
      <p:ext uri="{BB962C8B-B14F-4D97-AF65-F5344CB8AC3E}">
        <p14:creationId xmlns:p14="http://schemas.microsoft.com/office/powerpoint/2010/main" val="710579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D940B9-0E75-763B-A515-3B468CD194A1}"/>
              </a:ext>
            </a:extLst>
          </p:cNvPr>
          <p:cNvSpPr>
            <a:spLocks noGrp="1"/>
          </p:cNvSpPr>
          <p:nvPr>
            <p:ph type="title"/>
          </p:nvPr>
        </p:nvSpPr>
        <p:spPr/>
        <p:txBody>
          <a:bodyPr/>
          <a:lstStyle/>
          <a:p>
            <a:pPr algn="ctr" defTabSz="914400" rtl="1" eaLnBrk="1" latinLnBrk="0" hangingPunct="1">
              <a:lnSpc>
                <a:spcPct val="90000"/>
              </a:lnSpc>
              <a:spcBef>
                <a:spcPct val="0"/>
              </a:spcBef>
              <a:buNone/>
            </a:pPr>
            <a:r>
              <a:rPr lang="ar-DZ" b="1" i="0" u="none" strike="noStrike" dirty="0">
                <a:solidFill>
                  <a:srgbClr val="1F1F1F"/>
                </a:solidFill>
                <a:effectLst/>
                <a:latin typeface="Google Sans"/>
              </a:rPr>
              <a:t>الجزء الثالث (المواد 22-27):</a:t>
            </a:r>
            <a:endParaRPr lang="fr-DZ" dirty="0"/>
          </a:p>
        </p:txBody>
      </p:sp>
      <p:sp>
        <p:nvSpPr>
          <p:cNvPr id="11" name="ZoneTexte 10">
            <a:extLst>
              <a:ext uri="{FF2B5EF4-FFF2-40B4-BE49-F238E27FC236}">
                <a16:creationId xmlns:a16="http://schemas.microsoft.com/office/drawing/2014/main" id="{B67563AD-93F6-ADC4-9EE8-5E544DE7DD3B}"/>
              </a:ext>
            </a:extLst>
          </p:cNvPr>
          <p:cNvSpPr txBox="1"/>
          <p:nvPr/>
        </p:nvSpPr>
        <p:spPr>
          <a:xfrm>
            <a:off x="939800" y="1358899"/>
            <a:ext cx="10337800" cy="4678204"/>
          </a:xfrm>
          <a:prstGeom prst="rect">
            <a:avLst/>
          </a:prstGeom>
          <a:noFill/>
        </p:spPr>
        <p:txBody>
          <a:bodyPr wrap="square">
            <a:spAutoFit/>
          </a:bodyPr>
          <a:lstStyle/>
          <a:p>
            <a:pPr algn="r" rtl="1"/>
            <a:r>
              <a:rPr lang="ar-DZ" b="1" i="0" u="none" strike="noStrike" dirty="0">
                <a:solidFill>
                  <a:srgbClr val="1F1F1F"/>
                </a:solidFill>
                <a:effectLst/>
                <a:latin typeface="Google Sans"/>
              </a:rPr>
              <a:t>المادة 22:</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لكل شخص الحق في الضمان الاجتماعي، وله الحق في تحقيق، عن طريق الجهود القومية والدولية، وبالتعاون مع المنظمة الدولية، للشروط الاقتصادية والاجتماعية والثقافية التي تسمح له ولأسرته بالتمتع بحياة كريمة وكاملة، وبحرية الإنسان وكرامته.</a:t>
            </a:r>
          </a:p>
          <a:p>
            <a:pPr algn="r" rtl="1"/>
            <a:r>
              <a:rPr lang="ar-DZ" sz="2000" b="1" i="0" u="none" strike="noStrike" dirty="0">
                <a:solidFill>
                  <a:srgbClr val="1F1F1F"/>
                </a:solidFill>
                <a:effectLst/>
                <a:latin typeface="Google Sans"/>
              </a:rPr>
              <a:t>المادة 23:</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لكل شخص الحق في العمل، وفي حرية اختيار عمله، وفي شروط عمل عادلة ومرضية، وفي الحماية من البطالة.</a:t>
            </a:r>
          </a:p>
          <a:p>
            <a:pPr algn="r" rtl="1"/>
            <a:r>
              <a:rPr lang="ar-DZ" sz="2000" b="1" i="0" u="none" strike="noStrike" dirty="0">
                <a:solidFill>
                  <a:srgbClr val="1F1F1F"/>
                </a:solidFill>
                <a:effectLst/>
                <a:latin typeface="Google Sans"/>
              </a:rPr>
              <a:t>المادة 24:</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لكل شخص الحق في الراحة والترفيه، وفي حدود زمنية معقولة لعمل، وفي عطلات دورية بأجر.</a:t>
            </a:r>
          </a:p>
          <a:p>
            <a:pPr algn="r" rtl="1"/>
            <a:r>
              <a:rPr lang="ar-DZ" sz="2000" b="1" i="0" u="none" strike="noStrike" dirty="0">
                <a:solidFill>
                  <a:srgbClr val="1F1F1F"/>
                </a:solidFill>
                <a:effectLst/>
                <a:latin typeface="Google Sans"/>
              </a:rPr>
              <a:t>المادة 25:</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لكل شخص الحق في مستوى معيشة يكفي لضمان الصحة والرفاهية له ولأسرته، بما في ذلك الطعام والكساء والمسكن والرعاية الطبية، والحقوق الاجتماعية اللازمة.</a:t>
            </a:r>
          </a:p>
          <a:p>
            <a:pPr algn="r" rtl="1"/>
            <a:r>
              <a:rPr lang="ar-DZ" sz="2000" b="1" i="0" u="none" strike="noStrike" dirty="0">
                <a:solidFill>
                  <a:srgbClr val="1F1F1F"/>
                </a:solidFill>
                <a:effectLst/>
                <a:latin typeface="Google Sans"/>
              </a:rPr>
              <a:t>المادة 26:</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لكل شخص الحق في التعليم، ويجب أن يكون التعليم مجانيًا، على الأقل في مرحلتيه الابتدائية والأساسية.</a:t>
            </a:r>
          </a:p>
          <a:p>
            <a:pPr algn="r" rtl="1"/>
            <a:r>
              <a:rPr lang="ar-DZ" sz="2000" b="1" i="0" u="none" strike="noStrike" dirty="0">
                <a:solidFill>
                  <a:srgbClr val="1F1F1F"/>
                </a:solidFill>
                <a:effectLst/>
                <a:latin typeface="Google Sans"/>
              </a:rPr>
              <a:t>المادة 27:</a:t>
            </a:r>
            <a:endParaRPr lang="ar-DZ" sz="2000" b="0" i="0" u="none" strike="noStrike" dirty="0">
              <a:solidFill>
                <a:srgbClr val="1F1F1F"/>
              </a:solidFill>
              <a:effectLst/>
              <a:latin typeface="Google Sans"/>
            </a:endParaRPr>
          </a:p>
          <a:p>
            <a:pPr algn="r" rtl="1">
              <a:buFont typeface="Arial" panose="020B0604020202020204" pitchFamily="34" charset="0"/>
              <a:buChar char="•"/>
            </a:pPr>
            <a:r>
              <a:rPr lang="ar-DZ" sz="2000" b="0" i="0" u="none" strike="noStrike" dirty="0">
                <a:solidFill>
                  <a:srgbClr val="1F1F1F"/>
                </a:solidFill>
                <a:effectLst/>
                <a:latin typeface="Google Sans"/>
              </a:rPr>
              <a:t>لكل شخص الحق في المشاركة بحرية في الحياة الثقافية للمجتمع، وفي الاستمتاع بالفنون، والإسهام في التقدم العلمي وفي الفوائد التي تنجم عنه.</a:t>
            </a:r>
          </a:p>
        </p:txBody>
      </p:sp>
    </p:spTree>
    <p:extLst>
      <p:ext uri="{BB962C8B-B14F-4D97-AF65-F5344CB8AC3E}">
        <p14:creationId xmlns:p14="http://schemas.microsoft.com/office/powerpoint/2010/main" val="4002792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DF8D31-E7C3-31F9-52DE-6A267C45ADC1}"/>
              </a:ext>
            </a:extLst>
          </p:cNvPr>
          <p:cNvSpPr>
            <a:spLocks noGrp="1"/>
          </p:cNvSpPr>
          <p:nvPr>
            <p:ph type="title"/>
          </p:nvPr>
        </p:nvSpPr>
        <p:spPr/>
        <p:txBody>
          <a:bodyPr/>
          <a:lstStyle/>
          <a:p>
            <a:pPr algn="ctr"/>
            <a:r>
              <a:rPr lang="ar-DZ" b="1" i="0" u="none" strike="noStrike" dirty="0">
                <a:solidFill>
                  <a:srgbClr val="1F1F1F"/>
                </a:solidFill>
                <a:effectLst/>
                <a:latin typeface="Google Sans"/>
              </a:rPr>
              <a:t>الجزء الرابع (المواد 28-30):</a:t>
            </a:r>
            <a:endParaRPr lang="fr-DZ" dirty="0"/>
          </a:p>
        </p:txBody>
      </p:sp>
      <p:sp>
        <p:nvSpPr>
          <p:cNvPr id="11" name="ZoneTexte 10">
            <a:extLst>
              <a:ext uri="{FF2B5EF4-FFF2-40B4-BE49-F238E27FC236}">
                <a16:creationId xmlns:a16="http://schemas.microsoft.com/office/drawing/2014/main" id="{61B4E27E-0E96-14B3-6A84-40B61ABCC271}"/>
              </a:ext>
            </a:extLst>
          </p:cNvPr>
          <p:cNvSpPr txBox="1"/>
          <p:nvPr/>
        </p:nvSpPr>
        <p:spPr>
          <a:xfrm>
            <a:off x="1003300" y="1859340"/>
            <a:ext cx="10363200" cy="4832092"/>
          </a:xfrm>
          <a:prstGeom prst="rect">
            <a:avLst/>
          </a:prstGeom>
          <a:noFill/>
        </p:spPr>
        <p:txBody>
          <a:bodyPr wrap="square">
            <a:spAutoFit/>
          </a:bodyPr>
          <a:lstStyle/>
          <a:p>
            <a:pPr algn="r" rtl="1"/>
            <a:r>
              <a:rPr lang="ar-DZ" sz="2800" b="1" i="0" u="none" strike="noStrike" dirty="0">
                <a:solidFill>
                  <a:srgbClr val="1F1F1F"/>
                </a:solidFill>
                <a:effectLst/>
                <a:latin typeface="Google Sans"/>
              </a:rPr>
              <a:t>المادة 28:</a:t>
            </a:r>
            <a:endParaRPr lang="ar-DZ" sz="4000" b="0" i="0" u="none" strike="noStrike" dirty="0">
              <a:solidFill>
                <a:srgbClr val="1F1F1F"/>
              </a:solidFill>
              <a:effectLst/>
              <a:latin typeface="Google Sans"/>
            </a:endParaRPr>
          </a:p>
          <a:p>
            <a:pPr algn="r" rtl="1">
              <a:buFont typeface="Arial" panose="020B0604020202020204" pitchFamily="34" charset="0"/>
              <a:buChar char="•"/>
            </a:pPr>
            <a:r>
              <a:rPr lang="ar-DZ" sz="2800" b="0" i="0" u="none" strike="noStrike" dirty="0">
                <a:solidFill>
                  <a:srgbClr val="1F1F1F"/>
                </a:solidFill>
                <a:effectLst/>
                <a:latin typeface="Google Sans"/>
              </a:rPr>
              <a:t>لكل شخص الحق في نظام اجتماعي ودولي يضمن له الحقوق والحريات المنصوص عليها في هذا الإعلان.</a:t>
            </a:r>
          </a:p>
          <a:p>
            <a:pPr algn="r" rtl="1"/>
            <a:r>
              <a:rPr lang="ar-DZ" sz="2800" b="1" i="0" u="none" strike="noStrike" dirty="0">
                <a:solidFill>
                  <a:srgbClr val="1F1F1F"/>
                </a:solidFill>
                <a:effectLst/>
                <a:latin typeface="Google Sans"/>
              </a:rPr>
              <a:t>المادة 29:</a:t>
            </a:r>
            <a:endParaRPr lang="ar-DZ" sz="2800" b="0" i="0" u="none" strike="noStrike" dirty="0">
              <a:solidFill>
                <a:srgbClr val="1F1F1F"/>
              </a:solidFill>
              <a:effectLst/>
              <a:latin typeface="Google Sans"/>
            </a:endParaRPr>
          </a:p>
          <a:p>
            <a:pPr algn="r" rtl="1">
              <a:buFont typeface="Arial" panose="020B0604020202020204" pitchFamily="34" charset="0"/>
              <a:buChar char="•"/>
            </a:pPr>
            <a:r>
              <a:rPr lang="ar-DZ" sz="2800" b="0" i="0" u="none" strike="noStrike" dirty="0">
                <a:solidFill>
                  <a:srgbClr val="1F1F1F"/>
                </a:solidFill>
                <a:effectLst/>
                <a:latin typeface="Google Sans"/>
              </a:rPr>
              <a:t>لا يجوز تفسير أي حكم في هذا الإعلان على أنه يخول لأي دولة أو جماعة أو فرد الحق في القيام بأي نشاط أو ممارسة أي عمل يهدف إلى تدمير الحقوق والحريات المنصوص عليها فيه.</a:t>
            </a:r>
          </a:p>
          <a:p>
            <a:pPr algn="r" rtl="1"/>
            <a:r>
              <a:rPr lang="ar-DZ" sz="2800" b="1" i="0" u="none" strike="noStrike" dirty="0">
                <a:solidFill>
                  <a:srgbClr val="1F1F1F"/>
                </a:solidFill>
                <a:effectLst/>
                <a:latin typeface="Google Sans"/>
              </a:rPr>
              <a:t>المادة 30:</a:t>
            </a:r>
            <a:endParaRPr lang="ar-DZ" sz="2800" b="0" i="0" u="none" strike="noStrike" dirty="0">
              <a:solidFill>
                <a:srgbClr val="1F1F1F"/>
              </a:solidFill>
              <a:effectLst/>
              <a:latin typeface="Google Sans"/>
            </a:endParaRPr>
          </a:p>
          <a:p>
            <a:pPr algn="r" rtl="1">
              <a:buFont typeface="Arial" panose="020B0604020202020204" pitchFamily="34" charset="0"/>
              <a:buChar char="•"/>
            </a:pPr>
            <a:r>
              <a:rPr lang="ar-DZ" sz="2800" b="0" i="0" u="none" strike="noStrike" dirty="0">
                <a:solidFill>
                  <a:srgbClr val="1F1F1F"/>
                </a:solidFill>
                <a:effectLst/>
                <a:latin typeface="Google Sans"/>
              </a:rPr>
              <a:t>لا شيء في هذا الإعلان يجوز تفسيره على أنه يمس الحقوق أو الواجبات المنبثقة عن ميثاق الأمم المتحدة أو الواجبات التي تقع على عاتق الدول الأعضاء في الأمم المتحدة بموجب الميثاق</a:t>
            </a:r>
            <a:r>
              <a:rPr lang="ar-DZ" b="0" i="0" u="none" strike="noStrike" dirty="0">
                <a:solidFill>
                  <a:srgbClr val="1F1F1F"/>
                </a:solidFill>
                <a:effectLst/>
                <a:latin typeface="Google Sans"/>
              </a:rPr>
              <a:t>.</a:t>
            </a:r>
          </a:p>
        </p:txBody>
      </p:sp>
    </p:spTree>
    <p:extLst>
      <p:ext uri="{BB962C8B-B14F-4D97-AF65-F5344CB8AC3E}">
        <p14:creationId xmlns:p14="http://schemas.microsoft.com/office/powerpoint/2010/main" val="2749842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681F33-8CB0-BC49-5FAF-09022F927892}"/>
              </a:ext>
            </a:extLst>
          </p:cNvPr>
          <p:cNvSpPr>
            <a:spLocks noGrp="1"/>
          </p:cNvSpPr>
          <p:nvPr>
            <p:ph type="title"/>
          </p:nvPr>
        </p:nvSpPr>
        <p:spPr/>
        <p:txBody>
          <a:bodyPr/>
          <a:lstStyle/>
          <a:p>
            <a:pPr algn="ctr"/>
            <a:r>
              <a:rPr lang="ar-DZ" b="1" i="0" u="none" strike="noStrike" dirty="0">
                <a:solidFill>
                  <a:srgbClr val="1F1F1F"/>
                </a:solidFill>
                <a:effectLst/>
                <a:latin typeface="Google Sans"/>
              </a:rPr>
              <a:t>ملاحظات هامة:</a:t>
            </a:r>
            <a:endParaRPr lang="fr-DZ" dirty="0"/>
          </a:p>
        </p:txBody>
      </p:sp>
      <p:sp>
        <p:nvSpPr>
          <p:cNvPr id="11" name="ZoneTexte 10">
            <a:extLst>
              <a:ext uri="{FF2B5EF4-FFF2-40B4-BE49-F238E27FC236}">
                <a16:creationId xmlns:a16="http://schemas.microsoft.com/office/drawing/2014/main" id="{00704B5C-A820-6D38-9ABF-16BD15B32D52}"/>
              </a:ext>
            </a:extLst>
          </p:cNvPr>
          <p:cNvSpPr txBox="1"/>
          <p:nvPr/>
        </p:nvSpPr>
        <p:spPr>
          <a:xfrm>
            <a:off x="1460500" y="2413338"/>
            <a:ext cx="9626600" cy="3539430"/>
          </a:xfrm>
          <a:prstGeom prst="rect">
            <a:avLst/>
          </a:prstGeom>
          <a:noFill/>
        </p:spPr>
        <p:txBody>
          <a:bodyPr wrap="square">
            <a:spAutoFit/>
          </a:bodyPr>
          <a:lstStyle/>
          <a:p>
            <a:pPr algn="r" rtl="1">
              <a:buFont typeface="Arial" panose="020B0604020202020204" pitchFamily="34" charset="0"/>
              <a:buChar char="•"/>
            </a:pPr>
            <a:r>
              <a:rPr lang="ar-DZ" sz="3200" b="0" i="0" u="none" strike="noStrike" dirty="0">
                <a:solidFill>
                  <a:srgbClr val="1F1F1F"/>
                </a:solidFill>
                <a:effectLst/>
                <a:latin typeface="Google Sans"/>
              </a:rPr>
              <a:t>يُعد الإعلان العالمي لحقوق الإنسان وثيقة تاريخية هامة، لكنها ليست معاهدة ملزمة قانونيًا.</a:t>
            </a:r>
          </a:p>
          <a:p>
            <a:pPr algn="r" rtl="1">
              <a:buFont typeface="Arial" panose="020B0604020202020204" pitchFamily="34" charset="0"/>
              <a:buChar char="•"/>
            </a:pPr>
            <a:r>
              <a:rPr lang="ar-DZ" sz="3200" b="0" i="0" u="none" strike="noStrike" dirty="0">
                <a:solidFill>
                  <a:srgbClr val="1F1F1F"/>
                </a:solidFill>
                <a:effectLst/>
                <a:latin typeface="Google Sans"/>
              </a:rPr>
              <a:t>تم اعتماد العهدين الدوليين الخاصين بالحقوق المدنية والسياسية والاقتصادية والاجتماعية والثقافية عام 1966، وهما معاهدتان ملزمتان قانونيًا وتكملان الإعلان.</a:t>
            </a:r>
          </a:p>
          <a:p>
            <a:pPr algn="r" rtl="1">
              <a:buFont typeface="Arial" panose="020B0604020202020204" pitchFamily="34" charset="0"/>
              <a:buChar char="•"/>
            </a:pPr>
            <a:r>
              <a:rPr lang="ar-DZ" sz="3200" b="0" i="0" u="none" strike="noStrike" dirty="0">
                <a:solidFill>
                  <a:srgbClr val="1F1F1F"/>
                </a:solidFill>
                <a:effectLst/>
                <a:latin typeface="Google Sans"/>
              </a:rPr>
              <a:t>يُمكن للأفراد تقديم شكاوى إلى آليات الأمم المتحدة لحقوق الإنسان إذا تعرضوا لانتهاكات لحقوقهم.</a:t>
            </a:r>
          </a:p>
        </p:txBody>
      </p:sp>
    </p:spTree>
    <p:extLst>
      <p:ext uri="{BB962C8B-B14F-4D97-AF65-F5344CB8AC3E}">
        <p14:creationId xmlns:p14="http://schemas.microsoft.com/office/powerpoint/2010/main" val="1450335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CB20BD-D980-C8F3-3B3F-B06D40D804CC}"/>
              </a:ext>
            </a:extLst>
          </p:cNvPr>
          <p:cNvSpPr>
            <a:spLocks noGrp="1"/>
          </p:cNvSpPr>
          <p:nvPr>
            <p:ph type="title"/>
          </p:nvPr>
        </p:nvSpPr>
        <p:spPr/>
        <p:txBody>
          <a:bodyPr/>
          <a:lstStyle/>
          <a:p>
            <a:pPr algn="ctr"/>
            <a:r>
              <a:rPr lang="ar-DZ" dirty="0"/>
              <a:t>العهد الدولي للحقوق المدنية والسياسية</a:t>
            </a:r>
            <a:endParaRPr lang="fr-DZ" dirty="0"/>
          </a:p>
        </p:txBody>
      </p:sp>
      <p:sp>
        <p:nvSpPr>
          <p:cNvPr id="3" name="Espace réservé du texte 2">
            <a:extLst>
              <a:ext uri="{FF2B5EF4-FFF2-40B4-BE49-F238E27FC236}">
                <a16:creationId xmlns:a16="http://schemas.microsoft.com/office/drawing/2014/main" id="{E0F9883D-BB7D-6D3E-B055-607DE80AD91C}"/>
              </a:ext>
            </a:extLst>
          </p:cNvPr>
          <p:cNvSpPr>
            <a:spLocks noGrp="1"/>
          </p:cNvSpPr>
          <p:nvPr>
            <p:ph type="body" idx="1"/>
          </p:nvPr>
        </p:nvSpPr>
        <p:spPr/>
        <p:txBody>
          <a:bodyPr/>
          <a:lstStyle/>
          <a:p>
            <a:pPr algn="r" rtl="1"/>
            <a:r>
              <a:rPr lang="ar-DZ" dirty="0"/>
              <a:t>المبادئ</a:t>
            </a:r>
            <a:endParaRPr lang="fr-DZ" dirty="0"/>
          </a:p>
        </p:txBody>
      </p:sp>
      <p:sp>
        <p:nvSpPr>
          <p:cNvPr id="4" name="Espace réservé du texte 3">
            <a:extLst>
              <a:ext uri="{FF2B5EF4-FFF2-40B4-BE49-F238E27FC236}">
                <a16:creationId xmlns:a16="http://schemas.microsoft.com/office/drawing/2014/main" id="{EC11B8FF-62B7-FB8F-2B2A-5650947C30C4}"/>
              </a:ext>
            </a:extLst>
          </p:cNvPr>
          <p:cNvSpPr>
            <a:spLocks noGrp="1"/>
          </p:cNvSpPr>
          <p:nvPr>
            <p:ph type="body" sz="half" idx="2"/>
          </p:nvPr>
        </p:nvSpPr>
        <p:spPr/>
        <p:txBody>
          <a:bodyPr/>
          <a:lstStyle/>
          <a:p>
            <a:pPr algn="r" rtl="1"/>
            <a:r>
              <a:rPr lang="ar-DZ" dirty="0"/>
              <a:t>ضمان الحقوق السياسية والمدنية وسيادة القانون والحكم الديمقراطي.</a:t>
            </a:r>
            <a:endParaRPr lang="fr-DZ" dirty="0"/>
          </a:p>
        </p:txBody>
      </p:sp>
      <p:pic>
        <p:nvPicPr>
          <p:cNvPr id="11" name="Espace réservé pour une image  10">
            <a:extLst>
              <a:ext uri="{FF2B5EF4-FFF2-40B4-BE49-F238E27FC236}">
                <a16:creationId xmlns:a16="http://schemas.microsoft.com/office/drawing/2014/main" id="{1B8EA994-FA31-BAF0-919E-AAAFE1AC3299}"/>
              </a:ext>
            </a:extLst>
          </p:cNvPr>
          <p:cNvPicPr>
            <a:picLocks noGrp="1" noChangeAspect="1"/>
          </p:cNvPicPr>
          <p:nvPr>
            <p:ph type="pic" sz="quarter" idx="17"/>
          </p:nvPr>
        </p:nvPicPr>
        <p:blipFill>
          <a:blip r:embed="rId2"/>
          <a:srcRect l="12514" r="12514"/>
          <a:stretch>
            <a:fillRect/>
          </a:stretch>
        </p:blipFill>
        <p:spPr/>
      </p:pic>
      <p:sp>
        <p:nvSpPr>
          <p:cNvPr id="6" name="Espace réservé du texte 5">
            <a:extLst>
              <a:ext uri="{FF2B5EF4-FFF2-40B4-BE49-F238E27FC236}">
                <a16:creationId xmlns:a16="http://schemas.microsoft.com/office/drawing/2014/main" id="{F18B6D36-0590-D580-B4FB-37C3879DA298}"/>
              </a:ext>
            </a:extLst>
          </p:cNvPr>
          <p:cNvSpPr>
            <a:spLocks noGrp="1"/>
          </p:cNvSpPr>
          <p:nvPr>
            <p:ph type="body" idx="18"/>
          </p:nvPr>
        </p:nvSpPr>
        <p:spPr/>
        <p:txBody>
          <a:bodyPr/>
          <a:lstStyle/>
          <a:p>
            <a:pPr algn="r" rtl="1"/>
            <a:r>
              <a:rPr lang="ar-DZ" dirty="0"/>
              <a:t>الحقوق</a:t>
            </a:r>
            <a:endParaRPr lang="fr-DZ" dirty="0"/>
          </a:p>
        </p:txBody>
      </p:sp>
      <p:sp>
        <p:nvSpPr>
          <p:cNvPr id="7" name="Espace réservé du texte 6">
            <a:extLst>
              <a:ext uri="{FF2B5EF4-FFF2-40B4-BE49-F238E27FC236}">
                <a16:creationId xmlns:a16="http://schemas.microsoft.com/office/drawing/2014/main" id="{13C67316-F503-C902-C6BC-E6E183A78E77}"/>
              </a:ext>
            </a:extLst>
          </p:cNvPr>
          <p:cNvSpPr>
            <a:spLocks noGrp="1"/>
          </p:cNvSpPr>
          <p:nvPr>
            <p:ph type="body" sz="half" idx="19"/>
          </p:nvPr>
        </p:nvSpPr>
        <p:spPr/>
        <p:txBody>
          <a:bodyPr/>
          <a:lstStyle/>
          <a:p>
            <a:pPr algn="r" rtl="1"/>
            <a:r>
              <a:rPr lang="ar-DZ" dirty="0"/>
              <a:t>منها حقوق الحرية والمساواة وحق الحياة وحقوق اللجوء والإقامة.</a:t>
            </a:r>
            <a:endParaRPr lang="fr-DZ" dirty="0"/>
          </a:p>
        </p:txBody>
      </p:sp>
      <p:sp>
        <p:nvSpPr>
          <p:cNvPr id="8" name="Espace réservé du texte 7">
            <a:extLst>
              <a:ext uri="{FF2B5EF4-FFF2-40B4-BE49-F238E27FC236}">
                <a16:creationId xmlns:a16="http://schemas.microsoft.com/office/drawing/2014/main" id="{FC333D2A-069D-63BF-9537-F67F7F9AE7B8}"/>
              </a:ext>
            </a:extLst>
          </p:cNvPr>
          <p:cNvSpPr>
            <a:spLocks noGrp="1"/>
          </p:cNvSpPr>
          <p:nvPr>
            <p:ph type="body" idx="20"/>
          </p:nvPr>
        </p:nvSpPr>
        <p:spPr/>
        <p:txBody>
          <a:bodyPr/>
          <a:lstStyle/>
          <a:p>
            <a:pPr algn="r" rtl="1"/>
            <a:r>
              <a:rPr lang="ar-DZ" dirty="0"/>
              <a:t>المسؤوليات</a:t>
            </a:r>
            <a:endParaRPr lang="fr-DZ" dirty="0"/>
          </a:p>
        </p:txBody>
      </p:sp>
      <p:sp>
        <p:nvSpPr>
          <p:cNvPr id="9" name="Espace réservé du texte 8">
            <a:extLst>
              <a:ext uri="{FF2B5EF4-FFF2-40B4-BE49-F238E27FC236}">
                <a16:creationId xmlns:a16="http://schemas.microsoft.com/office/drawing/2014/main" id="{837D7B21-FB1B-A1D1-38BB-A040DAD1ED1C}"/>
              </a:ext>
            </a:extLst>
          </p:cNvPr>
          <p:cNvSpPr>
            <a:spLocks noGrp="1"/>
          </p:cNvSpPr>
          <p:nvPr>
            <p:ph type="body" sz="half" idx="21"/>
          </p:nvPr>
        </p:nvSpPr>
        <p:spPr/>
        <p:txBody>
          <a:bodyPr/>
          <a:lstStyle/>
          <a:p>
            <a:pPr algn="r" rtl="1"/>
            <a:r>
              <a:rPr lang="ar-DZ" dirty="0"/>
              <a:t>التزام الدول بضمان واحترام حقوق الإنسان المدنية والسياسية.</a:t>
            </a:r>
            <a:endParaRPr lang="fr-DZ" dirty="0"/>
          </a:p>
        </p:txBody>
      </p:sp>
      <p:sp>
        <p:nvSpPr>
          <p:cNvPr id="10" name="Espace réservé du texte 9">
            <a:extLst>
              <a:ext uri="{FF2B5EF4-FFF2-40B4-BE49-F238E27FC236}">
                <a16:creationId xmlns:a16="http://schemas.microsoft.com/office/drawing/2014/main" id="{BAB74F83-4F26-185A-0D71-EB1F543784B9}"/>
              </a:ext>
            </a:extLst>
          </p:cNvPr>
          <p:cNvSpPr>
            <a:spLocks noGrp="1"/>
          </p:cNvSpPr>
          <p:nvPr>
            <p:ph type="body" sz="quarter" idx="22"/>
          </p:nvPr>
        </p:nvSpPr>
        <p:spPr/>
        <p:txBody>
          <a:bodyPr/>
          <a:lstStyle/>
          <a:p>
            <a:r>
              <a:rPr lang="fr-FR"/>
              <a:t>Photos provided by Pexels</a:t>
            </a:r>
            <a:endParaRPr lang="fr-DZ"/>
          </a:p>
        </p:txBody>
      </p:sp>
    </p:spTree>
    <p:extLst>
      <p:ext uri="{BB962C8B-B14F-4D97-AF65-F5344CB8AC3E}">
        <p14:creationId xmlns:p14="http://schemas.microsoft.com/office/powerpoint/2010/main" val="4279928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4C12A1-48FB-389B-5320-6A134C73E227}"/>
              </a:ext>
            </a:extLst>
          </p:cNvPr>
          <p:cNvSpPr>
            <a:spLocks noGrp="1"/>
          </p:cNvSpPr>
          <p:nvPr>
            <p:ph type="title"/>
          </p:nvPr>
        </p:nvSpPr>
        <p:spPr>
          <a:xfrm>
            <a:off x="609600" y="2547937"/>
            <a:ext cx="10972800" cy="1230485"/>
          </a:xfrm>
        </p:spPr>
        <p:txBody>
          <a:bodyPr/>
          <a:lstStyle/>
          <a:p>
            <a:pPr algn="ctr"/>
            <a:r>
              <a:rPr lang="ar-DZ" sz="6000" b="1" i="0" u="none" strike="noStrike" dirty="0">
                <a:solidFill>
                  <a:srgbClr val="1F1F1F"/>
                </a:solidFill>
                <a:effectLst/>
                <a:latin typeface="Google Sans"/>
              </a:rPr>
              <a:t>محتوى العهد الدولي للحقوق المدنية والسياسية</a:t>
            </a:r>
            <a:endParaRPr lang="fr-DZ" sz="6000" dirty="0"/>
          </a:p>
        </p:txBody>
      </p:sp>
      <p:sp>
        <p:nvSpPr>
          <p:cNvPr id="10" name="Espace réservé du texte 9">
            <a:extLst>
              <a:ext uri="{FF2B5EF4-FFF2-40B4-BE49-F238E27FC236}">
                <a16:creationId xmlns:a16="http://schemas.microsoft.com/office/drawing/2014/main" id="{3C3B9381-B283-3C14-0138-493FE5FCC2D8}"/>
              </a:ext>
            </a:extLst>
          </p:cNvPr>
          <p:cNvSpPr>
            <a:spLocks noGrp="1"/>
          </p:cNvSpPr>
          <p:nvPr>
            <p:ph type="body" sz="quarter" idx="22"/>
          </p:nvPr>
        </p:nvSpPr>
        <p:spPr/>
        <p:txBody>
          <a:bodyPr/>
          <a:lstStyle/>
          <a:p>
            <a:endParaRPr lang="fr-DZ"/>
          </a:p>
        </p:txBody>
      </p:sp>
    </p:spTree>
    <p:extLst>
      <p:ext uri="{BB962C8B-B14F-4D97-AF65-F5344CB8AC3E}">
        <p14:creationId xmlns:p14="http://schemas.microsoft.com/office/powerpoint/2010/main" val="1246787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D0B93B-4D27-FD50-B06C-6163405D664A}"/>
              </a:ext>
            </a:extLst>
          </p:cNvPr>
          <p:cNvSpPr>
            <a:spLocks noGrp="1"/>
          </p:cNvSpPr>
          <p:nvPr>
            <p:ph type="title"/>
          </p:nvPr>
        </p:nvSpPr>
        <p:spPr>
          <a:xfrm>
            <a:off x="939800" y="1549400"/>
            <a:ext cx="10591800" cy="5308600"/>
          </a:xfrm>
        </p:spPr>
        <p:txBody>
          <a:bodyPr/>
          <a:lstStyle/>
          <a:p>
            <a:pPr algn="ctr" rtl="1"/>
            <a:r>
              <a:rPr lang="ar-DZ" b="1" i="0" u="none" strike="noStrike" dirty="0">
                <a:solidFill>
                  <a:srgbClr val="1F1F1F"/>
                </a:solidFill>
                <a:effectLst/>
                <a:latin typeface="Google Sans"/>
              </a:rPr>
              <a:t>الديباجة:</a:t>
            </a:r>
            <a:br>
              <a:rPr lang="ar-DZ" b="0" i="0" u="none" strike="noStrike" dirty="0">
                <a:solidFill>
                  <a:srgbClr val="1F1F1F"/>
                </a:solidFill>
                <a:effectLst/>
                <a:latin typeface="Google Sans"/>
              </a:rPr>
            </a:br>
            <a:r>
              <a:rPr lang="ar-DZ" b="0" i="0" u="none" strike="noStrike" dirty="0">
                <a:solidFill>
                  <a:srgbClr val="1F1F1F"/>
                </a:solidFill>
                <a:effectLst/>
                <a:latin typeface="Google Sans"/>
              </a:rPr>
              <a:t>تُشير إلى أهمية حقوق الإنسان وكرامة الإنسان.</a:t>
            </a:r>
            <a:br>
              <a:rPr lang="ar-DZ" b="0" i="0" u="none" strike="noStrike" dirty="0">
                <a:solidFill>
                  <a:srgbClr val="1F1F1F"/>
                </a:solidFill>
                <a:effectLst/>
                <a:latin typeface="Google Sans"/>
              </a:rPr>
            </a:br>
            <a:r>
              <a:rPr lang="ar-DZ" b="0" i="0" u="none" strike="noStrike" dirty="0">
                <a:solidFill>
                  <a:srgbClr val="1F1F1F"/>
                </a:solidFill>
                <a:effectLst/>
                <a:latin typeface="Google Sans"/>
              </a:rPr>
              <a:t>تُؤكد على الرغبة في كفالة حقوق الإنسان والحريات الأساسية للجميع.</a:t>
            </a:r>
            <a:br>
              <a:rPr lang="ar-DZ" b="0" i="0" u="none" strike="noStrike" dirty="0">
                <a:solidFill>
                  <a:srgbClr val="1F1F1F"/>
                </a:solidFill>
                <a:effectLst/>
                <a:latin typeface="Google Sans"/>
              </a:rPr>
            </a:br>
            <a:br>
              <a:rPr lang="ar-DZ" b="0" i="0" u="none" strike="noStrike" dirty="0">
                <a:solidFill>
                  <a:srgbClr val="1F1F1F"/>
                </a:solidFill>
                <a:effectLst/>
                <a:latin typeface="Google Sans"/>
              </a:rPr>
            </a:br>
            <a:r>
              <a:rPr lang="ar-DZ" b="0" i="0" u="none" strike="noStrike" dirty="0">
                <a:solidFill>
                  <a:srgbClr val="1F1F1F"/>
                </a:solidFill>
                <a:effectLst/>
                <a:latin typeface="Google Sans"/>
              </a:rPr>
              <a:t>تُشير إلى أن الإعلان العالمي لحقوق الإنسان يضع معيارًا مشتركًا لجميع الشعوب والأمم.</a:t>
            </a:r>
            <a:br>
              <a:rPr lang="ar-DZ" b="0" i="0" u="none" strike="noStrike" dirty="0">
                <a:solidFill>
                  <a:srgbClr val="1F1F1F"/>
                </a:solidFill>
                <a:effectLst/>
                <a:latin typeface="Google Sans"/>
              </a:rPr>
            </a:br>
            <a:endParaRPr lang="fr-DZ" dirty="0"/>
          </a:p>
        </p:txBody>
      </p:sp>
    </p:spTree>
    <p:extLst>
      <p:ext uri="{BB962C8B-B14F-4D97-AF65-F5344CB8AC3E}">
        <p14:creationId xmlns:p14="http://schemas.microsoft.com/office/powerpoint/2010/main" val="15873817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B8DBD9-F5D0-22C2-85B7-A81E534C7EB5}"/>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الجزء الأول (المواد 1-27):</a:t>
            </a:r>
            <a:endParaRPr lang="fr-DZ" dirty="0"/>
          </a:p>
        </p:txBody>
      </p:sp>
      <p:sp>
        <p:nvSpPr>
          <p:cNvPr id="12" name="ZoneTexte 11">
            <a:extLst>
              <a:ext uri="{FF2B5EF4-FFF2-40B4-BE49-F238E27FC236}">
                <a16:creationId xmlns:a16="http://schemas.microsoft.com/office/drawing/2014/main" id="{ABD996D3-3197-BE1F-D906-22F15C73F035}"/>
              </a:ext>
            </a:extLst>
          </p:cNvPr>
          <p:cNvSpPr txBox="1"/>
          <p:nvPr/>
        </p:nvSpPr>
        <p:spPr>
          <a:xfrm>
            <a:off x="1778000" y="2205335"/>
            <a:ext cx="8636000" cy="1384995"/>
          </a:xfrm>
          <a:prstGeom prst="rect">
            <a:avLst/>
          </a:prstGeom>
          <a:noFill/>
        </p:spPr>
        <p:txBody>
          <a:bodyPr wrap="square">
            <a:spAutoFit/>
          </a:bodyPr>
          <a:lstStyle/>
          <a:p>
            <a:pPr algn="r" rtl="1">
              <a:buFont typeface="Arial" panose="020B0604020202020204" pitchFamily="34" charset="0"/>
              <a:buChar char="•"/>
            </a:pPr>
            <a:r>
              <a:rPr lang="ar-DZ" sz="2800" b="0" i="0" u="none" strike="noStrike" dirty="0">
                <a:solidFill>
                  <a:srgbClr val="1F1F1F"/>
                </a:solidFill>
                <a:effectLst/>
                <a:latin typeface="Google Sans"/>
              </a:rPr>
              <a:t>يتضمن الحقوق المدنية والسياسية مثل حرية التعبير وحرية التجمع وحرية الدين.</a:t>
            </a:r>
          </a:p>
          <a:p>
            <a:pPr algn="r" rtl="1">
              <a:buFont typeface="Arial" panose="020B0604020202020204" pitchFamily="34" charset="0"/>
              <a:buChar char="•"/>
            </a:pPr>
            <a:r>
              <a:rPr lang="ar-DZ" sz="2800" b="0" i="0" u="none" strike="noStrike" dirty="0">
                <a:solidFill>
                  <a:srgbClr val="1F1F1F"/>
                </a:solidFill>
                <a:effectLst/>
                <a:latin typeface="Google Sans"/>
              </a:rPr>
              <a:t>يُحدد الواجبات التي تقع على عاتق الدول لضمان هذه الحقوق.</a:t>
            </a:r>
          </a:p>
        </p:txBody>
      </p:sp>
    </p:spTree>
    <p:extLst>
      <p:ext uri="{BB962C8B-B14F-4D97-AF65-F5344CB8AC3E}">
        <p14:creationId xmlns:p14="http://schemas.microsoft.com/office/powerpoint/2010/main" val="1861448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C5EF61-A593-524D-4848-BF433309F952}"/>
              </a:ext>
            </a:extLst>
          </p:cNvPr>
          <p:cNvSpPr>
            <a:spLocks noGrp="1"/>
          </p:cNvSpPr>
          <p:nvPr>
            <p:ph type="title"/>
          </p:nvPr>
        </p:nvSpPr>
        <p:spPr/>
        <p:txBody>
          <a:bodyPr/>
          <a:lstStyle/>
          <a:p>
            <a:r>
              <a:rPr lang="ar-DZ"/>
              <a:t>مفهوم الإعلان العالمي لحقوق الإنسان والعهدين الدوليين</a:t>
            </a:r>
            <a:endParaRPr lang="fr-DZ"/>
          </a:p>
        </p:txBody>
      </p:sp>
      <p:sp>
        <p:nvSpPr>
          <p:cNvPr id="3" name="Espace réservé du texte 2">
            <a:extLst>
              <a:ext uri="{FF2B5EF4-FFF2-40B4-BE49-F238E27FC236}">
                <a16:creationId xmlns:a16="http://schemas.microsoft.com/office/drawing/2014/main" id="{C24AA8D9-5717-F804-4E3C-3D86C6EC31FB}"/>
              </a:ext>
            </a:extLst>
          </p:cNvPr>
          <p:cNvSpPr>
            <a:spLocks noGrp="1"/>
          </p:cNvSpPr>
          <p:nvPr>
            <p:ph type="body" idx="1"/>
          </p:nvPr>
        </p:nvSpPr>
        <p:spPr/>
        <p:txBody>
          <a:bodyPr/>
          <a:lstStyle/>
          <a:p>
            <a:pPr algn="r" rtl="1"/>
            <a:r>
              <a:rPr lang="ar-DZ" dirty="0"/>
              <a:t>المفهوم</a:t>
            </a:r>
            <a:endParaRPr lang="fr-DZ" dirty="0"/>
          </a:p>
        </p:txBody>
      </p:sp>
      <p:sp>
        <p:nvSpPr>
          <p:cNvPr id="4" name="Espace réservé du texte 3">
            <a:extLst>
              <a:ext uri="{FF2B5EF4-FFF2-40B4-BE49-F238E27FC236}">
                <a16:creationId xmlns:a16="http://schemas.microsoft.com/office/drawing/2014/main" id="{94A36B51-BEFE-4681-B493-B1A836BE18D3}"/>
              </a:ext>
            </a:extLst>
          </p:cNvPr>
          <p:cNvSpPr>
            <a:spLocks noGrp="1"/>
          </p:cNvSpPr>
          <p:nvPr>
            <p:ph type="body" sz="half" idx="2"/>
          </p:nvPr>
        </p:nvSpPr>
        <p:spPr/>
        <p:txBody>
          <a:bodyPr/>
          <a:lstStyle/>
          <a:p>
            <a:pPr algn="r" rtl="1"/>
            <a:r>
              <a:rPr lang="ar-DZ" dirty="0"/>
              <a:t>مجموعة من القوانين والمبادئ التي تحدد حقوق الإنسان والحريات الأساسية.</a:t>
            </a:r>
            <a:endParaRPr lang="fr-DZ" dirty="0"/>
          </a:p>
        </p:txBody>
      </p:sp>
      <p:sp>
        <p:nvSpPr>
          <p:cNvPr id="5" name="Espace réservé du texte 4">
            <a:extLst>
              <a:ext uri="{FF2B5EF4-FFF2-40B4-BE49-F238E27FC236}">
                <a16:creationId xmlns:a16="http://schemas.microsoft.com/office/drawing/2014/main" id="{9D806D16-0C7C-AF25-62A1-5E47E3350CAA}"/>
              </a:ext>
            </a:extLst>
          </p:cNvPr>
          <p:cNvSpPr>
            <a:spLocks noGrp="1"/>
          </p:cNvSpPr>
          <p:nvPr>
            <p:ph type="body" idx="13"/>
          </p:nvPr>
        </p:nvSpPr>
        <p:spPr/>
        <p:txBody>
          <a:bodyPr/>
          <a:lstStyle/>
          <a:p>
            <a:pPr algn="r" rtl="1"/>
            <a:r>
              <a:rPr lang="ar-DZ" dirty="0"/>
              <a:t>الأهمية العالمية</a:t>
            </a:r>
            <a:endParaRPr lang="fr-DZ" dirty="0"/>
          </a:p>
        </p:txBody>
      </p:sp>
      <p:sp>
        <p:nvSpPr>
          <p:cNvPr id="6" name="Espace réservé du texte 5">
            <a:extLst>
              <a:ext uri="{FF2B5EF4-FFF2-40B4-BE49-F238E27FC236}">
                <a16:creationId xmlns:a16="http://schemas.microsoft.com/office/drawing/2014/main" id="{93EC3FCD-4E6B-81B4-57B3-3F1A983E7DE1}"/>
              </a:ext>
            </a:extLst>
          </p:cNvPr>
          <p:cNvSpPr>
            <a:spLocks noGrp="1"/>
          </p:cNvSpPr>
          <p:nvPr>
            <p:ph type="body" sz="half" idx="14"/>
          </p:nvPr>
        </p:nvSpPr>
        <p:spPr/>
        <p:txBody>
          <a:bodyPr/>
          <a:lstStyle/>
          <a:p>
            <a:pPr algn="r" rtl="1"/>
            <a:r>
              <a:rPr lang="ar-DZ" dirty="0"/>
              <a:t>تعزيز السلام والعدالة واحترام حقوق الإنسان على مستوى العالم.</a:t>
            </a:r>
            <a:endParaRPr lang="fr-DZ" dirty="0"/>
          </a:p>
        </p:txBody>
      </p:sp>
      <p:sp>
        <p:nvSpPr>
          <p:cNvPr id="7" name="Espace réservé du texte 6">
            <a:extLst>
              <a:ext uri="{FF2B5EF4-FFF2-40B4-BE49-F238E27FC236}">
                <a16:creationId xmlns:a16="http://schemas.microsoft.com/office/drawing/2014/main" id="{E7ED8B15-0E1E-7907-8FD9-F160880CE1EC}"/>
              </a:ext>
            </a:extLst>
          </p:cNvPr>
          <p:cNvSpPr>
            <a:spLocks noGrp="1"/>
          </p:cNvSpPr>
          <p:nvPr>
            <p:ph type="body" idx="15"/>
          </p:nvPr>
        </p:nvSpPr>
        <p:spPr/>
        <p:txBody>
          <a:bodyPr/>
          <a:lstStyle/>
          <a:p>
            <a:pPr algn="r" rtl="1"/>
            <a:r>
              <a:rPr lang="ar-DZ" dirty="0"/>
              <a:t>التطبيق</a:t>
            </a:r>
            <a:endParaRPr lang="fr-DZ" dirty="0"/>
          </a:p>
        </p:txBody>
      </p:sp>
      <p:sp>
        <p:nvSpPr>
          <p:cNvPr id="8" name="Espace réservé du texte 7">
            <a:extLst>
              <a:ext uri="{FF2B5EF4-FFF2-40B4-BE49-F238E27FC236}">
                <a16:creationId xmlns:a16="http://schemas.microsoft.com/office/drawing/2014/main" id="{7EC3A213-EE55-985C-573E-329027E78E16}"/>
              </a:ext>
            </a:extLst>
          </p:cNvPr>
          <p:cNvSpPr>
            <a:spLocks noGrp="1"/>
          </p:cNvSpPr>
          <p:nvPr>
            <p:ph type="body" sz="half" idx="16"/>
          </p:nvPr>
        </p:nvSpPr>
        <p:spPr/>
        <p:txBody>
          <a:bodyPr/>
          <a:lstStyle/>
          <a:p>
            <a:pPr algn="r" rtl="1"/>
            <a:r>
              <a:rPr lang="ar-DZ" dirty="0"/>
              <a:t>ضمان تطبيق واحترام حقوق الإنسان في جميع الدول والمجتمعات.</a:t>
            </a:r>
            <a:endParaRPr lang="fr-DZ" dirty="0"/>
          </a:p>
        </p:txBody>
      </p:sp>
      <p:pic>
        <p:nvPicPr>
          <p:cNvPr id="11" name="Espace réservé pour une image  10">
            <a:extLst>
              <a:ext uri="{FF2B5EF4-FFF2-40B4-BE49-F238E27FC236}">
                <a16:creationId xmlns:a16="http://schemas.microsoft.com/office/drawing/2014/main" id="{AED00772-7620-836D-22D3-99C8390C6EE7}"/>
              </a:ext>
            </a:extLst>
          </p:cNvPr>
          <p:cNvPicPr>
            <a:picLocks noGrp="1" noChangeAspect="1"/>
          </p:cNvPicPr>
          <p:nvPr>
            <p:ph type="pic" sz="quarter" idx="17"/>
          </p:nvPr>
        </p:nvPicPr>
        <p:blipFill>
          <a:blip r:embed="rId2"/>
          <a:srcRect l="16649" r="16649"/>
          <a:stretch>
            <a:fillRect/>
          </a:stretch>
        </p:blipFill>
        <p:spPr/>
      </p:pic>
      <p:sp>
        <p:nvSpPr>
          <p:cNvPr id="10" name="Espace réservé du texte 9">
            <a:extLst>
              <a:ext uri="{FF2B5EF4-FFF2-40B4-BE49-F238E27FC236}">
                <a16:creationId xmlns:a16="http://schemas.microsoft.com/office/drawing/2014/main" id="{58394802-1274-24F7-2195-416F2679FA77}"/>
              </a:ext>
            </a:extLst>
          </p:cNvPr>
          <p:cNvSpPr>
            <a:spLocks noGrp="1"/>
          </p:cNvSpPr>
          <p:nvPr>
            <p:ph type="body" sz="quarter" idx="20"/>
          </p:nvPr>
        </p:nvSpPr>
        <p:spPr/>
        <p:txBody>
          <a:bodyPr/>
          <a:lstStyle/>
          <a:p>
            <a:r>
              <a:rPr lang="fr-FR"/>
              <a:t>Photos provided by Pexels</a:t>
            </a:r>
            <a:endParaRPr lang="fr-DZ"/>
          </a:p>
        </p:txBody>
      </p:sp>
    </p:spTree>
    <p:extLst>
      <p:ext uri="{BB962C8B-B14F-4D97-AF65-F5344CB8AC3E}">
        <p14:creationId xmlns:p14="http://schemas.microsoft.com/office/powerpoint/2010/main" val="19960353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3DDDB95B-BAAE-DAA5-841A-06CFB41D6B25}"/>
              </a:ext>
            </a:extLst>
          </p:cNvPr>
          <p:cNvSpPr txBox="1"/>
          <p:nvPr/>
        </p:nvSpPr>
        <p:spPr>
          <a:xfrm>
            <a:off x="939800" y="456247"/>
            <a:ext cx="9423400" cy="6401753"/>
          </a:xfrm>
          <a:prstGeom prst="rect">
            <a:avLst/>
          </a:prstGeom>
          <a:noFill/>
        </p:spPr>
        <p:txBody>
          <a:bodyPr wrap="square">
            <a:spAutoFit/>
          </a:bodyPr>
          <a:lstStyle/>
          <a:p>
            <a:pPr algn="r" rtl="1"/>
            <a:r>
              <a:rPr lang="ar-DZ" b="1" i="0" u="none" strike="noStrike" dirty="0">
                <a:solidFill>
                  <a:srgbClr val="1F1F1F"/>
                </a:solidFill>
                <a:effectLst/>
                <a:latin typeface="Google Sans"/>
              </a:rPr>
              <a:t>المادة 1:</a:t>
            </a:r>
            <a:endParaRPr lang="ar-DZ" sz="2800" i="0" u="none" strike="noStrike" dirty="0">
              <a:solidFill>
                <a:srgbClr val="1F1F1F"/>
              </a:solidFill>
              <a:effectLst/>
              <a:latin typeface="Google Sans"/>
            </a:endParaRPr>
          </a:p>
          <a:p>
            <a:pPr algn="r" rtl="1">
              <a:buFont typeface="Arial" panose="020B0604020202020204" pitchFamily="34" charset="0"/>
              <a:buChar char="•"/>
            </a:pPr>
            <a:r>
              <a:rPr lang="ar-DZ" sz="2800" i="0" u="none" strike="noStrike" dirty="0">
                <a:solidFill>
                  <a:srgbClr val="1F1F1F"/>
                </a:solidFill>
                <a:effectLst/>
                <a:latin typeface="Google Sans"/>
              </a:rPr>
              <a:t>تُحدد حق الشعوب في تقرير مصيرها.</a:t>
            </a:r>
          </a:p>
          <a:p>
            <a:pPr algn="r" rtl="1">
              <a:buFont typeface="Arial" panose="020B0604020202020204" pitchFamily="34" charset="0"/>
              <a:buChar char="•"/>
            </a:pPr>
            <a:r>
              <a:rPr lang="ar-DZ" sz="2800" i="0" u="none" strike="noStrike" dirty="0">
                <a:solidFill>
                  <a:srgbClr val="1F1F1F"/>
                </a:solidFill>
                <a:effectLst/>
                <a:latin typeface="Google Sans"/>
              </a:rPr>
              <a:t>تُؤكد على حق الشعوب في السيادة والاستقلال.</a:t>
            </a:r>
          </a:p>
          <a:p>
            <a:pPr algn="r" rtl="1"/>
            <a:r>
              <a:rPr lang="ar-DZ" sz="2800" i="0" u="none" strike="noStrike" dirty="0">
                <a:solidFill>
                  <a:srgbClr val="1F1F1F"/>
                </a:solidFill>
                <a:effectLst/>
                <a:latin typeface="Google Sans"/>
              </a:rPr>
              <a:t>المادة 2:</a:t>
            </a:r>
          </a:p>
          <a:p>
            <a:pPr algn="r" rtl="1">
              <a:buFont typeface="Arial" panose="020B0604020202020204" pitchFamily="34" charset="0"/>
              <a:buChar char="•"/>
            </a:pPr>
            <a:r>
              <a:rPr lang="ar-DZ" sz="2800" i="0" u="none" strike="noStrike" dirty="0">
                <a:solidFill>
                  <a:srgbClr val="1F1F1F"/>
                </a:solidFill>
                <a:effectLst/>
                <a:latin typeface="Google Sans"/>
              </a:rPr>
              <a:t>تُلزم الدول الأطراف باحترام جميع الحقوق والحريات المنصوص عليها في العهد.</a:t>
            </a:r>
          </a:p>
          <a:p>
            <a:pPr algn="r" rtl="1">
              <a:buFont typeface="Arial" panose="020B0604020202020204" pitchFamily="34" charset="0"/>
              <a:buChar char="•"/>
            </a:pPr>
            <a:r>
              <a:rPr lang="ar-DZ" sz="2800" i="0" u="none" strike="noStrike" dirty="0">
                <a:solidFill>
                  <a:srgbClr val="1F1F1F"/>
                </a:solidFill>
                <a:effectLst/>
                <a:latin typeface="Google Sans"/>
              </a:rPr>
              <a:t>تُؤكد على أن جميع الحقوق والحريات متساوية في الأهمية.</a:t>
            </a:r>
          </a:p>
          <a:p>
            <a:pPr algn="r" rtl="1"/>
            <a:r>
              <a:rPr lang="ar-DZ" sz="2800" i="0" u="none" strike="noStrike" dirty="0">
                <a:solidFill>
                  <a:srgbClr val="1F1F1F"/>
                </a:solidFill>
                <a:effectLst/>
                <a:latin typeface="Google Sans"/>
              </a:rPr>
              <a:t>المادة 3:</a:t>
            </a:r>
          </a:p>
          <a:p>
            <a:pPr algn="r" rtl="1">
              <a:buFont typeface="Arial" panose="020B0604020202020204" pitchFamily="34" charset="0"/>
              <a:buChar char="•"/>
            </a:pPr>
            <a:r>
              <a:rPr lang="ar-DZ" sz="2800" i="0" u="none" strike="noStrike" dirty="0">
                <a:solidFill>
                  <a:srgbClr val="1F1F1F"/>
                </a:solidFill>
                <a:effectLst/>
                <a:latin typeface="Google Sans"/>
              </a:rPr>
              <a:t>تُلزم الدول الأطراف بضمان المساواة في التمتع بالحقوق والحريات للجميع دون تمييز.</a:t>
            </a:r>
          </a:p>
          <a:p>
            <a:pPr algn="r" rtl="1"/>
            <a:r>
              <a:rPr lang="ar-DZ" sz="2800" i="0" u="none" strike="noStrike" dirty="0">
                <a:solidFill>
                  <a:srgbClr val="1F1F1F"/>
                </a:solidFill>
                <a:effectLst/>
                <a:latin typeface="Google Sans"/>
              </a:rPr>
              <a:t>المادة 4:</a:t>
            </a:r>
          </a:p>
          <a:p>
            <a:pPr algn="r" rtl="1">
              <a:buFont typeface="Arial" panose="020B0604020202020204" pitchFamily="34" charset="0"/>
              <a:buChar char="•"/>
            </a:pPr>
            <a:r>
              <a:rPr lang="ar-DZ" sz="2800" i="0" u="none" strike="noStrike" dirty="0">
                <a:solidFill>
                  <a:srgbClr val="1F1F1F"/>
                </a:solidFill>
                <a:effectLst/>
                <a:latin typeface="Google Sans"/>
              </a:rPr>
              <a:t>تُحدد الحالات الاستثنائية التي يمكن فيها للدول تقييد بعض الحقوق والحريات.</a:t>
            </a:r>
          </a:p>
          <a:p>
            <a:pPr algn="r" rtl="1">
              <a:buFont typeface="Arial" panose="020B0604020202020204" pitchFamily="34" charset="0"/>
              <a:buChar char="•"/>
            </a:pPr>
            <a:r>
              <a:rPr lang="ar-DZ" sz="2800" i="0" u="none" strike="noStrike" dirty="0">
                <a:solidFill>
                  <a:srgbClr val="1F1F1F"/>
                </a:solidFill>
                <a:effectLst/>
                <a:latin typeface="Google Sans"/>
              </a:rPr>
              <a:t>تُؤكد على أن هذه القيود يجب أن تكون متناسبة ومبررة.</a:t>
            </a:r>
          </a:p>
          <a:p>
            <a:pPr algn="r" rtl="1"/>
            <a:r>
              <a:rPr lang="ar-DZ" sz="2800" i="0" u="none" strike="noStrike" dirty="0">
                <a:solidFill>
                  <a:srgbClr val="1F1F1F"/>
                </a:solidFill>
                <a:effectLst/>
                <a:latin typeface="Google Sans"/>
              </a:rPr>
              <a:t>المواد 5-27:</a:t>
            </a:r>
          </a:p>
          <a:p>
            <a:pPr algn="r" rtl="1">
              <a:buFont typeface="Arial" panose="020B0604020202020204" pitchFamily="34" charset="0"/>
              <a:buChar char="•"/>
            </a:pPr>
            <a:r>
              <a:rPr lang="ar-DZ" sz="2800" i="0" u="none" strike="noStrike" dirty="0">
                <a:solidFill>
                  <a:srgbClr val="1F1F1F"/>
                </a:solidFill>
                <a:effectLst/>
                <a:latin typeface="Google Sans"/>
              </a:rPr>
              <a:t>تُحدد الحقوق المدنية والسياسية مثل حرية التعبير وحرية التجمع وحرية الدين.</a:t>
            </a:r>
          </a:p>
          <a:p>
            <a:pPr algn="r" rtl="1">
              <a:buFont typeface="Arial" panose="020B0604020202020204" pitchFamily="34" charset="0"/>
              <a:buChar char="•"/>
            </a:pPr>
            <a:r>
              <a:rPr lang="ar-DZ" sz="2800" i="0" u="none" strike="noStrike" dirty="0">
                <a:solidFill>
                  <a:srgbClr val="1F1F1F"/>
                </a:solidFill>
                <a:effectLst/>
                <a:latin typeface="Google Sans"/>
              </a:rPr>
              <a:t>تُحدد الواجبات التي تقع على عاتق الدول لضمان هذه الحقوق.</a:t>
            </a:r>
          </a:p>
        </p:txBody>
      </p:sp>
    </p:spTree>
    <p:extLst>
      <p:ext uri="{BB962C8B-B14F-4D97-AF65-F5344CB8AC3E}">
        <p14:creationId xmlns:p14="http://schemas.microsoft.com/office/powerpoint/2010/main" val="13004785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1E227B-7504-4204-89A1-F2325B0CA9EF}"/>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الجزء الثاني (المواد 28-45):</a:t>
            </a:r>
            <a:endParaRPr lang="fr-DZ" dirty="0"/>
          </a:p>
        </p:txBody>
      </p:sp>
      <p:sp>
        <p:nvSpPr>
          <p:cNvPr id="12" name="ZoneTexte 11">
            <a:extLst>
              <a:ext uri="{FF2B5EF4-FFF2-40B4-BE49-F238E27FC236}">
                <a16:creationId xmlns:a16="http://schemas.microsoft.com/office/drawing/2014/main" id="{94AEB268-5D29-AF4E-8E06-A25D970F1CC6}"/>
              </a:ext>
            </a:extLst>
          </p:cNvPr>
          <p:cNvSpPr txBox="1"/>
          <p:nvPr/>
        </p:nvSpPr>
        <p:spPr>
          <a:xfrm>
            <a:off x="3048000" y="1938635"/>
            <a:ext cx="6096000" cy="1077218"/>
          </a:xfrm>
          <a:prstGeom prst="rect">
            <a:avLst/>
          </a:prstGeom>
          <a:noFill/>
        </p:spPr>
        <p:txBody>
          <a:bodyPr wrap="square">
            <a:spAutoFit/>
          </a:bodyPr>
          <a:lstStyle/>
          <a:p>
            <a:pPr algn="r" rtl="1">
              <a:buFont typeface="Arial" panose="020B0604020202020204" pitchFamily="34" charset="0"/>
              <a:buChar char="•"/>
            </a:pPr>
            <a:r>
              <a:rPr lang="ar-DZ" sz="3200" b="0" i="0" u="none" strike="noStrike" dirty="0">
                <a:solidFill>
                  <a:srgbClr val="1F1F1F"/>
                </a:solidFill>
                <a:effectLst/>
                <a:latin typeface="Google Sans"/>
              </a:rPr>
              <a:t>يتضمن أحكامًا خاصة بتنفيذ العهد.</a:t>
            </a:r>
          </a:p>
          <a:p>
            <a:pPr algn="r" rtl="1">
              <a:buFont typeface="Arial" panose="020B0604020202020204" pitchFamily="34" charset="0"/>
              <a:buChar char="•"/>
            </a:pPr>
            <a:r>
              <a:rPr lang="ar-DZ" sz="3200" b="0" i="0" u="none" strike="noStrike" dirty="0">
                <a:solidFill>
                  <a:srgbClr val="1F1F1F"/>
                </a:solidFill>
                <a:effectLst/>
                <a:latin typeface="Google Sans"/>
              </a:rPr>
              <a:t>يُحدد آليات الرقابة على تطبيق العهد.</a:t>
            </a:r>
          </a:p>
        </p:txBody>
      </p:sp>
    </p:spTree>
    <p:extLst>
      <p:ext uri="{BB962C8B-B14F-4D97-AF65-F5344CB8AC3E}">
        <p14:creationId xmlns:p14="http://schemas.microsoft.com/office/powerpoint/2010/main" val="12392974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D6B19F76-61BD-E190-1E33-A2A8F8026B78}"/>
              </a:ext>
            </a:extLst>
          </p:cNvPr>
          <p:cNvSpPr txBox="1"/>
          <p:nvPr/>
        </p:nvSpPr>
        <p:spPr>
          <a:xfrm>
            <a:off x="2870200" y="1512838"/>
            <a:ext cx="6096000" cy="3046988"/>
          </a:xfrm>
          <a:prstGeom prst="rect">
            <a:avLst/>
          </a:prstGeom>
          <a:noFill/>
        </p:spPr>
        <p:txBody>
          <a:bodyPr wrap="square">
            <a:spAutoFit/>
          </a:bodyPr>
          <a:lstStyle/>
          <a:p>
            <a:pPr algn="r" rtl="1"/>
            <a:r>
              <a:rPr lang="ar-DZ" sz="3200" b="1" i="0" u="none" strike="noStrike" dirty="0">
                <a:solidFill>
                  <a:srgbClr val="1F1F1F"/>
                </a:solidFill>
                <a:effectLst/>
                <a:latin typeface="Google Sans"/>
              </a:rPr>
              <a:t>المواد 28-31:</a:t>
            </a:r>
            <a:endParaRPr lang="ar-DZ" sz="3200" b="0" i="0" u="none" strike="noStrike" dirty="0">
              <a:solidFill>
                <a:srgbClr val="1F1F1F"/>
              </a:solidFill>
              <a:effectLst/>
              <a:latin typeface="Google Sans"/>
            </a:endParaRPr>
          </a:p>
          <a:p>
            <a:pPr algn="r" rtl="1">
              <a:buFont typeface="Arial" panose="020B0604020202020204" pitchFamily="34" charset="0"/>
              <a:buChar char="•"/>
            </a:pPr>
            <a:r>
              <a:rPr lang="ar-DZ" sz="3200" b="0" i="0" u="none" strike="noStrike" dirty="0">
                <a:solidFill>
                  <a:srgbClr val="1F1F1F"/>
                </a:solidFill>
                <a:effectLst/>
                <a:latin typeface="Google Sans"/>
              </a:rPr>
              <a:t>تُحدد آليات الرقابة على تطبيق العهد.</a:t>
            </a:r>
          </a:p>
          <a:p>
            <a:pPr algn="r" rtl="1">
              <a:buFont typeface="Arial" panose="020B0604020202020204" pitchFamily="34" charset="0"/>
              <a:buChar char="•"/>
            </a:pPr>
            <a:r>
              <a:rPr lang="ar-DZ" sz="3200" b="0" i="0" u="none" strike="noStrike" dirty="0">
                <a:solidFill>
                  <a:srgbClr val="1F1F1F"/>
                </a:solidFill>
                <a:effectLst/>
                <a:latin typeface="Google Sans"/>
              </a:rPr>
              <a:t>تُنشئ لجنة حقوق الإنسان لمتابعة تنفيذ العهد.</a:t>
            </a:r>
          </a:p>
          <a:p>
            <a:pPr algn="r" rtl="1"/>
            <a:r>
              <a:rPr lang="ar-DZ" sz="3200" b="1" i="0" u="none" strike="noStrike" dirty="0">
                <a:solidFill>
                  <a:srgbClr val="1F1F1F"/>
                </a:solidFill>
                <a:effectLst/>
                <a:latin typeface="Google Sans"/>
              </a:rPr>
              <a:t>المواد 32-45:</a:t>
            </a:r>
            <a:endParaRPr lang="ar-DZ" sz="3200" b="0" i="0" u="none" strike="noStrike" dirty="0">
              <a:solidFill>
                <a:srgbClr val="1F1F1F"/>
              </a:solidFill>
              <a:effectLst/>
              <a:latin typeface="Google Sans"/>
            </a:endParaRPr>
          </a:p>
          <a:p>
            <a:pPr algn="r" rtl="1">
              <a:buFont typeface="Arial" panose="020B0604020202020204" pitchFamily="34" charset="0"/>
              <a:buChar char="•"/>
            </a:pPr>
            <a:r>
              <a:rPr lang="ar-DZ" sz="3200" b="0" i="0" u="none" strike="noStrike" dirty="0">
                <a:solidFill>
                  <a:srgbClr val="1F1F1F"/>
                </a:solidFill>
                <a:effectLst/>
                <a:latin typeface="Google Sans"/>
              </a:rPr>
              <a:t>تُحدد أحكامًا خاصة بتقديم الشكاوى من قبل الأفراد الذين يعتقدون أن حقوقهم قد انتهكت.</a:t>
            </a:r>
          </a:p>
        </p:txBody>
      </p:sp>
    </p:spTree>
    <p:extLst>
      <p:ext uri="{BB962C8B-B14F-4D97-AF65-F5344CB8AC3E}">
        <p14:creationId xmlns:p14="http://schemas.microsoft.com/office/powerpoint/2010/main" val="1803388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B8864B-BB20-1DFA-72FC-1A7CD9670C12}"/>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الجزء الثالث (المواد 46-51):</a:t>
            </a:r>
            <a:endParaRPr lang="fr-DZ" dirty="0"/>
          </a:p>
        </p:txBody>
      </p:sp>
      <p:sp>
        <p:nvSpPr>
          <p:cNvPr id="12" name="ZoneTexte 11">
            <a:extLst>
              <a:ext uri="{FF2B5EF4-FFF2-40B4-BE49-F238E27FC236}">
                <a16:creationId xmlns:a16="http://schemas.microsoft.com/office/drawing/2014/main" id="{7AD03739-B471-64E1-6070-F3F73DA64962}"/>
              </a:ext>
            </a:extLst>
          </p:cNvPr>
          <p:cNvSpPr txBox="1"/>
          <p:nvPr/>
        </p:nvSpPr>
        <p:spPr>
          <a:xfrm>
            <a:off x="3048000" y="2458135"/>
            <a:ext cx="6096000" cy="1077218"/>
          </a:xfrm>
          <a:prstGeom prst="rect">
            <a:avLst/>
          </a:prstGeom>
          <a:noFill/>
        </p:spPr>
        <p:txBody>
          <a:bodyPr wrap="square">
            <a:spAutoFit/>
          </a:bodyPr>
          <a:lstStyle/>
          <a:p>
            <a:pPr algn="r" rtl="1">
              <a:buFont typeface="Arial" panose="020B0604020202020204" pitchFamily="34" charset="0"/>
              <a:buChar char="•"/>
            </a:pPr>
            <a:r>
              <a:rPr lang="ar-DZ" sz="3200" b="0" i="0" u="none" strike="noStrike" dirty="0">
                <a:solidFill>
                  <a:srgbClr val="1F1F1F"/>
                </a:solidFill>
                <a:effectLst/>
                <a:latin typeface="Google Sans"/>
              </a:rPr>
              <a:t>يتضمن أحكامًا خاصة بتسوية المنازعات بين الدول الأطراف في العهد.</a:t>
            </a:r>
          </a:p>
        </p:txBody>
      </p:sp>
    </p:spTree>
    <p:extLst>
      <p:ext uri="{BB962C8B-B14F-4D97-AF65-F5344CB8AC3E}">
        <p14:creationId xmlns:p14="http://schemas.microsoft.com/office/powerpoint/2010/main" val="26149607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BC8FEFC9-FC5D-FD0E-DD6F-33F54FE0568D}"/>
              </a:ext>
            </a:extLst>
          </p:cNvPr>
          <p:cNvSpPr txBox="1"/>
          <p:nvPr/>
        </p:nvSpPr>
        <p:spPr>
          <a:xfrm>
            <a:off x="1803400" y="833041"/>
            <a:ext cx="8458200" cy="4893647"/>
          </a:xfrm>
          <a:prstGeom prst="rect">
            <a:avLst/>
          </a:prstGeom>
          <a:noFill/>
        </p:spPr>
        <p:txBody>
          <a:bodyPr wrap="square">
            <a:spAutoFit/>
          </a:bodyPr>
          <a:lstStyle/>
          <a:p>
            <a:pPr algn="r" rtl="1"/>
            <a:r>
              <a:rPr lang="ar-DZ" sz="2400" b="1" i="0" u="none" strike="noStrike" dirty="0">
                <a:solidFill>
                  <a:srgbClr val="1F1F1F"/>
                </a:solidFill>
                <a:effectLst/>
                <a:latin typeface="Google Sans"/>
              </a:rPr>
              <a:t>المادة 46:</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تُحدد الحالات التي يمكن فيها لدولة طرف أن تقدم شكوى ضد دولة طرف أخرى بسبب انتهاكها للعهد.</a:t>
            </a:r>
          </a:p>
          <a:p>
            <a:pPr algn="r" rtl="1"/>
            <a:r>
              <a:rPr lang="ar-DZ" sz="2400" b="1" i="0" u="none" strike="noStrike" dirty="0">
                <a:solidFill>
                  <a:srgbClr val="1F1F1F"/>
                </a:solidFill>
                <a:effectLst/>
                <a:latin typeface="Google Sans"/>
              </a:rPr>
              <a:t>المادة 47:</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تُحدد آلية لتسوية المنازعات بين الدول الأطراف من خلال لجنة حقوق الإنسان.</a:t>
            </a:r>
          </a:p>
          <a:p>
            <a:pPr algn="r" rtl="1"/>
            <a:r>
              <a:rPr lang="ar-DZ" sz="2400" b="1" i="0" u="none" strike="noStrike" dirty="0">
                <a:solidFill>
                  <a:srgbClr val="1F1F1F"/>
                </a:solidFill>
                <a:effectLst/>
                <a:latin typeface="Google Sans"/>
              </a:rPr>
              <a:t>المادة 48:</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تُلزم الدول الأطراف بالتعاون مع لجنة حقوق الإنسان في تحقيقاتها.</a:t>
            </a:r>
          </a:p>
          <a:p>
            <a:pPr algn="r" rtl="1"/>
            <a:r>
              <a:rPr lang="ar-DZ" sz="2400" b="1" i="0" u="none" strike="noStrike" dirty="0">
                <a:solidFill>
                  <a:srgbClr val="1F1F1F"/>
                </a:solidFill>
                <a:effectLst/>
                <a:latin typeface="Google Sans"/>
              </a:rPr>
              <a:t>المادة 49:</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تُحدد إجراءات التصويت في لجنة حقوق الإنسان.</a:t>
            </a:r>
          </a:p>
          <a:p>
            <a:pPr algn="r" rtl="1"/>
            <a:r>
              <a:rPr lang="ar-DZ" sz="2400" b="1" i="0" u="none" strike="noStrike" dirty="0">
                <a:solidFill>
                  <a:srgbClr val="1F1F1F"/>
                </a:solidFill>
                <a:effectLst/>
                <a:latin typeface="Google Sans"/>
              </a:rPr>
              <a:t>المادة 50:</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تُلزم الدول الأطراف بتنفيذ قرارات لجنة حقوق الإنسان.</a:t>
            </a:r>
          </a:p>
          <a:p>
            <a:pPr algn="r" rtl="1"/>
            <a:r>
              <a:rPr lang="ar-DZ" sz="2400" b="1" i="0" u="none" strike="noStrike" dirty="0">
                <a:solidFill>
                  <a:srgbClr val="1F1F1F"/>
                </a:solidFill>
                <a:effectLst/>
                <a:latin typeface="Google Sans"/>
              </a:rPr>
              <a:t>المادة 51:</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تُحدد أحكامًا خاصة بتعديل العهد.</a:t>
            </a:r>
          </a:p>
        </p:txBody>
      </p:sp>
    </p:spTree>
    <p:extLst>
      <p:ext uri="{BB962C8B-B14F-4D97-AF65-F5344CB8AC3E}">
        <p14:creationId xmlns:p14="http://schemas.microsoft.com/office/powerpoint/2010/main" val="11236540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BF853F-EC9E-134E-1D9A-2A1B3A97CEED}"/>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الجزء الرابع (المواد 52-53):</a:t>
            </a:r>
            <a:endParaRPr lang="fr-DZ" dirty="0"/>
          </a:p>
        </p:txBody>
      </p:sp>
      <p:sp>
        <p:nvSpPr>
          <p:cNvPr id="12" name="ZoneTexte 11">
            <a:extLst>
              <a:ext uri="{FF2B5EF4-FFF2-40B4-BE49-F238E27FC236}">
                <a16:creationId xmlns:a16="http://schemas.microsoft.com/office/drawing/2014/main" id="{BCF26C0E-4ADD-D20E-AC66-38A68B649330}"/>
              </a:ext>
            </a:extLst>
          </p:cNvPr>
          <p:cNvSpPr txBox="1"/>
          <p:nvPr/>
        </p:nvSpPr>
        <p:spPr>
          <a:xfrm>
            <a:off x="3048000" y="2280335"/>
            <a:ext cx="6096000" cy="954107"/>
          </a:xfrm>
          <a:prstGeom prst="rect">
            <a:avLst/>
          </a:prstGeom>
          <a:noFill/>
        </p:spPr>
        <p:txBody>
          <a:bodyPr wrap="square">
            <a:spAutoFit/>
          </a:bodyPr>
          <a:lstStyle/>
          <a:p>
            <a:pPr algn="r" rtl="1">
              <a:buFont typeface="Arial" panose="020B0604020202020204" pitchFamily="34" charset="0"/>
              <a:buChar char="•"/>
            </a:pPr>
            <a:r>
              <a:rPr lang="ar-DZ" sz="2800" b="0" i="0" u="none" strike="noStrike" dirty="0">
                <a:solidFill>
                  <a:srgbClr val="1F1F1F"/>
                </a:solidFill>
                <a:effectLst/>
                <a:latin typeface="Google Sans"/>
              </a:rPr>
              <a:t>يتضمن أحكامًا ختامية مثل دخول العهد حيز النفاذ وتعديله.</a:t>
            </a:r>
          </a:p>
        </p:txBody>
      </p:sp>
    </p:spTree>
    <p:extLst>
      <p:ext uri="{BB962C8B-B14F-4D97-AF65-F5344CB8AC3E}">
        <p14:creationId xmlns:p14="http://schemas.microsoft.com/office/powerpoint/2010/main" val="11529977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a:extLst>
              <a:ext uri="{FF2B5EF4-FFF2-40B4-BE49-F238E27FC236}">
                <a16:creationId xmlns:a16="http://schemas.microsoft.com/office/drawing/2014/main" id="{A8D690C3-B363-0F45-B98A-6AD6332F0C27}"/>
              </a:ext>
            </a:extLst>
          </p:cNvPr>
          <p:cNvSpPr txBox="1"/>
          <p:nvPr/>
        </p:nvSpPr>
        <p:spPr>
          <a:xfrm>
            <a:off x="1308100" y="1838236"/>
            <a:ext cx="7772400" cy="1815882"/>
          </a:xfrm>
          <a:prstGeom prst="rect">
            <a:avLst/>
          </a:prstGeom>
          <a:noFill/>
        </p:spPr>
        <p:txBody>
          <a:bodyPr wrap="square">
            <a:spAutoFit/>
          </a:bodyPr>
          <a:lstStyle/>
          <a:p>
            <a:pPr algn="r" rtl="1"/>
            <a:r>
              <a:rPr lang="ar-DZ" sz="2800" b="1" i="0" u="none" strike="noStrike" dirty="0">
                <a:solidFill>
                  <a:srgbClr val="1F1F1F"/>
                </a:solidFill>
                <a:effectLst/>
                <a:latin typeface="Google Sans"/>
              </a:rPr>
              <a:t>المادة 52:</a:t>
            </a:r>
            <a:endParaRPr lang="ar-DZ" sz="2800" b="0" i="0" u="none" strike="noStrike" dirty="0">
              <a:solidFill>
                <a:srgbClr val="1F1F1F"/>
              </a:solidFill>
              <a:effectLst/>
              <a:latin typeface="Google Sans"/>
            </a:endParaRPr>
          </a:p>
          <a:p>
            <a:pPr algn="r" rtl="1">
              <a:buFont typeface="Arial" panose="020B0604020202020204" pitchFamily="34" charset="0"/>
              <a:buChar char="•"/>
            </a:pPr>
            <a:r>
              <a:rPr lang="ar-DZ" sz="2800" b="0" i="0" u="none" strike="noStrike" dirty="0">
                <a:solidFill>
                  <a:srgbClr val="1F1F1F"/>
                </a:solidFill>
                <a:effectLst/>
                <a:latin typeface="Google Sans"/>
              </a:rPr>
              <a:t>تُحدد دخول العهد حيز النفاذ.</a:t>
            </a:r>
          </a:p>
          <a:p>
            <a:pPr algn="r" rtl="1"/>
            <a:r>
              <a:rPr lang="ar-DZ" sz="2800" b="1" i="0" u="none" strike="noStrike" dirty="0">
                <a:solidFill>
                  <a:srgbClr val="1F1F1F"/>
                </a:solidFill>
                <a:effectLst/>
                <a:latin typeface="Google Sans"/>
              </a:rPr>
              <a:t>المادة 53:</a:t>
            </a:r>
            <a:endParaRPr lang="ar-DZ" sz="2800" b="0" i="0" u="none" strike="noStrike" dirty="0">
              <a:solidFill>
                <a:srgbClr val="1F1F1F"/>
              </a:solidFill>
              <a:effectLst/>
              <a:latin typeface="Google Sans"/>
            </a:endParaRPr>
          </a:p>
          <a:p>
            <a:pPr algn="r" rtl="1">
              <a:buFont typeface="Arial" panose="020B0604020202020204" pitchFamily="34" charset="0"/>
              <a:buChar char="•"/>
            </a:pPr>
            <a:r>
              <a:rPr lang="ar-DZ" sz="2800" b="0" i="0" u="none" strike="noStrike" dirty="0">
                <a:solidFill>
                  <a:srgbClr val="1F1F1F"/>
                </a:solidFill>
                <a:effectLst/>
                <a:latin typeface="Google Sans"/>
              </a:rPr>
              <a:t>تُحدد أحكامًا خاصة باللغات التي يُمكن استخدامها في العهد.</a:t>
            </a:r>
          </a:p>
        </p:txBody>
      </p:sp>
    </p:spTree>
    <p:extLst>
      <p:ext uri="{BB962C8B-B14F-4D97-AF65-F5344CB8AC3E}">
        <p14:creationId xmlns:p14="http://schemas.microsoft.com/office/powerpoint/2010/main" val="7887710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69AA1A-BD37-BA81-0775-E4A497A49C85}"/>
              </a:ext>
            </a:extLst>
          </p:cNvPr>
          <p:cNvSpPr>
            <a:spLocks noGrp="1"/>
          </p:cNvSpPr>
          <p:nvPr>
            <p:ph type="title"/>
          </p:nvPr>
        </p:nvSpPr>
        <p:spPr/>
        <p:txBody>
          <a:bodyPr/>
          <a:lstStyle/>
          <a:p>
            <a:r>
              <a:rPr lang="ar-DZ"/>
              <a:t>العهد الدولي للحقوق الاقتصادية والاجتماعية والثقافية</a:t>
            </a:r>
            <a:endParaRPr lang="fr-DZ"/>
          </a:p>
        </p:txBody>
      </p:sp>
      <p:sp>
        <p:nvSpPr>
          <p:cNvPr id="3" name="Espace réservé du texte 2">
            <a:extLst>
              <a:ext uri="{FF2B5EF4-FFF2-40B4-BE49-F238E27FC236}">
                <a16:creationId xmlns:a16="http://schemas.microsoft.com/office/drawing/2014/main" id="{8BA2FC5D-6205-AC00-8012-339E76D2621A}"/>
              </a:ext>
            </a:extLst>
          </p:cNvPr>
          <p:cNvSpPr>
            <a:spLocks noGrp="1"/>
          </p:cNvSpPr>
          <p:nvPr>
            <p:ph type="body" idx="1"/>
          </p:nvPr>
        </p:nvSpPr>
        <p:spPr/>
        <p:txBody>
          <a:bodyPr/>
          <a:lstStyle/>
          <a:p>
            <a:pPr algn="r" rtl="1"/>
            <a:r>
              <a:rPr lang="ar-DZ"/>
              <a:t>المبادئ</a:t>
            </a:r>
            <a:endParaRPr lang="fr-DZ"/>
          </a:p>
        </p:txBody>
      </p:sp>
      <p:sp>
        <p:nvSpPr>
          <p:cNvPr id="4" name="Espace réservé du texte 3">
            <a:extLst>
              <a:ext uri="{FF2B5EF4-FFF2-40B4-BE49-F238E27FC236}">
                <a16:creationId xmlns:a16="http://schemas.microsoft.com/office/drawing/2014/main" id="{09A0A45E-6F45-111F-989F-8CB30D07BB0F}"/>
              </a:ext>
            </a:extLst>
          </p:cNvPr>
          <p:cNvSpPr>
            <a:spLocks noGrp="1"/>
          </p:cNvSpPr>
          <p:nvPr>
            <p:ph type="body" sz="half" idx="2"/>
          </p:nvPr>
        </p:nvSpPr>
        <p:spPr/>
        <p:txBody>
          <a:bodyPr/>
          <a:lstStyle/>
          <a:p>
            <a:pPr algn="r" rtl="1"/>
            <a:r>
              <a:rPr lang="ar-DZ"/>
              <a:t>ضمان الحقوق الاقتصادية والاجتماعية والثقافية للإنسان.</a:t>
            </a:r>
            <a:endParaRPr lang="fr-DZ"/>
          </a:p>
        </p:txBody>
      </p:sp>
      <p:sp>
        <p:nvSpPr>
          <p:cNvPr id="5" name="Espace réservé du texte 4">
            <a:extLst>
              <a:ext uri="{FF2B5EF4-FFF2-40B4-BE49-F238E27FC236}">
                <a16:creationId xmlns:a16="http://schemas.microsoft.com/office/drawing/2014/main" id="{DD87FCA2-E96C-9AAD-A717-7645CB132317}"/>
              </a:ext>
            </a:extLst>
          </p:cNvPr>
          <p:cNvSpPr>
            <a:spLocks noGrp="1"/>
          </p:cNvSpPr>
          <p:nvPr>
            <p:ph type="body" idx="18"/>
          </p:nvPr>
        </p:nvSpPr>
        <p:spPr/>
        <p:txBody>
          <a:bodyPr/>
          <a:lstStyle/>
          <a:p>
            <a:pPr algn="r" rtl="1"/>
            <a:r>
              <a:rPr lang="ar-DZ"/>
              <a:t>الحقوق</a:t>
            </a:r>
            <a:endParaRPr lang="fr-DZ"/>
          </a:p>
        </p:txBody>
      </p:sp>
      <p:sp>
        <p:nvSpPr>
          <p:cNvPr id="6" name="Espace réservé du texte 5">
            <a:extLst>
              <a:ext uri="{FF2B5EF4-FFF2-40B4-BE49-F238E27FC236}">
                <a16:creationId xmlns:a16="http://schemas.microsoft.com/office/drawing/2014/main" id="{2FE35416-2FF1-8103-7B39-D10E5A3ADDB9}"/>
              </a:ext>
            </a:extLst>
          </p:cNvPr>
          <p:cNvSpPr>
            <a:spLocks noGrp="1"/>
          </p:cNvSpPr>
          <p:nvPr>
            <p:ph type="body" sz="half" idx="19"/>
          </p:nvPr>
        </p:nvSpPr>
        <p:spPr/>
        <p:txBody>
          <a:bodyPr/>
          <a:lstStyle/>
          <a:p>
            <a:pPr algn="r" rtl="1"/>
            <a:r>
              <a:rPr lang="ar-DZ"/>
              <a:t>منها الحق في العمل والتعليم والرعاية الصحية والمشاركة الثقافية.</a:t>
            </a:r>
            <a:endParaRPr lang="fr-DZ"/>
          </a:p>
        </p:txBody>
      </p:sp>
      <p:sp>
        <p:nvSpPr>
          <p:cNvPr id="7" name="Espace réservé du texte 6">
            <a:extLst>
              <a:ext uri="{FF2B5EF4-FFF2-40B4-BE49-F238E27FC236}">
                <a16:creationId xmlns:a16="http://schemas.microsoft.com/office/drawing/2014/main" id="{A33549C6-BAB8-A2E7-26A5-E83E6BB74D98}"/>
              </a:ext>
            </a:extLst>
          </p:cNvPr>
          <p:cNvSpPr>
            <a:spLocks noGrp="1"/>
          </p:cNvSpPr>
          <p:nvPr>
            <p:ph type="body" idx="20"/>
          </p:nvPr>
        </p:nvSpPr>
        <p:spPr/>
        <p:txBody>
          <a:bodyPr/>
          <a:lstStyle/>
          <a:p>
            <a:pPr algn="r" rtl="1"/>
            <a:r>
              <a:rPr lang="ar-DZ"/>
              <a:t>الالتزامات</a:t>
            </a:r>
            <a:endParaRPr lang="fr-DZ"/>
          </a:p>
        </p:txBody>
      </p:sp>
      <p:sp>
        <p:nvSpPr>
          <p:cNvPr id="8" name="Espace réservé du texte 7">
            <a:extLst>
              <a:ext uri="{FF2B5EF4-FFF2-40B4-BE49-F238E27FC236}">
                <a16:creationId xmlns:a16="http://schemas.microsoft.com/office/drawing/2014/main" id="{48573C27-F4F5-4398-999F-7A665D22B696}"/>
              </a:ext>
            </a:extLst>
          </p:cNvPr>
          <p:cNvSpPr>
            <a:spLocks noGrp="1"/>
          </p:cNvSpPr>
          <p:nvPr>
            <p:ph type="body" sz="half" idx="21"/>
          </p:nvPr>
        </p:nvSpPr>
        <p:spPr/>
        <p:txBody>
          <a:bodyPr/>
          <a:lstStyle/>
          <a:p>
            <a:pPr algn="r" rtl="1"/>
            <a:r>
              <a:rPr lang="ar-DZ" dirty="0"/>
              <a:t>الالتزام بتوفير الفرص الاقتصادية والرعاية الاجتماعية لكافة الفئات.</a:t>
            </a:r>
            <a:endParaRPr lang="fr-DZ" dirty="0"/>
          </a:p>
        </p:txBody>
      </p:sp>
      <p:pic>
        <p:nvPicPr>
          <p:cNvPr id="10" name="Espace réservé pour une image  9">
            <a:extLst>
              <a:ext uri="{FF2B5EF4-FFF2-40B4-BE49-F238E27FC236}">
                <a16:creationId xmlns:a16="http://schemas.microsoft.com/office/drawing/2014/main" id="{D61C6CCA-A1C4-A680-DC7E-B515F96E44BD}"/>
              </a:ext>
            </a:extLst>
          </p:cNvPr>
          <p:cNvPicPr>
            <a:picLocks noGrp="1" noChangeAspect="1"/>
          </p:cNvPicPr>
          <p:nvPr>
            <p:ph type="pic" sz="quarter" idx="22"/>
          </p:nvPr>
        </p:nvPicPr>
        <p:blipFill>
          <a:blip r:embed="rId2"/>
          <a:srcRect t="12400" b="12400"/>
          <a:stretch>
            <a:fillRect/>
          </a:stretch>
        </p:blipFill>
        <p:spPr/>
      </p:pic>
    </p:spTree>
    <p:extLst>
      <p:ext uri="{BB962C8B-B14F-4D97-AF65-F5344CB8AC3E}">
        <p14:creationId xmlns:p14="http://schemas.microsoft.com/office/powerpoint/2010/main" val="32028374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FFE979-D0B7-41B2-A47C-06226E7AB8A4}"/>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الديباجة:</a:t>
            </a:r>
            <a:endParaRPr lang="fr-DZ" dirty="0"/>
          </a:p>
        </p:txBody>
      </p:sp>
      <p:sp>
        <p:nvSpPr>
          <p:cNvPr id="11" name="ZoneTexte 10">
            <a:extLst>
              <a:ext uri="{FF2B5EF4-FFF2-40B4-BE49-F238E27FC236}">
                <a16:creationId xmlns:a16="http://schemas.microsoft.com/office/drawing/2014/main" id="{DA34F4FD-D834-5D12-5873-3EDEBE93368D}"/>
              </a:ext>
            </a:extLst>
          </p:cNvPr>
          <p:cNvSpPr txBox="1"/>
          <p:nvPr/>
        </p:nvSpPr>
        <p:spPr>
          <a:xfrm>
            <a:off x="3050498" y="2417085"/>
            <a:ext cx="6100996" cy="3539430"/>
          </a:xfrm>
          <a:prstGeom prst="rect">
            <a:avLst/>
          </a:prstGeom>
          <a:noFill/>
        </p:spPr>
        <p:txBody>
          <a:bodyPr wrap="square">
            <a:spAutoFit/>
          </a:bodyPr>
          <a:lstStyle/>
          <a:p>
            <a:pPr algn="r" rtl="1">
              <a:buFont typeface="Arial" panose="020B0604020202020204" pitchFamily="34" charset="0"/>
              <a:buChar char="•"/>
            </a:pPr>
            <a:r>
              <a:rPr lang="ar-DZ" sz="2800" b="0" i="0" u="none" strike="noStrike" dirty="0">
                <a:solidFill>
                  <a:srgbClr val="1F1F1F"/>
                </a:solidFill>
                <a:effectLst/>
                <a:latin typeface="Google Sans"/>
              </a:rPr>
              <a:t>تُشير إلى أهمية حقوق الإنسان وكرامة الإنسان.</a:t>
            </a:r>
          </a:p>
          <a:p>
            <a:pPr algn="r" rtl="1">
              <a:buFont typeface="Arial" panose="020B0604020202020204" pitchFamily="34" charset="0"/>
              <a:buChar char="•"/>
            </a:pPr>
            <a:r>
              <a:rPr lang="ar-DZ" sz="2800" b="0" i="0" u="none" strike="noStrike" dirty="0">
                <a:solidFill>
                  <a:srgbClr val="1F1F1F"/>
                </a:solidFill>
                <a:effectLst/>
                <a:latin typeface="Google Sans"/>
              </a:rPr>
              <a:t>تُؤكد على الرغبة في كفالة حقوق الإنسان والحريات الأساسية للجميع.</a:t>
            </a:r>
          </a:p>
          <a:p>
            <a:pPr algn="r" rtl="1">
              <a:buFont typeface="Arial" panose="020B0604020202020204" pitchFamily="34" charset="0"/>
              <a:buChar char="•"/>
            </a:pPr>
            <a:r>
              <a:rPr lang="ar-DZ" sz="2800" b="0" i="0" u="none" strike="noStrike" dirty="0">
                <a:solidFill>
                  <a:srgbClr val="1F1F1F"/>
                </a:solidFill>
                <a:effectLst/>
                <a:latin typeface="Google Sans"/>
              </a:rPr>
              <a:t>تُشير إلى أن الإعلان العالمي لحقوق الإنسان يضع معيارًا مشتركًا لجميع الشعوب والأمم.</a:t>
            </a:r>
          </a:p>
          <a:p>
            <a:pPr algn="r" rtl="1">
              <a:buFont typeface="Arial" panose="020B0604020202020204" pitchFamily="34" charset="0"/>
              <a:buChar char="•"/>
            </a:pPr>
            <a:r>
              <a:rPr lang="ar-DZ" sz="2800" b="0" i="0" u="none" strike="noStrike" dirty="0">
                <a:solidFill>
                  <a:srgbClr val="1F1F1F"/>
                </a:solidFill>
                <a:effectLst/>
                <a:latin typeface="Google Sans"/>
              </a:rPr>
              <a:t>تُؤكد على أن العهد يهدف إلى تحقيق التعاون الدولي في تعزيز وحماية حقوق الإنسان والحريات الأساسية.</a:t>
            </a:r>
          </a:p>
        </p:txBody>
      </p:sp>
    </p:spTree>
    <p:extLst>
      <p:ext uri="{BB962C8B-B14F-4D97-AF65-F5344CB8AC3E}">
        <p14:creationId xmlns:p14="http://schemas.microsoft.com/office/powerpoint/2010/main" val="39565020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471C7A-9F72-9A22-C869-B00CA3E7BD56}"/>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الجزء الأول (المواد 1-3):</a:t>
            </a:r>
            <a:br>
              <a:rPr lang="ar-DZ" b="0" i="0" u="none" strike="noStrike" dirty="0">
                <a:solidFill>
                  <a:srgbClr val="1F1F1F"/>
                </a:solidFill>
                <a:effectLst/>
                <a:latin typeface="Google Sans"/>
              </a:rPr>
            </a:br>
            <a:endParaRPr lang="fr-DZ" dirty="0"/>
          </a:p>
        </p:txBody>
      </p:sp>
      <p:sp>
        <p:nvSpPr>
          <p:cNvPr id="11" name="ZoneTexte 10">
            <a:extLst>
              <a:ext uri="{FF2B5EF4-FFF2-40B4-BE49-F238E27FC236}">
                <a16:creationId xmlns:a16="http://schemas.microsoft.com/office/drawing/2014/main" id="{22468735-1D80-B9A0-9AFA-0E19FD6EA805}"/>
              </a:ext>
            </a:extLst>
          </p:cNvPr>
          <p:cNvSpPr txBox="1"/>
          <p:nvPr/>
        </p:nvSpPr>
        <p:spPr>
          <a:xfrm>
            <a:off x="3048000" y="2136339"/>
            <a:ext cx="6096000" cy="3785652"/>
          </a:xfrm>
          <a:prstGeom prst="rect">
            <a:avLst/>
          </a:prstGeom>
          <a:noFill/>
        </p:spPr>
        <p:txBody>
          <a:bodyPr wrap="square">
            <a:spAutoFit/>
          </a:bodyPr>
          <a:lstStyle/>
          <a:p>
            <a:pPr algn="r" rtl="1">
              <a:buFont typeface="Arial" panose="020B0604020202020204" pitchFamily="34" charset="0"/>
              <a:buChar char="•"/>
            </a:pPr>
            <a:r>
              <a:rPr lang="ar-DZ" sz="2400" b="0" i="0" u="none" strike="noStrike" dirty="0">
                <a:solidFill>
                  <a:srgbClr val="1F1F1F"/>
                </a:solidFill>
                <a:effectLst/>
                <a:latin typeface="Google Sans"/>
              </a:rPr>
              <a:t>يُحدد حق الشعوب في تقرير مصيرها.</a:t>
            </a:r>
          </a:p>
          <a:p>
            <a:pPr algn="r" rtl="1">
              <a:buFont typeface="Arial" panose="020B0604020202020204" pitchFamily="34" charset="0"/>
              <a:buChar char="•"/>
            </a:pPr>
            <a:r>
              <a:rPr lang="ar-DZ" sz="2400" b="0" i="0" u="none" strike="noStrike" dirty="0">
                <a:solidFill>
                  <a:srgbClr val="1F1F1F"/>
                </a:solidFill>
                <a:effectLst/>
                <a:latin typeface="Google Sans"/>
              </a:rPr>
              <a:t>يُؤكد على حق الشعوب في السيادة والاستقلال.</a:t>
            </a:r>
          </a:p>
          <a:p>
            <a:pPr algn="r" rtl="1">
              <a:buFont typeface="Arial" panose="020B0604020202020204" pitchFamily="34" charset="0"/>
              <a:buChar char="•"/>
            </a:pPr>
            <a:r>
              <a:rPr lang="ar-DZ" sz="2400" b="0" i="0" u="none" strike="noStrike" dirty="0">
                <a:solidFill>
                  <a:srgbClr val="1F1F1F"/>
                </a:solidFill>
                <a:effectLst/>
                <a:latin typeface="Google Sans"/>
              </a:rPr>
              <a:t>يُلزم الدول الأطراف باحترام جميع الحقوق والحريات المنصوص عليها في العهد.</a:t>
            </a:r>
          </a:p>
          <a:p>
            <a:pPr algn="r" rtl="1">
              <a:buFont typeface="Arial" panose="020B0604020202020204" pitchFamily="34" charset="0"/>
              <a:buChar char="•"/>
            </a:pPr>
            <a:r>
              <a:rPr lang="ar-DZ" sz="2400" b="0" i="0" u="none" strike="noStrike" dirty="0">
                <a:solidFill>
                  <a:srgbClr val="1F1F1F"/>
                </a:solidFill>
                <a:effectLst/>
                <a:latin typeface="Google Sans"/>
              </a:rPr>
              <a:t>يُؤكد على أن جميع الحقوق والحريات متساوية في الأهمية.</a:t>
            </a:r>
          </a:p>
          <a:p>
            <a:pPr algn="r" rtl="1">
              <a:buFont typeface="Arial" panose="020B0604020202020204" pitchFamily="34" charset="0"/>
              <a:buChar char="•"/>
            </a:pPr>
            <a:r>
              <a:rPr lang="ar-DZ" sz="2400" b="0" i="0" u="none" strike="noStrike" dirty="0">
                <a:solidFill>
                  <a:srgbClr val="1F1F1F"/>
                </a:solidFill>
                <a:effectLst/>
                <a:latin typeface="Google Sans"/>
              </a:rPr>
              <a:t>يُلزم الدول الأطراف بضمان المساواة في التمتع بالحقوق والحريات للجميع دون تمييز.</a:t>
            </a:r>
          </a:p>
          <a:p>
            <a:pPr algn="r" rtl="1">
              <a:buFont typeface="Arial" panose="020B0604020202020204" pitchFamily="34" charset="0"/>
              <a:buChar char="•"/>
            </a:pPr>
            <a:r>
              <a:rPr lang="ar-DZ" sz="2400" b="0" i="0" u="none" strike="noStrike" dirty="0">
                <a:solidFill>
                  <a:srgbClr val="1F1F1F"/>
                </a:solidFill>
                <a:effectLst/>
                <a:latin typeface="Google Sans"/>
              </a:rPr>
              <a:t>تُحدد الحالات الاستثنائية التي يمكن فيها للدول تقييد بعض الحقوق والحريات.</a:t>
            </a:r>
          </a:p>
          <a:p>
            <a:pPr algn="r" rtl="1">
              <a:buFont typeface="Arial" panose="020B0604020202020204" pitchFamily="34" charset="0"/>
              <a:buChar char="•"/>
            </a:pPr>
            <a:r>
              <a:rPr lang="ar-DZ" sz="2400" b="0" i="0" u="none" strike="noStrike" dirty="0">
                <a:solidFill>
                  <a:srgbClr val="1F1F1F"/>
                </a:solidFill>
                <a:effectLst/>
                <a:latin typeface="Google Sans"/>
              </a:rPr>
              <a:t>تُؤكد على أن هذه القيود يجب أن تكون متناسبة ومبررة.</a:t>
            </a:r>
          </a:p>
        </p:txBody>
      </p:sp>
    </p:spTree>
    <p:extLst>
      <p:ext uri="{BB962C8B-B14F-4D97-AF65-F5344CB8AC3E}">
        <p14:creationId xmlns:p14="http://schemas.microsoft.com/office/powerpoint/2010/main" val="1619918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7B2ECD-75C2-CD0C-09E7-94FFF47E7370}"/>
              </a:ext>
            </a:extLst>
          </p:cNvPr>
          <p:cNvSpPr>
            <a:spLocks noGrp="1"/>
          </p:cNvSpPr>
          <p:nvPr>
            <p:ph type="title"/>
          </p:nvPr>
        </p:nvSpPr>
        <p:spPr/>
        <p:txBody>
          <a:bodyPr/>
          <a:lstStyle/>
          <a:p>
            <a:pPr algn="ctr"/>
            <a:r>
              <a:rPr lang="ar-DZ" dirty="0"/>
              <a:t>محتوى الإعلان العالمي لحقوق الإنسان</a:t>
            </a:r>
            <a:endParaRPr lang="fr-DZ" dirty="0"/>
          </a:p>
        </p:txBody>
      </p:sp>
      <p:sp>
        <p:nvSpPr>
          <p:cNvPr id="3" name="Espace réservé du texte 2">
            <a:extLst>
              <a:ext uri="{FF2B5EF4-FFF2-40B4-BE49-F238E27FC236}">
                <a16:creationId xmlns:a16="http://schemas.microsoft.com/office/drawing/2014/main" id="{A1F1BE96-9323-3941-425C-09A9B4BDF833}"/>
              </a:ext>
            </a:extLst>
          </p:cNvPr>
          <p:cNvSpPr>
            <a:spLocks noGrp="1"/>
          </p:cNvSpPr>
          <p:nvPr>
            <p:ph type="body" idx="18"/>
          </p:nvPr>
        </p:nvSpPr>
        <p:spPr/>
        <p:txBody>
          <a:bodyPr/>
          <a:lstStyle/>
          <a:p>
            <a:pPr algn="r"/>
            <a:r>
              <a:rPr lang="ar-DZ" dirty="0"/>
              <a:t>المواد</a:t>
            </a:r>
            <a:endParaRPr lang="fr-DZ" dirty="0"/>
          </a:p>
        </p:txBody>
      </p:sp>
      <p:sp>
        <p:nvSpPr>
          <p:cNvPr id="4" name="Espace réservé du texte 3">
            <a:extLst>
              <a:ext uri="{FF2B5EF4-FFF2-40B4-BE49-F238E27FC236}">
                <a16:creationId xmlns:a16="http://schemas.microsoft.com/office/drawing/2014/main" id="{D1AFCFEC-07A8-5480-E066-F2E9B2D467F0}"/>
              </a:ext>
            </a:extLst>
          </p:cNvPr>
          <p:cNvSpPr>
            <a:spLocks noGrp="1"/>
          </p:cNvSpPr>
          <p:nvPr>
            <p:ph type="body" sz="half" idx="19"/>
          </p:nvPr>
        </p:nvSpPr>
        <p:spPr/>
        <p:txBody>
          <a:bodyPr/>
          <a:lstStyle/>
          <a:p>
            <a:pPr algn="r" rtl="1"/>
            <a:r>
              <a:rPr lang="ar-DZ" dirty="0"/>
              <a:t>تفاصيل تضمن حقوقًا أساسية للإنسان.</a:t>
            </a:r>
            <a:endParaRPr lang="fr-DZ" dirty="0"/>
          </a:p>
        </p:txBody>
      </p:sp>
      <p:sp>
        <p:nvSpPr>
          <p:cNvPr id="5" name="Espace réservé du texte 4">
            <a:extLst>
              <a:ext uri="{FF2B5EF4-FFF2-40B4-BE49-F238E27FC236}">
                <a16:creationId xmlns:a16="http://schemas.microsoft.com/office/drawing/2014/main" id="{DF0E646B-4977-FD9A-C1E8-CD55DB1BE77C}"/>
              </a:ext>
            </a:extLst>
          </p:cNvPr>
          <p:cNvSpPr>
            <a:spLocks noGrp="1"/>
          </p:cNvSpPr>
          <p:nvPr>
            <p:ph type="body" idx="21"/>
          </p:nvPr>
        </p:nvSpPr>
        <p:spPr/>
        <p:txBody>
          <a:bodyPr/>
          <a:lstStyle/>
          <a:p>
            <a:pPr algn="r" rtl="1"/>
            <a:r>
              <a:rPr lang="ar-DZ" dirty="0"/>
              <a:t>الحقوق</a:t>
            </a:r>
            <a:endParaRPr lang="fr-DZ" dirty="0"/>
          </a:p>
        </p:txBody>
      </p:sp>
      <p:sp>
        <p:nvSpPr>
          <p:cNvPr id="6" name="Espace réservé du texte 5">
            <a:extLst>
              <a:ext uri="{FF2B5EF4-FFF2-40B4-BE49-F238E27FC236}">
                <a16:creationId xmlns:a16="http://schemas.microsoft.com/office/drawing/2014/main" id="{9EBCE394-4740-099F-7CD7-578F38E79CA0}"/>
              </a:ext>
            </a:extLst>
          </p:cNvPr>
          <p:cNvSpPr>
            <a:spLocks noGrp="1"/>
          </p:cNvSpPr>
          <p:nvPr>
            <p:ph type="body" sz="half" idx="22"/>
          </p:nvPr>
        </p:nvSpPr>
        <p:spPr/>
        <p:txBody>
          <a:bodyPr/>
          <a:lstStyle/>
          <a:p>
            <a:pPr algn="r" rtl="1"/>
            <a:r>
              <a:rPr lang="ar-DZ" dirty="0"/>
              <a:t>منها الحقوق المدنية والسياسية والاقتصادية والاجتماعية والثقافية.</a:t>
            </a:r>
            <a:endParaRPr lang="fr-DZ" dirty="0"/>
          </a:p>
        </p:txBody>
      </p:sp>
      <p:sp>
        <p:nvSpPr>
          <p:cNvPr id="7" name="Espace réservé du texte 6">
            <a:extLst>
              <a:ext uri="{FF2B5EF4-FFF2-40B4-BE49-F238E27FC236}">
                <a16:creationId xmlns:a16="http://schemas.microsoft.com/office/drawing/2014/main" id="{E650E3E9-30B7-80BA-7189-004E7F8EBEDD}"/>
              </a:ext>
            </a:extLst>
          </p:cNvPr>
          <p:cNvSpPr>
            <a:spLocks noGrp="1"/>
          </p:cNvSpPr>
          <p:nvPr>
            <p:ph type="body" idx="24"/>
          </p:nvPr>
        </p:nvSpPr>
        <p:spPr/>
        <p:txBody>
          <a:bodyPr/>
          <a:lstStyle/>
          <a:p>
            <a:pPr algn="r" rtl="1"/>
            <a:r>
              <a:rPr lang="ar-DZ" dirty="0"/>
              <a:t>الالتزامات</a:t>
            </a:r>
            <a:endParaRPr lang="fr-DZ" dirty="0"/>
          </a:p>
        </p:txBody>
      </p:sp>
      <p:sp>
        <p:nvSpPr>
          <p:cNvPr id="8" name="Espace réservé du texte 7">
            <a:extLst>
              <a:ext uri="{FF2B5EF4-FFF2-40B4-BE49-F238E27FC236}">
                <a16:creationId xmlns:a16="http://schemas.microsoft.com/office/drawing/2014/main" id="{A18003B4-AEBA-B891-582F-2BE66B844F0F}"/>
              </a:ext>
            </a:extLst>
          </p:cNvPr>
          <p:cNvSpPr>
            <a:spLocks noGrp="1"/>
          </p:cNvSpPr>
          <p:nvPr>
            <p:ph type="body" sz="half" idx="25"/>
          </p:nvPr>
        </p:nvSpPr>
        <p:spPr/>
        <p:txBody>
          <a:bodyPr/>
          <a:lstStyle/>
          <a:p>
            <a:pPr algn="r" rtl="1"/>
            <a:r>
              <a:rPr lang="ar-DZ" dirty="0"/>
              <a:t>الالتزام بتنفيذها واحترامها من قبل الدول والمجتمعات.</a:t>
            </a:r>
            <a:endParaRPr lang="fr-DZ" dirty="0"/>
          </a:p>
        </p:txBody>
      </p:sp>
      <p:pic>
        <p:nvPicPr>
          <p:cNvPr id="10" name="Espace réservé pour une image  9">
            <a:extLst>
              <a:ext uri="{FF2B5EF4-FFF2-40B4-BE49-F238E27FC236}">
                <a16:creationId xmlns:a16="http://schemas.microsoft.com/office/drawing/2014/main" id="{DCD44F21-B548-EB4F-B2F0-606997EC5890}"/>
              </a:ext>
            </a:extLst>
          </p:cNvPr>
          <p:cNvPicPr>
            <a:picLocks noGrp="1" noChangeAspect="1"/>
          </p:cNvPicPr>
          <p:nvPr>
            <p:ph type="pic" sz="quarter" idx="26"/>
          </p:nvPr>
        </p:nvPicPr>
        <p:blipFill>
          <a:blip r:embed="rId2"/>
          <a:srcRect l="4471" r="4471"/>
          <a:stretch>
            <a:fillRect/>
          </a:stretch>
        </p:blipFill>
        <p:spPr/>
      </p:pic>
    </p:spTree>
    <p:extLst>
      <p:ext uri="{BB962C8B-B14F-4D97-AF65-F5344CB8AC3E}">
        <p14:creationId xmlns:p14="http://schemas.microsoft.com/office/powerpoint/2010/main" val="34027040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F85459-0BD0-5E5E-A745-699256C613E0}"/>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الجزء الثاني (المواد 4-27):</a:t>
            </a:r>
            <a:endParaRPr lang="fr-DZ" dirty="0"/>
          </a:p>
        </p:txBody>
      </p:sp>
      <p:sp>
        <p:nvSpPr>
          <p:cNvPr id="11" name="ZoneTexte 10">
            <a:extLst>
              <a:ext uri="{FF2B5EF4-FFF2-40B4-BE49-F238E27FC236}">
                <a16:creationId xmlns:a16="http://schemas.microsoft.com/office/drawing/2014/main" id="{47A4E0E8-E530-42A0-991E-CCBB3FD60D91}"/>
              </a:ext>
            </a:extLst>
          </p:cNvPr>
          <p:cNvSpPr txBox="1"/>
          <p:nvPr/>
        </p:nvSpPr>
        <p:spPr>
          <a:xfrm>
            <a:off x="3048000" y="2079536"/>
            <a:ext cx="6096000" cy="2246769"/>
          </a:xfrm>
          <a:prstGeom prst="rect">
            <a:avLst/>
          </a:prstGeom>
          <a:noFill/>
        </p:spPr>
        <p:txBody>
          <a:bodyPr wrap="square">
            <a:spAutoFit/>
          </a:bodyPr>
          <a:lstStyle/>
          <a:p>
            <a:pPr algn="r" rtl="1">
              <a:buFont typeface="Arial" panose="020B0604020202020204" pitchFamily="34" charset="0"/>
              <a:buChar char="•"/>
            </a:pPr>
            <a:r>
              <a:rPr lang="ar-DZ" sz="2800" b="0" i="0" u="none" strike="noStrike" dirty="0">
                <a:solidFill>
                  <a:srgbClr val="1F1F1F"/>
                </a:solidFill>
                <a:effectLst/>
                <a:latin typeface="Google Sans"/>
              </a:rPr>
              <a:t>تُحدد الحقوق الاقتصادية والاجتماعية والثقافية مثل الحق في العمل والحق في التعليم والحق في الصحة.</a:t>
            </a:r>
          </a:p>
          <a:p>
            <a:pPr algn="r" rtl="1"/>
            <a:endParaRPr lang="ar-DZ" sz="2800" b="0" i="0" u="none" strike="noStrike" dirty="0">
              <a:solidFill>
                <a:srgbClr val="1F1F1F"/>
              </a:solidFill>
              <a:effectLst/>
              <a:latin typeface="Google Sans"/>
            </a:endParaRPr>
          </a:p>
          <a:p>
            <a:pPr algn="r" rtl="1">
              <a:buFont typeface="Arial" panose="020B0604020202020204" pitchFamily="34" charset="0"/>
              <a:buChar char="•"/>
            </a:pPr>
            <a:r>
              <a:rPr lang="ar-DZ" sz="2800" b="0" i="0" u="none" strike="noStrike" dirty="0">
                <a:solidFill>
                  <a:srgbClr val="1F1F1F"/>
                </a:solidFill>
                <a:effectLst/>
                <a:latin typeface="Google Sans"/>
              </a:rPr>
              <a:t>تُحدد الواجبات التي تقع على عاتق الدول لضمان هذه الحقوق.</a:t>
            </a:r>
          </a:p>
        </p:txBody>
      </p:sp>
    </p:spTree>
    <p:extLst>
      <p:ext uri="{BB962C8B-B14F-4D97-AF65-F5344CB8AC3E}">
        <p14:creationId xmlns:p14="http://schemas.microsoft.com/office/powerpoint/2010/main" val="24097486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E88429-279E-8131-B07E-34C767C09D64}"/>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الجزء الثالث (المواد 28-31):</a:t>
            </a:r>
            <a:endParaRPr lang="fr-DZ" dirty="0"/>
          </a:p>
        </p:txBody>
      </p:sp>
      <p:sp>
        <p:nvSpPr>
          <p:cNvPr id="11" name="ZoneTexte 10">
            <a:extLst>
              <a:ext uri="{FF2B5EF4-FFF2-40B4-BE49-F238E27FC236}">
                <a16:creationId xmlns:a16="http://schemas.microsoft.com/office/drawing/2014/main" id="{398A7AAD-6BDF-A316-671B-8C5D2FE1D21E}"/>
              </a:ext>
            </a:extLst>
          </p:cNvPr>
          <p:cNvSpPr txBox="1"/>
          <p:nvPr/>
        </p:nvSpPr>
        <p:spPr>
          <a:xfrm>
            <a:off x="2895600" y="1852136"/>
            <a:ext cx="6096000" cy="2246769"/>
          </a:xfrm>
          <a:prstGeom prst="rect">
            <a:avLst/>
          </a:prstGeom>
          <a:noFill/>
        </p:spPr>
        <p:txBody>
          <a:bodyPr wrap="square">
            <a:spAutoFit/>
          </a:bodyPr>
          <a:lstStyle/>
          <a:p>
            <a:pPr algn="r" rtl="1">
              <a:buFont typeface="Arial" panose="020B0604020202020204" pitchFamily="34" charset="0"/>
              <a:buChar char="•"/>
            </a:pPr>
            <a:r>
              <a:rPr lang="ar-DZ" sz="2800" b="0" i="0" u="none" strike="noStrike" dirty="0">
                <a:solidFill>
                  <a:srgbClr val="1F1F1F"/>
                </a:solidFill>
                <a:effectLst/>
                <a:latin typeface="Google Sans"/>
              </a:rPr>
              <a:t>تُحدد آليات الرقابة على تطبيق العهد.</a:t>
            </a:r>
          </a:p>
          <a:p>
            <a:pPr algn="r" rtl="1">
              <a:buFont typeface="Arial" panose="020B0604020202020204" pitchFamily="34" charset="0"/>
              <a:buChar char="•"/>
            </a:pPr>
            <a:r>
              <a:rPr lang="ar-DZ" sz="2800" b="0" i="0" u="none" strike="noStrike" dirty="0">
                <a:solidFill>
                  <a:srgbClr val="1F1F1F"/>
                </a:solidFill>
                <a:effectLst/>
                <a:latin typeface="Google Sans"/>
              </a:rPr>
              <a:t>تُنشئ لجنة الحقوق الاقتصادية والاجتماعية والثقافية لمتابعة تنفيذ العهد.</a:t>
            </a:r>
          </a:p>
          <a:p>
            <a:pPr algn="r" rtl="1">
              <a:buFont typeface="Arial" panose="020B0604020202020204" pitchFamily="34" charset="0"/>
              <a:buChar char="•"/>
            </a:pPr>
            <a:r>
              <a:rPr lang="ar-DZ" sz="2800" b="0" i="0" u="none" strike="noStrike" dirty="0">
                <a:solidFill>
                  <a:srgbClr val="1F1F1F"/>
                </a:solidFill>
                <a:effectLst/>
                <a:latin typeface="Google Sans"/>
              </a:rPr>
              <a:t>تُحدد أحكامًا خاصة بتقديم الشكاوى من قبل الأفراد الذين يعتقدون أن حقوقهم قد انتهكت.</a:t>
            </a:r>
          </a:p>
        </p:txBody>
      </p:sp>
    </p:spTree>
    <p:extLst>
      <p:ext uri="{BB962C8B-B14F-4D97-AF65-F5344CB8AC3E}">
        <p14:creationId xmlns:p14="http://schemas.microsoft.com/office/powerpoint/2010/main" val="22555872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1015E649-FB2E-6FBF-A808-A3959490221A}"/>
              </a:ext>
            </a:extLst>
          </p:cNvPr>
          <p:cNvSpPr txBox="1"/>
          <p:nvPr/>
        </p:nvSpPr>
        <p:spPr>
          <a:xfrm>
            <a:off x="2908300" y="1673136"/>
            <a:ext cx="6096000" cy="3046988"/>
          </a:xfrm>
          <a:prstGeom prst="rect">
            <a:avLst/>
          </a:prstGeom>
          <a:noFill/>
        </p:spPr>
        <p:txBody>
          <a:bodyPr wrap="square">
            <a:spAutoFit/>
          </a:bodyPr>
          <a:lstStyle/>
          <a:p>
            <a:pPr algn="r" rtl="1"/>
            <a:r>
              <a:rPr lang="ar-DZ" sz="3200" b="1" i="0" u="none" strike="noStrike" dirty="0">
                <a:solidFill>
                  <a:srgbClr val="1F1F1F"/>
                </a:solidFill>
                <a:effectLst/>
                <a:latin typeface="Google Sans"/>
              </a:rPr>
              <a:t>الجزء الرابع (المواد 46-51):</a:t>
            </a:r>
            <a:endParaRPr lang="ar-DZ" sz="3200" b="0" i="0" u="none" strike="noStrike" dirty="0">
              <a:solidFill>
                <a:srgbClr val="1F1F1F"/>
              </a:solidFill>
              <a:effectLst/>
              <a:latin typeface="Google Sans"/>
            </a:endParaRPr>
          </a:p>
          <a:p>
            <a:pPr algn="r" rtl="1">
              <a:buFont typeface="Arial" panose="020B0604020202020204" pitchFamily="34" charset="0"/>
              <a:buChar char="•"/>
            </a:pPr>
            <a:r>
              <a:rPr lang="ar-DZ" sz="3200" b="0" i="0" u="none" strike="noStrike" dirty="0">
                <a:solidFill>
                  <a:srgbClr val="1F1F1F"/>
                </a:solidFill>
                <a:effectLst/>
                <a:latin typeface="Google Sans"/>
              </a:rPr>
              <a:t>يتضمن أحكامًا خاصة بتسوية المنازعات بين الدول الأطراف في العهد.</a:t>
            </a:r>
          </a:p>
          <a:p>
            <a:pPr algn="r" rtl="1"/>
            <a:r>
              <a:rPr lang="ar-DZ" sz="3200" b="1" i="0" u="none" strike="noStrike" dirty="0">
                <a:solidFill>
                  <a:srgbClr val="1F1F1F"/>
                </a:solidFill>
                <a:effectLst/>
                <a:latin typeface="Google Sans"/>
              </a:rPr>
              <a:t>الجزء الخامس (المواد 52-53):</a:t>
            </a:r>
            <a:endParaRPr lang="ar-DZ" sz="3200" b="0" i="0" u="none" strike="noStrike" dirty="0">
              <a:solidFill>
                <a:srgbClr val="1F1F1F"/>
              </a:solidFill>
              <a:effectLst/>
              <a:latin typeface="Google Sans"/>
            </a:endParaRPr>
          </a:p>
          <a:p>
            <a:pPr algn="r" rtl="1">
              <a:buFont typeface="Arial" panose="020B0604020202020204" pitchFamily="34" charset="0"/>
              <a:buChar char="•"/>
            </a:pPr>
            <a:r>
              <a:rPr lang="ar-DZ" sz="3200" b="0" i="0" u="none" strike="noStrike" dirty="0">
                <a:solidFill>
                  <a:srgbClr val="1F1F1F"/>
                </a:solidFill>
                <a:effectLst/>
                <a:latin typeface="Google Sans"/>
              </a:rPr>
              <a:t>يتضمن أحكامًا ختامية مثل دخول العهد حيز النفاذ وتعديله.</a:t>
            </a:r>
          </a:p>
        </p:txBody>
      </p:sp>
    </p:spTree>
    <p:extLst>
      <p:ext uri="{BB962C8B-B14F-4D97-AF65-F5344CB8AC3E}">
        <p14:creationId xmlns:p14="http://schemas.microsoft.com/office/powerpoint/2010/main" val="36212239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D06167-D5B9-85E8-834D-4E263E010B80}"/>
              </a:ext>
            </a:extLst>
          </p:cNvPr>
          <p:cNvSpPr>
            <a:spLocks noGrp="1"/>
          </p:cNvSpPr>
          <p:nvPr>
            <p:ph type="title"/>
          </p:nvPr>
        </p:nvSpPr>
        <p:spPr/>
        <p:txBody>
          <a:bodyPr/>
          <a:lstStyle/>
          <a:p>
            <a:r>
              <a:rPr lang="ar-DZ"/>
              <a:t>تطبيقات الإعلان العالمي والعهدين الدوليين على مجتمعنا</a:t>
            </a:r>
            <a:endParaRPr lang="fr-DZ"/>
          </a:p>
        </p:txBody>
      </p:sp>
      <p:sp>
        <p:nvSpPr>
          <p:cNvPr id="3" name="Espace réservé du texte 2">
            <a:extLst>
              <a:ext uri="{FF2B5EF4-FFF2-40B4-BE49-F238E27FC236}">
                <a16:creationId xmlns:a16="http://schemas.microsoft.com/office/drawing/2014/main" id="{06D32620-F6E5-F055-A9E6-0FAF5F66DB23}"/>
              </a:ext>
            </a:extLst>
          </p:cNvPr>
          <p:cNvSpPr>
            <a:spLocks noGrp="1"/>
          </p:cNvSpPr>
          <p:nvPr>
            <p:ph type="body" idx="1"/>
          </p:nvPr>
        </p:nvSpPr>
        <p:spPr/>
        <p:txBody>
          <a:bodyPr/>
          <a:lstStyle/>
          <a:p>
            <a:pPr algn="r" rtl="1"/>
            <a:r>
              <a:rPr lang="ar-DZ" dirty="0"/>
              <a:t>التوعية</a:t>
            </a:r>
            <a:endParaRPr lang="fr-DZ" dirty="0"/>
          </a:p>
        </p:txBody>
      </p:sp>
      <p:sp>
        <p:nvSpPr>
          <p:cNvPr id="4" name="Espace réservé du texte 3">
            <a:extLst>
              <a:ext uri="{FF2B5EF4-FFF2-40B4-BE49-F238E27FC236}">
                <a16:creationId xmlns:a16="http://schemas.microsoft.com/office/drawing/2014/main" id="{83D616D0-70FB-5BB6-10E5-56DBCDC9E4E3}"/>
              </a:ext>
            </a:extLst>
          </p:cNvPr>
          <p:cNvSpPr>
            <a:spLocks noGrp="1"/>
          </p:cNvSpPr>
          <p:nvPr>
            <p:ph type="body" sz="half" idx="2"/>
          </p:nvPr>
        </p:nvSpPr>
        <p:spPr/>
        <p:txBody>
          <a:bodyPr/>
          <a:lstStyle/>
          <a:p>
            <a:pPr algn="r" rtl="1"/>
            <a:r>
              <a:rPr lang="ar-DZ" dirty="0"/>
              <a:t>تعزيز الوعي بحقوق الإنسان والالتزام بتطبيقها في المجتمع.</a:t>
            </a:r>
            <a:endParaRPr lang="fr-DZ" dirty="0"/>
          </a:p>
        </p:txBody>
      </p:sp>
      <p:sp>
        <p:nvSpPr>
          <p:cNvPr id="5" name="Espace réservé du texte 4">
            <a:extLst>
              <a:ext uri="{FF2B5EF4-FFF2-40B4-BE49-F238E27FC236}">
                <a16:creationId xmlns:a16="http://schemas.microsoft.com/office/drawing/2014/main" id="{CD39B545-BF48-4754-203A-D65E169732E8}"/>
              </a:ext>
            </a:extLst>
          </p:cNvPr>
          <p:cNvSpPr>
            <a:spLocks noGrp="1"/>
          </p:cNvSpPr>
          <p:nvPr>
            <p:ph type="body" idx="13"/>
          </p:nvPr>
        </p:nvSpPr>
        <p:spPr/>
        <p:txBody>
          <a:bodyPr/>
          <a:lstStyle/>
          <a:p>
            <a:pPr algn="r" rtl="1"/>
            <a:r>
              <a:rPr lang="ar-DZ" dirty="0"/>
              <a:t>المسؤولية</a:t>
            </a:r>
            <a:endParaRPr lang="fr-DZ" dirty="0"/>
          </a:p>
        </p:txBody>
      </p:sp>
      <p:sp>
        <p:nvSpPr>
          <p:cNvPr id="6" name="Espace réservé du texte 5">
            <a:extLst>
              <a:ext uri="{FF2B5EF4-FFF2-40B4-BE49-F238E27FC236}">
                <a16:creationId xmlns:a16="http://schemas.microsoft.com/office/drawing/2014/main" id="{56DF0B1A-D344-A7F8-F9ED-A4C326A7FDCA}"/>
              </a:ext>
            </a:extLst>
          </p:cNvPr>
          <p:cNvSpPr>
            <a:spLocks noGrp="1"/>
          </p:cNvSpPr>
          <p:nvPr>
            <p:ph type="body" sz="half" idx="14"/>
          </p:nvPr>
        </p:nvSpPr>
        <p:spPr/>
        <p:txBody>
          <a:bodyPr/>
          <a:lstStyle/>
          <a:p>
            <a:pPr algn="r" rtl="1"/>
            <a:r>
              <a:rPr lang="ar-DZ" dirty="0"/>
              <a:t>مسؤولية الفرد والمجتمع في دعم واحترام حقوق الإنسان وتوفير الظروف الملائمة.</a:t>
            </a:r>
            <a:endParaRPr lang="fr-DZ" dirty="0"/>
          </a:p>
        </p:txBody>
      </p:sp>
      <p:sp>
        <p:nvSpPr>
          <p:cNvPr id="7" name="Espace réservé du texte 6">
            <a:extLst>
              <a:ext uri="{FF2B5EF4-FFF2-40B4-BE49-F238E27FC236}">
                <a16:creationId xmlns:a16="http://schemas.microsoft.com/office/drawing/2014/main" id="{B5EF2A0B-3ED5-B2C4-E316-4204340CC52E}"/>
              </a:ext>
            </a:extLst>
          </p:cNvPr>
          <p:cNvSpPr>
            <a:spLocks noGrp="1"/>
          </p:cNvSpPr>
          <p:nvPr>
            <p:ph type="body" idx="15"/>
          </p:nvPr>
        </p:nvSpPr>
        <p:spPr/>
        <p:txBody>
          <a:bodyPr/>
          <a:lstStyle/>
          <a:p>
            <a:pPr algn="r" rtl="1"/>
            <a:r>
              <a:rPr lang="ar-DZ" dirty="0"/>
              <a:t>التنمية</a:t>
            </a:r>
            <a:endParaRPr lang="fr-DZ" dirty="0"/>
          </a:p>
        </p:txBody>
      </p:sp>
      <p:sp>
        <p:nvSpPr>
          <p:cNvPr id="8" name="Espace réservé du texte 7">
            <a:extLst>
              <a:ext uri="{FF2B5EF4-FFF2-40B4-BE49-F238E27FC236}">
                <a16:creationId xmlns:a16="http://schemas.microsoft.com/office/drawing/2014/main" id="{3B9AD927-CB46-A762-54D0-92693587388A}"/>
              </a:ext>
            </a:extLst>
          </p:cNvPr>
          <p:cNvSpPr>
            <a:spLocks noGrp="1"/>
          </p:cNvSpPr>
          <p:nvPr>
            <p:ph type="body" sz="half" idx="16"/>
          </p:nvPr>
        </p:nvSpPr>
        <p:spPr/>
        <p:txBody>
          <a:bodyPr/>
          <a:lstStyle/>
          <a:p>
            <a:pPr algn="r" rtl="1"/>
            <a:r>
              <a:rPr lang="ar-DZ" dirty="0"/>
              <a:t>دعم التنمية المستدامة وتوفير الفرص الإجتماعية والاقتصادية للجميع.</a:t>
            </a:r>
            <a:endParaRPr lang="fr-DZ" dirty="0"/>
          </a:p>
        </p:txBody>
      </p:sp>
      <p:pic>
        <p:nvPicPr>
          <p:cNvPr id="11" name="Espace réservé pour une image  10">
            <a:extLst>
              <a:ext uri="{FF2B5EF4-FFF2-40B4-BE49-F238E27FC236}">
                <a16:creationId xmlns:a16="http://schemas.microsoft.com/office/drawing/2014/main" id="{4D64BF2B-A393-2395-7B6C-60595DBB23AA}"/>
              </a:ext>
            </a:extLst>
          </p:cNvPr>
          <p:cNvPicPr>
            <a:picLocks noGrp="1" noChangeAspect="1"/>
          </p:cNvPicPr>
          <p:nvPr>
            <p:ph type="pic" sz="quarter" idx="17"/>
          </p:nvPr>
        </p:nvPicPr>
        <p:blipFill>
          <a:blip r:embed="rId2"/>
          <a:srcRect l="16649" r="16649"/>
          <a:stretch>
            <a:fillRect/>
          </a:stretch>
        </p:blipFill>
        <p:spPr/>
      </p:pic>
      <p:sp>
        <p:nvSpPr>
          <p:cNvPr id="10" name="Espace réservé du texte 9">
            <a:extLst>
              <a:ext uri="{FF2B5EF4-FFF2-40B4-BE49-F238E27FC236}">
                <a16:creationId xmlns:a16="http://schemas.microsoft.com/office/drawing/2014/main" id="{172F52D9-6B45-66A5-B926-274ED58CB77D}"/>
              </a:ext>
            </a:extLst>
          </p:cNvPr>
          <p:cNvSpPr>
            <a:spLocks noGrp="1"/>
          </p:cNvSpPr>
          <p:nvPr>
            <p:ph type="body" sz="quarter" idx="20"/>
          </p:nvPr>
        </p:nvSpPr>
        <p:spPr/>
        <p:txBody>
          <a:bodyPr/>
          <a:lstStyle/>
          <a:p>
            <a:r>
              <a:rPr lang="fr-FR"/>
              <a:t>Photos provided by Pexels</a:t>
            </a:r>
            <a:endParaRPr lang="fr-DZ"/>
          </a:p>
        </p:txBody>
      </p:sp>
    </p:spTree>
    <p:extLst>
      <p:ext uri="{BB962C8B-B14F-4D97-AF65-F5344CB8AC3E}">
        <p14:creationId xmlns:p14="http://schemas.microsoft.com/office/powerpoint/2010/main" val="42151915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77BDDA-879F-45B3-4DBD-27D85627F1CB}"/>
              </a:ext>
            </a:extLst>
          </p:cNvPr>
          <p:cNvSpPr>
            <a:spLocks noGrp="1"/>
          </p:cNvSpPr>
          <p:nvPr>
            <p:ph type="title"/>
          </p:nvPr>
        </p:nvSpPr>
        <p:spPr/>
        <p:txBody>
          <a:bodyPr/>
          <a:lstStyle/>
          <a:p>
            <a:pPr algn="r" rtl="1"/>
            <a:r>
              <a:rPr lang="ar-DZ" dirty="0"/>
              <a:t>الاستنتاج</a:t>
            </a:r>
            <a:endParaRPr lang="fr-DZ" dirty="0"/>
          </a:p>
        </p:txBody>
      </p:sp>
      <p:sp>
        <p:nvSpPr>
          <p:cNvPr id="3" name="Espace réservé du texte 2">
            <a:extLst>
              <a:ext uri="{FF2B5EF4-FFF2-40B4-BE49-F238E27FC236}">
                <a16:creationId xmlns:a16="http://schemas.microsoft.com/office/drawing/2014/main" id="{A138925F-5E46-DD5A-19BA-1A9B5852A734}"/>
              </a:ext>
            </a:extLst>
          </p:cNvPr>
          <p:cNvSpPr>
            <a:spLocks noGrp="1"/>
          </p:cNvSpPr>
          <p:nvPr>
            <p:ph type="body" idx="18"/>
          </p:nvPr>
        </p:nvSpPr>
        <p:spPr/>
        <p:txBody>
          <a:bodyPr/>
          <a:lstStyle/>
          <a:p>
            <a:pPr algn="r" rtl="1"/>
            <a:r>
              <a:rPr lang="ar-DZ" dirty="0"/>
              <a:t>أهمية الالتزام</a:t>
            </a:r>
            <a:endParaRPr lang="fr-DZ" dirty="0"/>
          </a:p>
        </p:txBody>
      </p:sp>
      <p:sp>
        <p:nvSpPr>
          <p:cNvPr id="4" name="Espace réservé du texte 3">
            <a:extLst>
              <a:ext uri="{FF2B5EF4-FFF2-40B4-BE49-F238E27FC236}">
                <a16:creationId xmlns:a16="http://schemas.microsoft.com/office/drawing/2014/main" id="{F69729A1-7576-856A-B7A9-8412C3BE4D57}"/>
              </a:ext>
            </a:extLst>
          </p:cNvPr>
          <p:cNvSpPr>
            <a:spLocks noGrp="1"/>
          </p:cNvSpPr>
          <p:nvPr>
            <p:ph type="body" sz="half" idx="19"/>
          </p:nvPr>
        </p:nvSpPr>
        <p:spPr/>
        <p:txBody>
          <a:bodyPr/>
          <a:lstStyle/>
          <a:p>
            <a:pPr algn="r" rtl="1"/>
            <a:r>
              <a:rPr lang="ar-DZ" dirty="0"/>
              <a:t>تأكيد أهمية الالتزام وتطبيق حقوق الإنسان والعهدين الدوليين.</a:t>
            </a:r>
            <a:endParaRPr lang="fr-DZ" dirty="0"/>
          </a:p>
        </p:txBody>
      </p:sp>
      <p:sp>
        <p:nvSpPr>
          <p:cNvPr id="5" name="Espace réservé du texte 4">
            <a:extLst>
              <a:ext uri="{FF2B5EF4-FFF2-40B4-BE49-F238E27FC236}">
                <a16:creationId xmlns:a16="http://schemas.microsoft.com/office/drawing/2014/main" id="{2BD3F23F-5C22-FE13-19BB-F92CE367C293}"/>
              </a:ext>
            </a:extLst>
          </p:cNvPr>
          <p:cNvSpPr>
            <a:spLocks noGrp="1"/>
          </p:cNvSpPr>
          <p:nvPr>
            <p:ph type="body" idx="21"/>
          </p:nvPr>
        </p:nvSpPr>
        <p:spPr/>
        <p:txBody>
          <a:bodyPr/>
          <a:lstStyle/>
          <a:p>
            <a:pPr algn="r" rtl="1"/>
            <a:r>
              <a:rPr lang="ar-DZ" dirty="0"/>
              <a:t>دور الفرد</a:t>
            </a:r>
            <a:endParaRPr lang="fr-DZ" dirty="0"/>
          </a:p>
        </p:txBody>
      </p:sp>
      <p:sp>
        <p:nvSpPr>
          <p:cNvPr id="6" name="Espace réservé du texte 5">
            <a:extLst>
              <a:ext uri="{FF2B5EF4-FFF2-40B4-BE49-F238E27FC236}">
                <a16:creationId xmlns:a16="http://schemas.microsoft.com/office/drawing/2014/main" id="{1DE08AD2-6028-885C-F5D8-7F8BE10F4E58}"/>
              </a:ext>
            </a:extLst>
          </p:cNvPr>
          <p:cNvSpPr>
            <a:spLocks noGrp="1"/>
          </p:cNvSpPr>
          <p:nvPr>
            <p:ph type="body" sz="half" idx="22"/>
          </p:nvPr>
        </p:nvSpPr>
        <p:spPr/>
        <p:txBody>
          <a:bodyPr/>
          <a:lstStyle/>
          <a:p>
            <a:pPr algn="r" rtl="1"/>
            <a:r>
              <a:rPr lang="ar-DZ" dirty="0"/>
              <a:t>تحقيق الاحترام للحقوق والمشاركة في نشر الوعي والتغيير الإيجابي.</a:t>
            </a:r>
            <a:endParaRPr lang="fr-DZ" dirty="0"/>
          </a:p>
        </p:txBody>
      </p:sp>
      <p:sp>
        <p:nvSpPr>
          <p:cNvPr id="7" name="Espace réservé du texte 6">
            <a:extLst>
              <a:ext uri="{FF2B5EF4-FFF2-40B4-BE49-F238E27FC236}">
                <a16:creationId xmlns:a16="http://schemas.microsoft.com/office/drawing/2014/main" id="{79A54AEE-2A74-AC40-10B5-C116BF9180FF}"/>
              </a:ext>
            </a:extLst>
          </p:cNvPr>
          <p:cNvSpPr>
            <a:spLocks noGrp="1"/>
          </p:cNvSpPr>
          <p:nvPr>
            <p:ph type="body" idx="24"/>
          </p:nvPr>
        </p:nvSpPr>
        <p:spPr/>
        <p:txBody>
          <a:bodyPr/>
          <a:lstStyle/>
          <a:p>
            <a:pPr algn="r" rtl="1"/>
            <a:r>
              <a:rPr lang="ar-DZ" dirty="0"/>
              <a:t>الدور الاجتماعي</a:t>
            </a:r>
            <a:endParaRPr lang="fr-DZ" dirty="0"/>
          </a:p>
        </p:txBody>
      </p:sp>
      <p:sp>
        <p:nvSpPr>
          <p:cNvPr id="8" name="Espace réservé du texte 7">
            <a:extLst>
              <a:ext uri="{FF2B5EF4-FFF2-40B4-BE49-F238E27FC236}">
                <a16:creationId xmlns:a16="http://schemas.microsoft.com/office/drawing/2014/main" id="{F6460347-3AC1-5699-236C-668EC248AD1D}"/>
              </a:ext>
            </a:extLst>
          </p:cNvPr>
          <p:cNvSpPr>
            <a:spLocks noGrp="1"/>
          </p:cNvSpPr>
          <p:nvPr>
            <p:ph type="body" sz="half" idx="25"/>
          </p:nvPr>
        </p:nvSpPr>
        <p:spPr/>
        <p:txBody>
          <a:bodyPr/>
          <a:lstStyle/>
          <a:p>
            <a:pPr algn="r" rtl="1"/>
            <a:r>
              <a:rPr lang="ar-DZ" dirty="0"/>
              <a:t>ضرورة دعم القيم والتطبيق العادل لحقوق الإنسان في المجتمعات.</a:t>
            </a:r>
            <a:endParaRPr lang="fr-DZ" dirty="0"/>
          </a:p>
        </p:txBody>
      </p:sp>
      <p:pic>
        <p:nvPicPr>
          <p:cNvPr id="10" name="Espace réservé pour une image  9">
            <a:extLst>
              <a:ext uri="{FF2B5EF4-FFF2-40B4-BE49-F238E27FC236}">
                <a16:creationId xmlns:a16="http://schemas.microsoft.com/office/drawing/2014/main" id="{D4583D3E-5BB1-0BE0-BAD5-55868AF2EAD3}"/>
              </a:ext>
            </a:extLst>
          </p:cNvPr>
          <p:cNvPicPr>
            <a:picLocks noGrp="1" noChangeAspect="1"/>
          </p:cNvPicPr>
          <p:nvPr>
            <p:ph type="pic" sz="quarter" idx="26"/>
          </p:nvPr>
        </p:nvPicPr>
        <p:blipFill>
          <a:blip r:embed="rId2"/>
          <a:srcRect l="4471" r="4471"/>
          <a:stretch>
            <a:fillRect/>
          </a:stretch>
        </p:blipFill>
        <p:spPr/>
      </p:pic>
    </p:spTree>
    <p:extLst>
      <p:ext uri="{BB962C8B-B14F-4D97-AF65-F5344CB8AC3E}">
        <p14:creationId xmlns:p14="http://schemas.microsoft.com/office/powerpoint/2010/main" val="2793155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F7D8BD-56DA-E43B-49E9-C2DEEB9AD625}"/>
              </a:ext>
            </a:extLst>
          </p:cNvPr>
          <p:cNvSpPr>
            <a:spLocks noGrp="1"/>
          </p:cNvSpPr>
          <p:nvPr>
            <p:ph type="title"/>
          </p:nvPr>
        </p:nvSpPr>
        <p:spPr/>
        <p:txBody>
          <a:bodyPr/>
          <a:lstStyle/>
          <a:p>
            <a:pPr algn="ctr" rtl="1"/>
            <a:r>
              <a:rPr lang="ar-DZ" b="1" i="0" u="none" strike="noStrike" dirty="0">
                <a:solidFill>
                  <a:srgbClr val="1F1F1F"/>
                </a:solidFill>
                <a:effectLst/>
                <a:latin typeface="Google Sans"/>
              </a:rPr>
              <a:t>1. الإعلان العالمي لحقوق الإنسان:</a:t>
            </a:r>
            <a:br>
              <a:rPr lang="ar-DZ" b="0" i="0" u="none" strike="noStrike" dirty="0">
                <a:solidFill>
                  <a:srgbClr val="1F1F1F"/>
                </a:solidFill>
                <a:effectLst/>
                <a:latin typeface="Google Sans"/>
              </a:rPr>
            </a:br>
            <a:endParaRPr lang="fr-DZ" dirty="0"/>
          </a:p>
        </p:txBody>
      </p:sp>
      <p:sp>
        <p:nvSpPr>
          <p:cNvPr id="8" name="Espace réservé du texte 7">
            <a:extLst>
              <a:ext uri="{FF2B5EF4-FFF2-40B4-BE49-F238E27FC236}">
                <a16:creationId xmlns:a16="http://schemas.microsoft.com/office/drawing/2014/main" id="{B537EFD6-FF22-E708-3C05-3F736D056303}"/>
              </a:ext>
            </a:extLst>
          </p:cNvPr>
          <p:cNvSpPr>
            <a:spLocks noGrp="1"/>
          </p:cNvSpPr>
          <p:nvPr>
            <p:ph type="body" sz="half" idx="21"/>
          </p:nvPr>
        </p:nvSpPr>
        <p:spPr>
          <a:xfrm>
            <a:off x="609600" y="2029522"/>
            <a:ext cx="5508851" cy="2769684"/>
          </a:xfrm>
        </p:spPr>
        <p:txBody>
          <a:bodyPr/>
          <a:lstStyle/>
          <a:p>
            <a:pPr algn="r" rtl="1">
              <a:buFont typeface="Arial" panose="020B0604020202020204" pitchFamily="34" charset="0"/>
              <a:buChar char="•"/>
            </a:pPr>
            <a:r>
              <a:rPr lang="ar-DZ" sz="2400" b="0" i="0" u="none" strike="noStrike" dirty="0">
                <a:solidFill>
                  <a:srgbClr val="1F1F1F"/>
                </a:solidFill>
                <a:effectLst/>
                <a:latin typeface="Google Sans"/>
              </a:rPr>
              <a:t>وثيقة تاريخية صدرت عام 1948 من قبل الجمعية العامة للأمم المتحدة.</a:t>
            </a:r>
          </a:p>
          <a:p>
            <a:pPr algn="r" rtl="1">
              <a:buFont typeface="Arial" panose="020B0604020202020204" pitchFamily="34" charset="0"/>
              <a:buChar char="•"/>
            </a:pPr>
            <a:r>
              <a:rPr lang="ar-DZ" sz="2400" b="0" i="0" u="none" strike="noStrike" dirty="0">
                <a:solidFill>
                  <a:srgbClr val="1F1F1F"/>
                </a:solidFill>
                <a:effectLst/>
                <a:latin typeface="Google Sans"/>
              </a:rPr>
              <a:t>تتضمن 30 مادة تحدد الحقوق والحريات الأساسية التي يتمتع بها جميع البشر دون تمييز.</a:t>
            </a:r>
          </a:p>
          <a:p>
            <a:pPr algn="r" rtl="1">
              <a:buFont typeface="Arial" panose="020B0604020202020204" pitchFamily="34" charset="0"/>
              <a:buChar char="•"/>
            </a:pPr>
            <a:r>
              <a:rPr lang="ar-DZ" sz="2400" b="0" i="0" u="none" strike="noStrike" dirty="0">
                <a:solidFill>
                  <a:srgbClr val="1F1F1F"/>
                </a:solidFill>
                <a:effectLst/>
                <a:latin typeface="Google Sans"/>
              </a:rPr>
              <a:t>يعتبر الإعلان مصدر إلهام للعديد من الدساتير والقوانين الوطنية.</a:t>
            </a:r>
          </a:p>
          <a:p>
            <a:pPr algn="r" rtl="1">
              <a:buFont typeface="Arial" panose="020B0604020202020204" pitchFamily="34" charset="0"/>
              <a:buChar char="•"/>
            </a:pPr>
            <a:r>
              <a:rPr lang="ar-DZ" sz="2400" b="0" i="0" u="none" strike="noStrike" dirty="0">
                <a:solidFill>
                  <a:srgbClr val="1F1F1F"/>
                </a:solidFill>
                <a:effectLst/>
                <a:latin typeface="Google Sans"/>
              </a:rPr>
              <a:t>لا يُلزم الدول قانونًا، لكنه يُشكل معيارًا أخلاقيًا عالميًا.</a:t>
            </a:r>
          </a:p>
          <a:p>
            <a:pPr marL="0" indent="0" algn="r" defTabSz="914400" rtl="1" eaLnBrk="1" latinLnBrk="0" hangingPunct="1">
              <a:lnSpc>
                <a:spcPct val="90000"/>
              </a:lnSpc>
              <a:spcBef>
                <a:spcPts val="1000"/>
              </a:spcBef>
              <a:buFont typeface="Arial" panose="020B0604020202020204" pitchFamily="34" charset="0"/>
              <a:buNone/>
            </a:pPr>
            <a:endParaRPr lang="fr-DZ" dirty="0"/>
          </a:p>
        </p:txBody>
      </p:sp>
      <p:pic>
        <p:nvPicPr>
          <p:cNvPr id="1026" name="Picture 2" descr="الإعلان العالمي لحقوق الإنسان - ويكيبيديا">
            <a:extLst>
              <a:ext uri="{FF2B5EF4-FFF2-40B4-BE49-F238E27FC236}">
                <a16:creationId xmlns:a16="http://schemas.microsoft.com/office/drawing/2014/main" id="{C4EED0D5-A01D-C0E6-F4A8-32BF026084ED}"/>
              </a:ext>
            </a:extLst>
          </p:cNvPr>
          <p:cNvPicPr>
            <a:picLocks noGrp="1" noChangeAspect="1" noChangeArrowheads="1"/>
          </p:cNvPicPr>
          <p:nvPr>
            <p:ph type="pic" sz="quarter" idx="22"/>
          </p:nvPr>
        </p:nvPicPr>
        <p:blipFill>
          <a:blip r:embed="rId2">
            <a:extLst>
              <a:ext uri="{28A0092B-C50C-407E-A947-70E740481C1C}">
                <a14:useLocalDpi xmlns:a14="http://schemas.microsoft.com/office/drawing/2010/main" val="0"/>
              </a:ext>
            </a:extLst>
          </a:blip>
          <a:srcRect t="16090" b="16090"/>
          <a:stretch>
            <a:fillRect/>
          </a:stretch>
        </p:blipFill>
        <p:spPr bwMode="auto">
          <a:xfrm>
            <a:off x="6970713" y="1594022"/>
            <a:ext cx="4611687" cy="3498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4176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BE37CC-9F7C-3DE7-C640-7C52C7E1CF2F}"/>
              </a:ext>
            </a:extLst>
          </p:cNvPr>
          <p:cNvSpPr>
            <a:spLocks noGrp="1"/>
          </p:cNvSpPr>
          <p:nvPr>
            <p:ph type="title"/>
          </p:nvPr>
        </p:nvSpPr>
        <p:spPr/>
        <p:txBody>
          <a:bodyPr/>
          <a:lstStyle/>
          <a:p>
            <a:pPr algn="ctr" rtl="1"/>
            <a:r>
              <a:rPr lang="ar-DZ" sz="4400" b="1" i="0" u="none" strike="noStrike" dirty="0">
                <a:solidFill>
                  <a:srgbClr val="1F1F1F"/>
                </a:solidFill>
                <a:effectLst/>
                <a:latin typeface="Google Sans"/>
              </a:rPr>
              <a:t>2. العهدان الدوليان:</a:t>
            </a:r>
            <a:br>
              <a:rPr lang="ar-DZ" sz="4400" b="0" i="0" u="none" strike="noStrike" dirty="0">
                <a:solidFill>
                  <a:srgbClr val="1F1F1F"/>
                </a:solidFill>
                <a:effectLst/>
                <a:latin typeface="Google Sans"/>
              </a:rPr>
            </a:br>
            <a:endParaRPr lang="fr-DZ" dirty="0"/>
          </a:p>
        </p:txBody>
      </p:sp>
      <p:sp>
        <p:nvSpPr>
          <p:cNvPr id="6" name="Espace réservé du texte 5">
            <a:extLst>
              <a:ext uri="{FF2B5EF4-FFF2-40B4-BE49-F238E27FC236}">
                <a16:creationId xmlns:a16="http://schemas.microsoft.com/office/drawing/2014/main" id="{67C52E22-1C7E-C5FB-366F-F83FD4CCABA4}"/>
              </a:ext>
            </a:extLst>
          </p:cNvPr>
          <p:cNvSpPr>
            <a:spLocks noGrp="1"/>
          </p:cNvSpPr>
          <p:nvPr>
            <p:ph type="body" sz="half" idx="19"/>
          </p:nvPr>
        </p:nvSpPr>
        <p:spPr>
          <a:xfrm>
            <a:off x="938213" y="2273301"/>
            <a:ext cx="5156200" cy="3441700"/>
          </a:xfrm>
        </p:spPr>
        <p:txBody>
          <a:bodyPr/>
          <a:lstStyle/>
          <a:p>
            <a:pPr algn="r" rtl="1"/>
            <a:r>
              <a:rPr lang="ar-DZ" sz="2400" b="0" i="0" u="none" strike="noStrike" dirty="0">
                <a:solidFill>
                  <a:srgbClr val="1F1F1F"/>
                </a:solidFill>
                <a:effectLst/>
                <a:latin typeface="Google Sans"/>
              </a:rPr>
              <a:t>عهدان ملزمان قانونيًا تم اعتمادهما من قبل الجمعية العامة للأمم المتحدة عام 1966.</a:t>
            </a:r>
          </a:p>
          <a:p>
            <a:pPr algn="r" rtl="1">
              <a:buFont typeface="Arial" panose="020B0604020202020204" pitchFamily="34" charset="0"/>
              <a:buChar char="•"/>
            </a:pPr>
            <a:r>
              <a:rPr lang="ar-DZ" sz="2400" b="1" i="0" u="none" strike="noStrike" dirty="0">
                <a:solidFill>
                  <a:srgbClr val="1F1F1F"/>
                </a:solidFill>
                <a:effectLst/>
                <a:latin typeface="Google Sans"/>
              </a:rPr>
              <a:t>العهد الدولي الخاص بالحقوق المدنية والسياسية:</a:t>
            </a:r>
            <a:r>
              <a:rPr lang="ar-DZ" sz="2400" b="0" i="0" u="none" strike="noStrike" dirty="0">
                <a:solidFill>
                  <a:srgbClr val="1F1F1F"/>
                </a:solidFill>
                <a:effectLst/>
                <a:latin typeface="Google Sans"/>
              </a:rPr>
              <a:t> يضمن الحقوق والحريات المدنية والسياسية مثل حرية التعبير وحرية التجمع وحرية الدين.</a:t>
            </a:r>
          </a:p>
          <a:p>
            <a:pPr algn="r" rtl="1">
              <a:buFont typeface="Arial" panose="020B0604020202020204" pitchFamily="34" charset="0"/>
              <a:buChar char="•"/>
            </a:pPr>
            <a:r>
              <a:rPr lang="ar-DZ" sz="2400" b="1" i="0" u="none" strike="noStrike" dirty="0">
                <a:solidFill>
                  <a:srgbClr val="1F1F1F"/>
                </a:solidFill>
                <a:effectLst/>
                <a:latin typeface="Google Sans"/>
              </a:rPr>
              <a:t>العهد الدولي الخاص بالحقوق الاقتصادية والاجتماعية والثقافية:</a:t>
            </a:r>
            <a:r>
              <a:rPr lang="ar-DZ" sz="2400" b="0" i="0" u="none" strike="noStrike" dirty="0">
                <a:solidFill>
                  <a:srgbClr val="1F1F1F"/>
                </a:solidFill>
                <a:effectLst/>
                <a:latin typeface="Google Sans"/>
              </a:rPr>
              <a:t> يضمن الحقوق الاقتصادية والاجتماعية والثقافية مثل الحق في العمل والتعليم والصحة.</a:t>
            </a:r>
          </a:p>
          <a:p>
            <a:pPr marL="0" indent="0" algn="r" defTabSz="914400" rtl="1" eaLnBrk="1" latinLnBrk="0" hangingPunct="1">
              <a:lnSpc>
                <a:spcPct val="90000"/>
              </a:lnSpc>
              <a:spcBef>
                <a:spcPts val="1000"/>
              </a:spcBef>
              <a:buFont typeface="Arial" panose="020B0604020202020204" pitchFamily="34" charset="0"/>
              <a:buNone/>
            </a:pPr>
            <a:endParaRPr lang="fr-DZ" dirty="0"/>
          </a:p>
        </p:txBody>
      </p:sp>
      <p:pic>
        <p:nvPicPr>
          <p:cNvPr id="2050" name="Picture 2" descr="لماذا لا توقع الإمارات على الإعلان العالمي لحقوق الإنسان ؟">
            <a:extLst>
              <a:ext uri="{FF2B5EF4-FFF2-40B4-BE49-F238E27FC236}">
                <a16:creationId xmlns:a16="http://schemas.microsoft.com/office/drawing/2014/main" id="{BC4F3A05-ACD9-4D77-1E77-DABE8952F5BA}"/>
              </a:ext>
            </a:extLst>
          </p:cNvPr>
          <p:cNvPicPr>
            <a:picLocks noGrp="1" noChangeAspect="1" noChangeArrowheads="1"/>
          </p:cNvPicPr>
          <p:nvPr>
            <p:ph type="pic" sz="quarter" idx="22"/>
          </p:nvPr>
        </p:nvPicPr>
        <p:blipFill>
          <a:blip r:embed="rId2">
            <a:extLst>
              <a:ext uri="{28A0092B-C50C-407E-A947-70E740481C1C}">
                <a14:useLocalDpi xmlns:a14="http://schemas.microsoft.com/office/drawing/2010/main" val="0"/>
              </a:ext>
            </a:extLst>
          </a:blip>
          <a:srcRect t="12247" b="12247"/>
          <a:stretch>
            <a:fillRect/>
          </a:stretch>
        </p:blipFill>
        <p:spPr bwMode="auto">
          <a:xfrm>
            <a:off x="6553200" y="2273300"/>
            <a:ext cx="5156200" cy="30962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8934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0F5298-D515-C2D9-31D5-10DEE5D9D53E}"/>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العلاقة بين الإعلان والعهدين:</a:t>
            </a:r>
            <a:endParaRPr lang="fr-DZ" dirty="0"/>
          </a:p>
        </p:txBody>
      </p:sp>
      <p:sp>
        <p:nvSpPr>
          <p:cNvPr id="6" name="Espace réservé du texte 5">
            <a:extLst>
              <a:ext uri="{FF2B5EF4-FFF2-40B4-BE49-F238E27FC236}">
                <a16:creationId xmlns:a16="http://schemas.microsoft.com/office/drawing/2014/main" id="{149461CC-A4F2-61A1-CC4A-E904D2F3AE21}"/>
              </a:ext>
            </a:extLst>
          </p:cNvPr>
          <p:cNvSpPr>
            <a:spLocks noGrp="1"/>
          </p:cNvSpPr>
          <p:nvPr>
            <p:ph type="body" sz="half" idx="19"/>
          </p:nvPr>
        </p:nvSpPr>
        <p:spPr>
          <a:xfrm>
            <a:off x="2095500" y="2537496"/>
            <a:ext cx="9488673" cy="2694904"/>
          </a:xfrm>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يعد الإعلان مصدر إلهام للعهدين.</a:t>
            </a:r>
          </a:p>
          <a:p>
            <a:pPr algn="r" rtl="1">
              <a:buFont typeface="Arial" panose="020B0604020202020204" pitchFamily="34" charset="0"/>
              <a:buChar char="•"/>
            </a:pPr>
            <a:r>
              <a:rPr lang="ar-DZ" sz="2800" b="0" i="0" u="none" strike="noStrike" dirty="0">
                <a:solidFill>
                  <a:srgbClr val="1F1F1F"/>
                </a:solidFill>
                <a:effectLst/>
                <a:latin typeface="Google Sans"/>
              </a:rPr>
              <a:t>يُكمل العهدان الإعلان من خلال شرح الحقوق والحريات بشكل أكثر تفصيلاً.</a:t>
            </a:r>
          </a:p>
          <a:p>
            <a:pPr marL="0" indent="0" algn="r" defTabSz="914400" rtl="1" eaLnBrk="1" latinLnBrk="0" hangingPunct="1">
              <a:lnSpc>
                <a:spcPct val="90000"/>
              </a:lnSpc>
              <a:spcBef>
                <a:spcPts val="1000"/>
              </a:spcBef>
              <a:buFont typeface="Arial" panose="020B0604020202020204" pitchFamily="34" charset="0"/>
              <a:buNone/>
            </a:pPr>
            <a:endParaRPr lang="fr-DZ" dirty="0"/>
          </a:p>
        </p:txBody>
      </p:sp>
    </p:spTree>
    <p:extLst>
      <p:ext uri="{BB962C8B-B14F-4D97-AF65-F5344CB8AC3E}">
        <p14:creationId xmlns:p14="http://schemas.microsoft.com/office/powerpoint/2010/main" val="1972558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D81911-B0DA-E97E-44C2-65B500599DB9}"/>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أهمية الإعلان والعهدين:</a:t>
            </a:r>
            <a:endParaRPr lang="fr-DZ" dirty="0"/>
          </a:p>
        </p:txBody>
      </p:sp>
      <p:sp>
        <p:nvSpPr>
          <p:cNvPr id="11" name="ZoneTexte 10">
            <a:extLst>
              <a:ext uri="{FF2B5EF4-FFF2-40B4-BE49-F238E27FC236}">
                <a16:creationId xmlns:a16="http://schemas.microsoft.com/office/drawing/2014/main" id="{F587F51F-7626-BF6B-2924-421B33E81F0D}"/>
              </a:ext>
            </a:extLst>
          </p:cNvPr>
          <p:cNvSpPr txBox="1"/>
          <p:nvPr/>
        </p:nvSpPr>
        <p:spPr>
          <a:xfrm>
            <a:off x="2692400" y="1905506"/>
            <a:ext cx="6096000" cy="3046988"/>
          </a:xfrm>
          <a:prstGeom prst="rect">
            <a:avLst/>
          </a:prstGeom>
          <a:noFill/>
        </p:spPr>
        <p:txBody>
          <a:bodyPr wrap="square">
            <a:spAutoFit/>
          </a:bodyPr>
          <a:lstStyle/>
          <a:p>
            <a:pPr algn="r" rtl="1">
              <a:buFont typeface="Arial" panose="020B0604020202020204" pitchFamily="34" charset="0"/>
              <a:buChar char="•"/>
            </a:pPr>
            <a:r>
              <a:rPr lang="ar-DZ" sz="3200" b="0" i="0" u="none" strike="noStrike" dirty="0">
                <a:solidFill>
                  <a:srgbClr val="1F1F1F"/>
                </a:solidFill>
                <a:effectLst/>
                <a:latin typeface="Google Sans"/>
              </a:rPr>
              <a:t>تُشكل هذه الوثائق حجر الأساس للقانون الدولي لحقوق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تُساعد في حماية حقوق الإنسان وكرامته في جميع أنحاء العالم.</a:t>
            </a:r>
          </a:p>
          <a:p>
            <a:pPr algn="r" rtl="1">
              <a:buFont typeface="Arial" panose="020B0604020202020204" pitchFamily="34" charset="0"/>
              <a:buChar char="•"/>
            </a:pPr>
            <a:r>
              <a:rPr lang="ar-DZ" sz="3200" b="0" i="0" u="none" strike="noStrike" dirty="0">
                <a:solidFill>
                  <a:srgbClr val="1F1F1F"/>
                </a:solidFill>
                <a:effectLst/>
                <a:latin typeface="Google Sans"/>
              </a:rPr>
              <a:t>تُقدم إطارًا قانونيًا للدفاع عن حقوق الإنسان ومحاسبة الدول على انتهاكاتها.</a:t>
            </a:r>
          </a:p>
        </p:txBody>
      </p:sp>
    </p:spTree>
    <p:extLst>
      <p:ext uri="{BB962C8B-B14F-4D97-AF65-F5344CB8AC3E}">
        <p14:creationId xmlns:p14="http://schemas.microsoft.com/office/powerpoint/2010/main" val="3162664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EA7A5E-5993-73DE-A990-7291749519FC}"/>
              </a:ext>
            </a:extLst>
          </p:cNvPr>
          <p:cNvSpPr>
            <a:spLocks noGrp="1"/>
          </p:cNvSpPr>
          <p:nvPr>
            <p:ph type="title"/>
          </p:nvPr>
        </p:nvSpPr>
        <p:spPr>
          <a:xfrm>
            <a:off x="609600" y="380032"/>
            <a:ext cx="10972800" cy="1230485"/>
          </a:xfrm>
        </p:spPr>
        <p:txBody>
          <a:bodyPr/>
          <a:lstStyle/>
          <a:p>
            <a:pPr algn="ctr" rtl="1"/>
            <a:r>
              <a:rPr lang="ar-DZ" b="1" i="0" u="none" strike="noStrike" dirty="0">
                <a:solidFill>
                  <a:srgbClr val="1F1F1F"/>
                </a:solidFill>
                <a:effectLst/>
                <a:latin typeface="Google Sans"/>
              </a:rPr>
              <a:t>مضمون الإعلان العالمي لحقوق الإنسان:</a:t>
            </a:r>
            <a:endParaRPr lang="fr-DZ" dirty="0"/>
          </a:p>
        </p:txBody>
      </p:sp>
      <p:sp>
        <p:nvSpPr>
          <p:cNvPr id="3" name="Espace réservé du texte 2">
            <a:extLst>
              <a:ext uri="{FF2B5EF4-FFF2-40B4-BE49-F238E27FC236}">
                <a16:creationId xmlns:a16="http://schemas.microsoft.com/office/drawing/2014/main" id="{4BBAB259-5F8E-03D3-9DF0-1472310CB6CF}"/>
              </a:ext>
            </a:extLst>
          </p:cNvPr>
          <p:cNvSpPr>
            <a:spLocks noGrp="1"/>
          </p:cNvSpPr>
          <p:nvPr>
            <p:ph type="body" idx="1"/>
          </p:nvPr>
        </p:nvSpPr>
        <p:spPr>
          <a:xfrm>
            <a:off x="3362739" y="1313597"/>
            <a:ext cx="5157787" cy="593840"/>
          </a:xfrm>
        </p:spPr>
        <p:txBody>
          <a:bodyPr/>
          <a:lstStyle/>
          <a:p>
            <a:pPr marL="0" indent="0" algn="ctr" defTabSz="914400" rtl="1" eaLnBrk="1" latinLnBrk="0" hangingPunct="1">
              <a:lnSpc>
                <a:spcPct val="90000"/>
              </a:lnSpc>
              <a:spcBef>
                <a:spcPts val="1000"/>
              </a:spcBef>
              <a:buFont typeface="Arial" panose="020B0604020202020204" pitchFamily="34" charset="0"/>
              <a:buNone/>
            </a:pPr>
            <a:r>
              <a:rPr lang="ar-DZ" sz="3200" b="1" i="1" u="sng" strike="noStrike" dirty="0">
                <a:solidFill>
                  <a:srgbClr val="1F1F1F"/>
                </a:solidFill>
                <a:effectLst/>
                <a:latin typeface="Google Sans"/>
              </a:rPr>
              <a:t>الديباجة</a:t>
            </a:r>
            <a:endParaRPr lang="fr-DZ" sz="3200" i="1" u="sng" dirty="0"/>
          </a:p>
        </p:txBody>
      </p:sp>
      <p:sp>
        <p:nvSpPr>
          <p:cNvPr id="4" name="Espace réservé du texte 3">
            <a:extLst>
              <a:ext uri="{FF2B5EF4-FFF2-40B4-BE49-F238E27FC236}">
                <a16:creationId xmlns:a16="http://schemas.microsoft.com/office/drawing/2014/main" id="{CD3DCC5D-002C-48A4-CD57-F052AAF8317A}"/>
              </a:ext>
            </a:extLst>
          </p:cNvPr>
          <p:cNvSpPr>
            <a:spLocks noGrp="1"/>
          </p:cNvSpPr>
          <p:nvPr>
            <p:ph type="body" sz="half" idx="2"/>
          </p:nvPr>
        </p:nvSpPr>
        <p:spPr>
          <a:xfrm>
            <a:off x="3517107" y="2049888"/>
            <a:ext cx="5003419" cy="4338211"/>
          </a:xfrm>
        </p:spPr>
        <p:txBody>
          <a:bodyPr/>
          <a:lstStyle/>
          <a:p>
            <a:pPr algn="r" rtl="1"/>
            <a:r>
              <a:rPr lang="ar-DZ" sz="2400" b="0" i="0" u="none" strike="noStrike" dirty="0">
                <a:solidFill>
                  <a:srgbClr val="1F1F1F"/>
                </a:solidFill>
                <a:effectLst/>
                <a:latin typeface="Google Sans"/>
              </a:rPr>
              <a:t>تُحدد الديباجة الأسباب التي دفعت الدول الأعضاء في الأمم المتحدة إلى اعتماد الإعلان، وتؤكد على أهمية حقوق الإنسان وكرامة الإنسان.</a:t>
            </a:r>
          </a:p>
          <a:p>
            <a:pPr algn="r" rtl="1"/>
            <a:r>
              <a:rPr lang="ar-DZ" sz="2400" b="0" i="0" u="none" strike="noStrike" dirty="0">
                <a:solidFill>
                  <a:srgbClr val="1F1F1F"/>
                </a:solidFill>
                <a:effectLst/>
                <a:latin typeface="Google Sans"/>
              </a:rPr>
              <a:t>وتُشير الديباجة إلى:</a:t>
            </a:r>
          </a:p>
          <a:p>
            <a:pPr algn="r" rtl="1">
              <a:buFont typeface="Arial" panose="020B0604020202020204" pitchFamily="34" charset="0"/>
              <a:buChar char="•"/>
            </a:pPr>
            <a:r>
              <a:rPr lang="ar-DZ" sz="2400" b="1" i="0" u="none" strike="noStrike" dirty="0">
                <a:solidFill>
                  <a:srgbClr val="1F1F1F"/>
                </a:solidFill>
                <a:effectLst/>
                <a:latin typeface="Google Sans"/>
              </a:rPr>
              <a:t>الرعب الذي خلفته الحرب العالمية الثانية.</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1" i="0" u="none" strike="noStrike" dirty="0">
                <a:solidFill>
                  <a:srgbClr val="1F1F1F"/>
                </a:solidFill>
                <a:effectLst/>
                <a:latin typeface="Google Sans"/>
              </a:rPr>
              <a:t>الرغبة في كفالة حقوق الإنسان والحريات الأساسية للجميع.</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1" i="0" u="none" strike="noStrike" dirty="0">
                <a:solidFill>
                  <a:srgbClr val="1F1F1F"/>
                </a:solidFill>
                <a:effectLst/>
                <a:latin typeface="Google Sans"/>
              </a:rPr>
              <a:t>إيمان الدول الأعضاء بالكرامة الإنسانية والحقوق المتساوية لجميع أفراد الأسرة البشرية.</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1" i="0" u="none" strike="noStrike" dirty="0">
                <a:solidFill>
                  <a:srgbClr val="1F1F1F"/>
                </a:solidFill>
                <a:effectLst/>
                <a:latin typeface="Google Sans"/>
              </a:rPr>
              <a:t>أهمية نشر هذه الحقوق والحريات بين جميع الشعوب والأمم.</a:t>
            </a:r>
            <a:endParaRPr lang="ar-DZ" sz="2400" b="0" i="0" u="none" strike="noStrike" dirty="0">
              <a:solidFill>
                <a:srgbClr val="1F1F1F"/>
              </a:solidFill>
              <a:effectLst/>
              <a:latin typeface="Google Sans"/>
            </a:endParaRPr>
          </a:p>
          <a:p>
            <a:pPr marL="0" indent="0" algn="r" defTabSz="914400" rtl="1" eaLnBrk="1" latinLnBrk="0" hangingPunct="1">
              <a:lnSpc>
                <a:spcPct val="90000"/>
              </a:lnSpc>
              <a:spcBef>
                <a:spcPts val="1000"/>
              </a:spcBef>
              <a:buFont typeface="Arial" panose="020B0604020202020204" pitchFamily="34" charset="0"/>
              <a:buNone/>
            </a:pPr>
            <a:endParaRPr lang="fr-DZ" dirty="0"/>
          </a:p>
        </p:txBody>
      </p:sp>
    </p:spTree>
    <p:extLst>
      <p:ext uri="{BB962C8B-B14F-4D97-AF65-F5344CB8AC3E}">
        <p14:creationId xmlns:p14="http://schemas.microsoft.com/office/powerpoint/2010/main" val="474224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499015-3A3A-ED23-D67A-91FD99B7401E}"/>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الجزء الأول (المواد 1-3):</a:t>
            </a:r>
            <a:endParaRPr lang="fr-DZ" dirty="0"/>
          </a:p>
        </p:txBody>
      </p:sp>
      <p:sp>
        <p:nvSpPr>
          <p:cNvPr id="11" name="ZoneTexte 10">
            <a:extLst>
              <a:ext uri="{FF2B5EF4-FFF2-40B4-BE49-F238E27FC236}">
                <a16:creationId xmlns:a16="http://schemas.microsoft.com/office/drawing/2014/main" id="{8C204FF7-BEF4-D5A4-2E1F-9FBF3B78B19D}"/>
              </a:ext>
            </a:extLst>
          </p:cNvPr>
          <p:cNvSpPr txBox="1"/>
          <p:nvPr/>
        </p:nvSpPr>
        <p:spPr>
          <a:xfrm>
            <a:off x="3048000" y="1720840"/>
            <a:ext cx="6096000" cy="4893647"/>
          </a:xfrm>
          <a:prstGeom prst="rect">
            <a:avLst/>
          </a:prstGeom>
          <a:noFill/>
        </p:spPr>
        <p:txBody>
          <a:bodyPr wrap="square">
            <a:spAutoFit/>
          </a:bodyPr>
          <a:lstStyle/>
          <a:p>
            <a:pPr algn="r" rtl="1"/>
            <a:r>
              <a:rPr lang="ar-DZ" sz="2400" b="1" i="0" u="none" strike="noStrike" dirty="0">
                <a:solidFill>
                  <a:srgbClr val="1F1F1F"/>
                </a:solidFill>
                <a:effectLst/>
                <a:latin typeface="Google Sans"/>
              </a:rPr>
              <a:t>المادة 1:</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تُؤكد على أن جميع الناس يولدون أحرارًا ومتساوين في الكرامة والحقوق.</a:t>
            </a:r>
          </a:p>
          <a:p>
            <a:pPr algn="r" rtl="1">
              <a:buFont typeface="Arial" panose="020B0604020202020204" pitchFamily="34" charset="0"/>
              <a:buChar char="•"/>
            </a:pPr>
            <a:r>
              <a:rPr lang="ar-DZ" sz="2400" b="0" i="0" u="none" strike="noStrike" dirty="0">
                <a:solidFill>
                  <a:srgbClr val="1F1F1F"/>
                </a:solidFill>
                <a:effectLst/>
                <a:latin typeface="Google Sans"/>
              </a:rPr>
              <a:t>تُشير إلى أنهم يتمتعون بالعقل والضمير ويجب أن يعاملوا بعضهم البعض بروح الإخاء.</a:t>
            </a:r>
          </a:p>
          <a:p>
            <a:pPr algn="r" rtl="1"/>
            <a:r>
              <a:rPr lang="ar-DZ" sz="2400" b="1" i="0" u="none" strike="noStrike" dirty="0">
                <a:solidFill>
                  <a:srgbClr val="1F1F1F"/>
                </a:solidFill>
                <a:effectLst/>
                <a:latin typeface="Google Sans"/>
              </a:rPr>
              <a:t>المادة 2:</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تُحظر التمييز على أي أساس، بما في ذلك العرق أو اللون أو الجنس أو اللغة أو الدين أو أي وضع آخر.</a:t>
            </a:r>
          </a:p>
          <a:p>
            <a:pPr algn="r" rtl="1">
              <a:buFont typeface="Arial" panose="020B0604020202020204" pitchFamily="34" charset="0"/>
              <a:buChar char="•"/>
            </a:pPr>
            <a:r>
              <a:rPr lang="ar-DZ" sz="2400" b="0" i="0" u="none" strike="noStrike" dirty="0">
                <a:solidFill>
                  <a:srgbClr val="1F1F1F"/>
                </a:solidFill>
                <a:effectLst/>
                <a:latin typeface="Google Sans"/>
              </a:rPr>
              <a:t>تُؤكد على أن جميع الحقوق والحريات المذكورة في الإعلان تنطبق على جميع الناس دون تمييز.</a:t>
            </a:r>
          </a:p>
          <a:p>
            <a:pPr algn="r" rtl="1"/>
            <a:r>
              <a:rPr lang="ar-DZ" sz="2400" b="1" i="0" u="none" strike="noStrike" dirty="0">
                <a:solidFill>
                  <a:srgbClr val="1F1F1F"/>
                </a:solidFill>
                <a:effectLst/>
                <a:latin typeface="Google Sans"/>
              </a:rPr>
              <a:t>المادة 3:</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تُؤكد على أن لكل شخص الحق في الحياة والحرية والأمان الشخصي.</a:t>
            </a:r>
          </a:p>
        </p:txBody>
      </p:sp>
    </p:spTree>
    <p:extLst>
      <p:ext uri="{BB962C8B-B14F-4D97-AF65-F5344CB8AC3E}">
        <p14:creationId xmlns:p14="http://schemas.microsoft.com/office/powerpoint/2010/main" val="122248626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 2.1" id="{19F6FF4A-BFB8-D448-81DB-A8F1C71F8E46}" vid="{CDCDF023-17A4-CF46-89DD-D6386F64A917}"/>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543BF75A-FD58-EF4A-BC63-36511F1B3008}">
  <we:reference id="wa200005566" version="3.0.0.2" store="fr-FR" storeType="OMEX"/>
  <we:alternateReferences>
    <we:reference id="WA200005566" version="3.0.0.2" store="WA20000556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395</TotalTime>
  <Words>1859</Words>
  <Application>Microsoft Macintosh PowerPoint</Application>
  <PresentationFormat>Grand écran</PresentationFormat>
  <Paragraphs>213</Paragraphs>
  <Slides>34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34</vt:i4>
      </vt:variant>
    </vt:vector>
  </HeadingPairs>
  <TitlesOfParts>
    <vt:vector size="41" baseType="lpstr">
      <vt:lpstr>Arial</vt:lpstr>
      <vt:lpstr>Calibri</vt:lpstr>
      <vt:lpstr>Calibri Light</vt:lpstr>
      <vt:lpstr>Google Sans</vt:lpstr>
      <vt:lpstr>Roboto</vt:lpstr>
      <vt:lpstr>Thème Office</vt:lpstr>
      <vt:lpstr>1_Office Theme</vt:lpstr>
      <vt:lpstr>الإعلان العالمي لحقوق الإنسان والعهدين الدوليين</vt:lpstr>
      <vt:lpstr>مفهوم الإعلان العالمي لحقوق الإنسان والعهدين الدوليين</vt:lpstr>
      <vt:lpstr>محتوى الإعلان العالمي لحقوق الإنسان</vt:lpstr>
      <vt:lpstr>1. الإعلان العالمي لحقوق الإنسان: </vt:lpstr>
      <vt:lpstr>2. العهدان الدوليان: </vt:lpstr>
      <vt:lpstr>العلاقة بين الإعلان والعهدين:</vt:lpstr>
      <vt:lpstr>أهمية الإعلان والعهدين:</vt:lpstr>
      <vt:lpstr>مضمون الإعلان العالمي لحقوق الإنسان:</vt:lpstr>
      <vt:lpstr>الجزء الأول (المواد 1-3):</vt:lpstr>
      <vt:lpstr>الجزء الثاني (المواد 4-21):</vt:lpstr>
      <vt:lpstr>Présentation PowerPoint</vt:lpstr>
      <vt:lpstr>Présentation PowerPoint</vt:lpstr>
      <vt:lpstr>الجزء الثالث (المواد 22-27):</vt:lpstr>
      <vt:lpstr>الجزء الرابع (المواد 28-30):</vt:lpstr>
      <vt:lpstr>ملاحظات هامة:</vt:lpstr>
      <vt:lpstr>العهد الدولي للحقوق المدنية والسياسية</vt:lpstr>
      <vt:lpstr>محتوى العهد الدولي للحقوق المدنية والسياسية</vt:lpstr>
      <vt:lpstr>الديباجة: تُشير إلى أهمية حقوق الإنسان وكرامة الإنسان. تُؤكد على الرغبة في كفالة حقوق الإنسان والحريات الأساسية للجميع.  تُشير إلى أن الإعلان العالمي لحقوق الإنسان يضع معيارًا مشتركًا لجميع الشعوب والأمم. </vt:lpstr>
      <vt:lpstr>الجزء الأول (المواد 1-27):</vt:lpstr>
      <vt:lpstr>Présentation PowerPoint</vt:lpstr>
      <vt:lpstr>الجزء الثاني (المواد 28-45):</vt:lpstr>
      <vt:lpstr>Présentation PowerPoint</vt:lpstr>
      <vt:lpstr>الجزء الثالث (المواد 46-51):</vt:lpstr>
      <vt:lpstr>Présentation PowerPoint</vt:lpstr>
      <vt:lpstr>الجزء الرابع (المواد 52-53):</vt:lpstr>
      <vt:lpstr>Présentation PowerPoint</vt:lpstr>
      <vt:lpstr>العهد الدولي للحقوق الاقتصادية والاجتماعية والثقافية</vt:lpstr>
      <vt:lpstr>الديباجة:</vt:lpstr>
      <vt:lpstr>الجزء الأول (المواد 1-3): </vt:lpstr>
      <vt:lpstr>الجزء الثاني (المواد 4-27):</vt:lpstr>
      <vt:lpstr>الجزء الثالث (المواد 28-31):</vt:lpstr>
      <vt:lpstr>Présentation PowerPoint</vt:lpstr>
      <vt:lpstr>تطبيقات الإعلان العالمي والعهدين الدوليين على مجتمعنا</vt:lpstr>
      <vt:lpstr>الاستنتاج</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الإعلان العالمي لحقوق الإنسان والعهدين الدوليين</dc:title>
  <dc:creator>Microsoft Office User</dc:creator>
  <cp:lastModifiedBy>Microsoft Office User</cp:lastModifiedBy>
  <cp:revision>1</cp:revision>
  <dcterms:created xsi:type="dcterms:W3CDTF">2024-03-27T14:22:46Z</dcterms:created>
  <dcterms:modified xsi:type="dcterms:W3CDTF">2024-03-27T20:58:13Z</dcterms:modified>
</cp:coreProperties>
</file>