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69" r:id="rId5"/>
    <p:sldId id="274" r:id="rId6"/>
    <p:sldId id="266" r:id="rId7"/>
    <p:sldId id="267" r:id="rId8"/>
    <p:sldId id="268" r:id="rId9"/>
    <p:sldId id="257" r:id="rId10"/>
    <p:sldId id="272" r:id="rId11"/>
    <p:sldId id="27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A79F8-FFDA-F148-80B7-1D506269B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95BCC9-CCD6-8575-86D9-51466C343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1B9427-B4EC-CA16-9E73-7A49A682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9CFDAB-38CB-74F8-906B-CF2E3EF5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A63FE-79A3-2855-E666-D877600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0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550F0-B370-1788-5EF2-A939EC93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7CCB88-B174-B81C-ACE8-9DE8F1E3F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B6A1D-95E4-014D-B990-5D5571C5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736A54-63EB-55C9-A1B0-4E1EB23A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4A6F8C-0198-0C0E-493C-C66FF8E2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8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64539E-643E-7489-79CA-1F016F374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B5FD3E-B6C3-5105-793A-4BC30C33D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787E9-25EE-EA63-1EB0-206A224B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A0F1CB-8A64-0779-0B6E-70A39331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FA6CE-8A99-EAFE-2BDA-1CE83539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43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EC8EE-576C-30CD-3798-78F9E436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FAA29-7B6F-F487-742B-8B6220C7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A4A704-A34D-CB67-85C9-83945FE2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4559E-694A-EC66-F19E-8998CBB5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608E7F-0D77-8ABE-04B7-7E44A6B1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62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F15E7-F026-4EBB-8F80-72D3270A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DCDC9-CC9A-76C1-EEAA-81968CD8C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CBE10-00C6-D016-118F-450A2346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1C2648-3F62-780F-03A8-260CC440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1B5BE-A886-D7D8-6104-4C8D57DF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16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BF369-42B6-D217-4F16-1CC77A1E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8480FF-AA46-E0CA-E9A2-269D4A303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D6213B-E7CC-AC9D-29B6-4BFBC579B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295968-0EA3-4A14-7253-54E1405F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E7A1F3-06D2-5B1C-4A6E-C4357CDD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07D6EF-614F-252A-B221-5FDF160A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72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A9E9F-5D24-14D0-D5CD-9E91B53B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6B4B39-09C2-3473-A642-A1400D9AE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B35BF2-25C8-CF07-CF74-393D98135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BA1148-7AF7-27C1-3A6E-4D6141083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7CEC93-541E-89D7-E862-0A307C1C1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016189-922F-EC3B-7751-CF2ED0EF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609CF7-F647-5888-F40A-0ED4543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315A09-8E00-5495-B2A2-E4A41797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7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11E80-5798-D346-D8BC-A3E3F524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65C7A0-4337-25E8-1E6F-2FDCBEFE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7A1C9D-9F84-6F53-AF36-298B7E09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82607C-89B8-89AF-FF84-EF5CEEF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75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B922D0-6153-0AD7-04F8-6D65615A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A15A55-D72B-2281-C6CC-4054E4F3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577F69-96D7-09C6-113B-F82EEBE5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87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4FF65-3B42-BB43-5E91-26B93DEE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C524AE-D822-8D32-D6E0-C41A0C99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8AAFF9-D9F3-AEA3-1644-337BC01D2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8077D2-FAB2-98BE-9671-73AA6CB1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6D84D3-DF90-4410-C7D8-CA546DE2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62833E-6ED7-010A-3A65-670590DF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59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D3111-CF38-133E-FFED-3456F685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FBE200-B0C0-7B6B-A8EA-F53B1D6A1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F6CBA0-1DBD-92D0-64F3-74DB9B031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D09900-2B27-1268-2AC1-B016D52B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B340D4-A72F-3EBA-948F-D774EC0A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F556EF-2B4D-9807-6F5A-E54BF5FD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6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D04569-CCA4-AAF0-A634-F19FCEC7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E588A0-C9E7-C8E5-079E-182F9C69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CA9C3-5D8E-FBF2-87F1-92F5404FE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D1D4-0735-42CD-A5B8-8B51936E95E4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064E6B-503E-D4EF-FA11-8A4631A7D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847D89-7AE1-5B41-54EF-5AD15E1B2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60AC-360F-4D6C-B49A-13212F3FE7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0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5420" y="1212989"/>
            <a:ext cx="8504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Microscope </a:t>
            </a:r>
            <a:r>
              <a:rPr lang="fr-FR" sz="4000" b="1"/>
              <a:t>optique </a:t>
            </a:r>
            <a:r>
              <a:rPr lang="fr-FR" sz="4000" b="1" smtClean="0"/>
              <a:t>à </a:t>
            </a:r>
            <a:r>
              <a:rPr lang="fr-FR" sz="4000" b="1" dirty="0" smtClean="0"/>
              <a:t>fond claire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50847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3" y="0"/>
            <a:ext cx="988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8" y="281763"/>
            <a:ext cx="11638442" cy="63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CAEEED2A-7F26-47DA-845D-67C6687E878A}"/>
              </a:ext>
            </a:extLst>
          </p:cNvPr>
          <p:cNvSpPr txBox="1"/>
          <p:nvPr/>
        </p:nvSpPr>
        <p:spPr>
          <a:xfrm>
            <a:off x="1379608" y="1725833"/>
            <a:ext cx="10446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Microscope optique ou photonique </a:t>
            </a:r>
            <a:endParaRPr lang="fr-FR" sz="2400" b="1" dirty="0" smtClean="0"/>
          </a:p>
          <a:p>
            <a:pPr algn="ctr"/>
            <a:r>
              <a:rPr lang="fr-FR" sz="2000" dirty="0" smtClean="0"/>
              <a:t>Le </a:t>
            </a:r>
            <a:r>
              <a:rPr lang="fr-FR" sz="2000" dirty="0"/>
              <a:t>microscope est un instrument permettant d’obtenir un grossissement beaucoup plus important que la loupe (de 20 à 1600x environ).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421" y="262752"/>
            <a:ext cx="1187115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fait de leurs très petites tailles (10 à 100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l’observation des cellules nécessite</a:t>
            </a:r>
          </a:p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l’utilisation des microscopes. Les méthodes utilisées pour étudier la structure de la cellule sont :</a:t>
            </a:r>
          </a:p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microscopie optique(ou photonique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la microscopie électronique.</a:t>
            </a:r>
          </a:p>
        </p:txBody>
      </p:sp>
    </p:spTree>
    <p:extLst>
      <p:ext uri="{BB962C8B-B14F-4D97-AF65-F5344CB8AC3E}">
        <p14:creationId xmlns:p14="http://schemas.microsoft.com/office/powerpoint/2010/main" val="108184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1C8BC55-4499-2E68-517D-C86F31CB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35" y="210902"/>
            <a:ext cx="7292339" cy="47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7" y="5096204"/>
            <a:ext cx="11729885" cy="16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2FDD929-F39E-0843-678D-74401AD5F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7" y="746288"/>
            <a:ext cx="11048077" cy="55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0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2FDD929-F39E-0843-678D-74401AD5F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62" y="933101"/>
            <a:ext cx="8783276" cy="4991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1773385"/>
            <a:ext cx="12186096" cy="3311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2" y="785443"/>
            <a:ext cx="9897856" cy="5287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2" y="430604"/>
            <a:ext cx="11675936" cy="5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5" y="265471"/>
            <a:ext cx="10887611" cy="63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9" y="536766"/>
            <a:ext cx="11656562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1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78659"/>
            <a:ext cx="12211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139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75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 MOK</dc:creator>
  <cp:lastModifiedBy>Utilisateur Windows</cp:lastModifiedBy>
  <cp:revision>12</cp:revision>
  <dcterms:created xsi:type="dcterms:W3CDTF">2023-02-15T10:22:09Z</dcterms:created>
  <dcterms:modified xsi:type="dcterms:W3CDTF">2024-02-18T11:04:43Z</dcterms:modified>
</cp:coreProperties>
</file>