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1" r:id="rId1"/>
  </p:sldMasterIdLst>
  <p:notesMasterIdLst>
    <p:notesMasterId r:id="rId20"/>
  </p:notesMasterIdLst>
  <p:sldIdLst>
    <p:sldId id="300" r:id="rId2"/>
    <p:sldId id="256" r:id="rId3"/>
    <p:sldId id="302" r:id="rId4"/>
    <p:sldId id="289" r:id="rId5"/>
    <p:sldId id="304" r:id="rId6"/>
    <p:sldId id="305" r:id="rId7"/>
    <p:sldId id="306" r:id="rId8"/>
    <p:sldId id="307" r:id="rId9"/>
    <p:sldId id="308" r:id="rId10"/>
    <p:sldId id="294" r:id="rId11"/>
    <p:sldId id="295" r:id="rId12"/>
    <p:sldId id="296" r:id="rId13"/>
    <p:sldId id="297" r:id="rId14"/>
    <p:sldId id="298" r:id="rId15"/>
    <p:sldId id="299" r:id="rId16"/>
    <p:sldId id="303" r:id="rId17"/>
    <p:sldId id="268" r:id="rId18"/>
    <p:sldId id="301"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4F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1BB2D128-175E-4901-9788-980A81E2EFE9}">
  <a:tblStyle styleId="{1BB2D128-175E-4901-9788-980A81E2EFE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85" autoAdjust="0"/>
    <p:restoredTop sz="94660"/>
  </p:normalViewPr>
  <p:slideViewPr>
    <p:cSldViewPr snapToGrid="0">
      <p:cViewPr>
        <p:scale>
          <a:sx n="90" d="100"/>
          <a:sy n="90" d="100"/>
        </p:scale>
        <p:origin x="-1572" y="-52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8164565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gf69e31394d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9" name="Google Shape;409;gf69e31394d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1"/>
        <p:cNvGrpSpPr/>
        <p:nvPr/>
      </p:nvGrpSpPr>
      <p:grpSpPr>
        <a:xfrm>
          <a:off x="0" y="0"/>
          <a:ext cx="0" cy="0"/>
          <a:chOff x="0" y="0"/>
          <a:chExt cx="0" cy="0"/>
        </a:xfrm>
      </p:grpSpPr>
      <p:sp>
        <p:nvSpPr>
          <p:cNvPr id="892" name="Google Shape;892;ge229c23b0e_0_1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3" name="Google Shape;893;ge229c23b0e_0_1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28867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165030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365759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500820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693289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566130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5048672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1"/>
        <p:cNvGrpSpPr/>
        <p:nvPr/>
      </p:nvGrpSpPr>
      <p:grpSpPr>
        <a:xfrm>
          <a:off x="0" y="0"/>
          <a:ext cx="0" cy="0"/>
          <a:chOff x="0" y="0"/>
          <a:chExt cx="0" cy="0"/>
        </a:xfrm>
      </p:grpSpPr>
      <p:sp>
        <p:nvSpPr>
          <p:cNvPr id="892" name="Google Shape;892;ge229c23b0e_0_1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3" name="Google Shape;893;ge229c23b0e_0_1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3294950" y="3992625"/>
            <a:ext cx="1218020" cy="174039"/>
          </a:xfrm>
          <a:custGeom>
            <a:avLst/>
            <a:gdLst/>
            <a:ahLst/>
            <a:cxnLst/>
            <a:rect l="l" t="t" r="r" b="b"/>
            <a:pathLst>
              <a:path w="68737" h="9823" extrusionOk="0">
                <a:moveTo>
                  <a:pt x="34359" y="1"/>
                </a:moveTo>
                <a:cubicBezTo>
                  <a:pt x="29155" y="1"/>
                  <a:pt x="23966" y="1798"/>
                  <a:pt x="20445" y="5333"/>
                </a:cubicBezTo>
                <a:cubicBezTo>
                  <a:pt x="18341" y="3725"/>
                  <a:pt x="16532" y="3094"/>
                  <a:pt x="14929" y="3094"/>
                </a:cubicBezTo>
                <a:cubicBezTo>
                  <a:pt x="12135" y="3094"/>
                  <a:pt x="9969" y="5012"/>
                  <a:pt x="7965" y="7016"/>
                </a:cubicBezTo>
                <a:cubicBezTo>
                  <a:pt x="6911" y="6676"/>
                  <a:pt x="5985" y="6535"/>
                  <a:pt x="5173" y="6535"/>
                </a:cubicBezTo>
                <a:cubicBezTo>
                  <a:pt x="1265" y="6535"/>
                  <a:pt x="1" y="9796"/>
                  <a:pt x="1" y="9796"/>
                </a:cubicBezTo>
                <a:lnTo>
                  <a:pt x="68737" y="9822"/>
                </a:lnTo>
                <a:cubicBezTo>
                  <a:pt x="68737" y="9822"/>
                  <a:pt x="67452" y="6537"/>
                  <a:pt x="63529" y="6537"/>
                </a:cubicBezTo>
                <a:cubicBezTo>
                  <a:pt x="62718" y="6537"/>
                  <a:pt x="61794" y="6677"/>
                  <a:pt x="60746" y="7016"/>
                </a:cubicBezTo>
                <a:cubicBezTo>
                  <a:pt x="58742" y="5012"/>
                  <a:pt x="56565" y="3094"/>
                  <a:pt x="53763" y="3094"/>
                </a:cubicBezTo>
                <a:cubicBezTo>
                  <a:pt x="52156" y="3094"/>
                  <a:pt x="50343" y="3725"/>
                  <a:pt x="48239" y="5333"/>
                </a:cubicBezTo>
                <a:cubicBezTo>
                  <a:pt x="44665" y="1758"/>
                  <a:pt x="39505" y="1"/>
                  <a:pt x="34359" y="1"/>
                </a:cubicBez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3786152" y="236974"/>
            <a:ext cx="2724649" cy="432599"/>
          </a:xfrm>
          <a:custGeom>
            <a:avLst/>
            <a:gdLst/>
            <a:ahLst/>
            <a:cxnLst/>
            <a:rect l="l" t="t" r="r" b="b"/>
            <a:pathLst>
              <a:path w="50217" h="7023" extrusionOk="0">
                <a:moveTo>
                  <a:pt x="25108" y="1"/>
                </a:moveTo>
                <a:cubicBezTo>
                  <a:pt x="21300" y="1"/>
                  <a:pt x="17492" y="1237"/>
                  <a:pt x="15020" y="3709"/>
                </a:cubicBezTo>
                <a:cubicBezTo>
                  <a:pt x="13484" y="2533"/>
                  <a:pt x="12160" y="2071"/>
                  <a:pt x="10986" y="2071"/>
                </a:cubicBezTo>
                <a:cubicBezTo>
                  <a:pt x="8931" y="2071"/>
                  <a:pt x="7332" y="3485"/>
                  <a:pt x="5853" y="4965"/>
                </a:cubicBezTo>
                <a:cubicBezTo>
                  <a:pt x="5079" y="4711"/>
                  <a:pt x="4398" y="4607"/>
                  <a:pt x="3800" y="4607"/>
                </a:cubicBezTo>
                <a:cubicBezTo>
                  <a:pt x="934" y="4607"/>
                  <a:pt x="0" y="7023"/>
                  <a:pt x="0" y="7023"/>
                </a:cubicBezTo>
                <a:lnTo>
                  <a:pt x="50216" y="7023"/>
                </a:lnTo>
                <a:cubicBezTo>
                  <a:pt x="50216" y="7023"/>
                  <a:pt x="49283" y="4607"/>
                  <a:pt x="46416" y="4607"/>
                </a:cubicBezTo>
                <a:cubicBezTo>
                  <a:pt x="45819" y="4607"/>
                  <a:pt x="45137" y="4711"/>
                  <a:pt x="44363" y="4965"/>
                </a:cubicBezTo>
                <a:cubicBezTo>
                  <a:pt x="42884" y="3485"/>
                  <a:pt x="41285" y="2071"/>
                  <a:pt x="39230" y="2071"/>
                </a:cubicBezTo>
                <a:cubicBezTo>
                  <a:pt x="38056" y="2071"/>
                  <a:pt x="36732" y="2533"/>
                  <a:pt x="35197" y="3709"/>
                </a:cubicBezTo>
                <a:cubicBezTo>
                  <a:pt x="32725" y="1237"/>
                  <a:pt x="28916" y="1"/>
                  <a:pt x="25108" y="1"/>
                </a:cubicBez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890210" y="2464424"/>
            <a:ext cx="2480612" cy="2208894"/>
          </a:xfrm>
          <a:custGeom>
            <a:avLst/>
            <a:gdLst/>
            <a:ahLst/>
            <a:cxnLst/>
            <a:rect l="l" t="t" r="r" b="b"/>
            <a:pathLst>
              <a:path w="25407" h="22624" extrusionOk="0">
                <a:moveTo>
                  <a:pt x="1" y="1129"/>
                </a:moveTo>
                <a:cubicBezTo>
                  <a:pt x="1" y="1129"/>
                  <a:pt x="7058" y="0"/>
                  <a:pt x="11494" y="9625"/>
                </a:cubicBezTo>
                <a:cubicBezTo>
                  <a:pt x="16441" y="9625"/>
                  <a:pt x="19156" y="13725"/>
                  <a:pt x="19156" y="18335"/>
                </a:cubicBezTo>
                <a:cubicBezTo>
                  <a:pt x="23498" y="18335"/>
                  <a:pt x="25407" y="22623"/>
                  <a:pt x="25407" y="22623"/>
                </a:cubicBezTo>
                <a:lnTo>
                  <a:pt x="1" y="2262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8081923" y="2813075"/>
            <a:ext cx="2090160" cy="1860258"/>
          </a:xfrm>
          <a:custGeom>
            <a:avLst/>
            <a:gdLst/>
            <a:ahLst/>
            <a:cxnLst/>
            <a:rect l="l" t="t" r="r" b="b"/>
            <a:pathLst>
              <a:path w="25420" h="22624" extrusionOk="0">
                <a:moveTo>
                  <a:pt x="25406" y="1129"/>
                </a:moveTo>
                <a:cubicBezTo>
                  <a:pt x="25406" y="1129"/>
                  <a:pt x="18349" y="0"/>
                  <a:pt x="13913" y="9625"/>
                </a:cubicBezTo>
                <a:cubicBezTo>
                  <a:pt x="8966" y="9625"/>
                  <a:pt x="6251" y="13725"/>
                  <a:pt x="6251" y="18335"/>
                </a:cubicBezTo>
                <a:cubicBezTo>
                  <a:pt x="1909" y="18335"/>
                  <a:pt x="0" y="22623"/>
                  <a:pt x="0" y="22623"/>
                </a:cubicBezTo>
                <a:lnTo>
                  <a:pt x="25419" y="22623"/>
                </a:lnTo>
                <a:lnTo>
                  <a:pt x="25419" y="1129"/>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271180" y="81668"/>
            <a:ext cx="2620355" cy="916503"/>
          </a:xfrm>
          <a:custGeom>
            <a:avLst/>
            <a:gdLst/>
            <a:ahLst/>
            <a:cxnLst/>
            <a:rect l="l" t="t" r="r" b="b"/>
            <a:pathLst>
              <a:path w="18564" h="6493" extrusionOk="0">
                <a:moveTo>
                  <a:pt x="18564" y="955"/>
                </a:moveTo>
                <a:cubicBezTo>
                  <a:pt x="18564" y="955"/>
                  <a:pt x="15123" y="0"/>
                  <a:pt x="11023" y="4073"/>
                </a:cubicBezTo>
                <a:cubicBezTo>
                  <a:pt x="7904" y="1707"/>
                  <a:pt x="5995" y="3293"/>
                  <a:pt x="4302" y="4987"/>
                </a:cubicBezTo>
                <a:cubicBezTo>
                  <a:pt x="1008" y="3925"/>
                  <a:pt x="0" y="6493"/>
                  <a:pt x="0" y="6493"/>
                </a:cubicBezTo>
                <a:lnTo>
                  <a:pt x="18564" y="649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1052782" y="5"/>
            <a:ext cx="2478466" cy="868334"/>
          </a:xfrm>
          <a:custGeom>
            <a:avLst/>
            <a:gdLst/>
            <a:ahLst/>
            <a:cxnLst/>
            <a:rect l="l" t="t" r="r" b="b"/>
            <a:pathLst>
              <a:path w="25326" h="8873" extrusionOk="0">
                <a:moveTo>
                  <a:pt x="1" y="1305"/>
                </a:moveTo>
                <a:cubicBezTo>
                  <a:pt x="1" y="1305"/>
                  <a:pt x="4706" y="1"/>
                  <a:pt x="10284" y="5579"/>
                </a:cubicBezTo>
                <a:cubicBezTo>
                  <a:pt x="14518" y="2353"/>
                  <a:pt x="17140" y="4504"/>
                  <a:pt x="19465" y="6816"/>
                </a:cubicBezTo>
                <a:cubicBezTo>
                  <a:pt x="23968" y="5378"/>
                  <a:pt x="25326" y="8873"/>
                  <a:pt x="25326" y="8873"/>
                </a:cubicBezTo>
                <a:lnTo>
                  <a:pt x="1" y="887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txBox="1">
            <a:spLocks noGrp="1"/>
          </p:cNvSpPr>
          <p:nvPr>
            <p:ph type="ctrTitle"/>
          </p:nvPr>
        </p:nvSpPr>
        <p:spPr>
          <a:xfrm>
            <a:off x="4506849" y="1695088"/>
            <a:ext cx="4118100" cy="1272000"/>
          </a:xfrm>
          <a:prstGeom prst="rect">
            <a:avLst/>
          </a:prstGeom>
        </p:spPr>
        <p:txBody>
          <a:bodyPr spcFirstLastPara="1" wrap="square" lIns="91425" tIns="91425" rIns="91425" bIns="91425" anchor="ctr" anchorCtr="0">
            <a:noAutofit/>
          </a:bodyPr>
          <a:lstStyle>
            <a:lvl1pPr lvl="0" algn="ctr">
              <a:lnSpc>
                <a:spcPct val="90000"/>
              </a:lnSpc>
              <a:spcBef>
                <a:spcPts val="0"/>
              </a:spcBef>
              <a:spcAft>
                <a:spcPts val="0"/>
              </a:spcAft>
              <a:buClr>
                <a:schemeClr val="lt1"/>
              </a:buClr>
              <a:buSzPts val="5200"/>
              <a:buNone/>
              <a:defRPr sz="5800">
                <a:solidFill>
                  <a:schemeClr val="lt1"/>
                </a:solidFill>
              </a:defRPr>
            </a:lvl1pPr>
            <a:lvl2pPr lvl="1" algn="ctr">
              <a:spcBef>
                <a:spcPts val="0"/>
              </a:spcBef>
              <a:spcAft>
                <a:spcPts val="0"/>
              </a:spcAft>
              <a:buClr>
                <a:schemeClr val="lt1"/>
              </a:buClr>
              <a:buSzPts val="5200"/>
              <a:buNone/>
              <a:defRPr sz="5200">
                <a:solidFill>
                  <a:schemeClr val="lt1"/>
                </a:solidFill>
              </a:defRPr>
            </a:lvl2pPr>
            <a:lvl3pPr lvl="2" algn="ctr">
              <a:spcBef>
                <a:spcPts val="0"/>
              </a:spcBef>
              <a:spcAft>
                <a:spcPts val="0"/>
              </a:spcAft>
              <a:buClr>
                <a:schemeClr val="lt1"/>
              </a:buClr>
              <a:buSzPts val="5200"/>
              <a:buNone/>
              <a:defRPr sz="5200">
                <a:solidFill>
                  <a:schemeClr val="lt1"/>
                </a:solidFill>
              </a:defRPr>
            </a:lvl3pPr>
            <a:lvl4pPr lvl="3" algn="ctr">
              <a:spcBef>
                <a:spcPts val="0"/>
              </a:spcBef>
              <a:spcAft>
                <a:spcPts val="0"/>
              </a:spcAft>
              <a:buClr>
                <a:schemeClr val="lt1"/>
              </a:buClr>
              <a:buSzPts val="5200"/>
              <a:buNone/>
              <a:defRPr sz="5200">
                <a:solidFill>
                  <a:schemeClr val="lt1"/>
                </a:solidFill>
              </a:defRPr>
            </a:lvl4pPr>
            <a:lvl5pPr lvl="4" algn="ctr">
              <a:spcBef>
                <a:spcPts val="0"/>
              </a:spcBef>
              <a:spcAft>
                <a:spcPts val="0"/>
              </a:spcAft>
              <a:buClr>
                <a:schemeClr val="lt1"/>
              </a:buClr>
              <a:buSzPts val="5200"/>
              <a:buNone/>
              <a:defRPr sz="5200">
                <a:solidFill>
                  <a:schemeClr val="lt1"/>
                </a:solidFill>
              </a:defRPr>
            </a:lvl5pPr>
            <a:lvl6pPr lvl="5" algn="ctr">
              <a:spcBef>
                <a:spcPts val="0"/>
              </a:spcBef>
              <a:spcAft>
                <a:spcPts val="0"/>
              </a:spcAft>
              <a:buClr>
                <a:schemeClr val="lt1"/>
              </a:buClr>
              <a:buSzPts val="5200"/>
              <a:buNone/>
              <a:defRPr sz="5200">
                <a:solidFill>
                  <a:schemeClr val="lt1"/>
                </a:solidFill>
              </a:defRPr>
            </a:lvl6pPr>
            <a:lvl7pPr lvl="6" algn="ctr">
              <a:spcBef>
                <a:spcPts val="0"/>
              </a:spcBef>
              <a:spcAft>
                <a:spcPts val="0"/>
              </a:spcAft>
              <a:buClr>
                <a:schemeClr val="lt1"/>
              </a:buClr>
              <a:buSzPts val="5200"/>
              <a:buNone/>
              <a:defRPr sz="5200">
                <a:solidFill>
                  <a:schemeClr val="lt1"/>
                </a:solidFill>
              </a:defRPr>
            </a:lvl7pPr>
            <a:lvl8pPr lvl="7" algn="ctr">
              <a:spcBef>
                <a:spcPts val="0"/>
              </a:spcBef>
              <a:spcAft>
                <a:spcPts val="0"/>
              </a:spcAft>
              <a:buClr>
                <a:schemeClr val="lt1"/>
              </a:buClr>
              <a:buSzPts val="5200"/>
              <a:buNone/>
              <a:defRPr sz="5200">
                <a:solidFill>
                  <a:schemeClr val="lt1"/>
                </a:solidFill>
              </a:defRPr>
            </a:lvl8pPr>
            <a:lvl9pPr lvl="8" algn="ctr">
              <a:spcBef>
                <a:spcPts val="0"/>
              </a:spcBef>
              <a:spcAft>
                <a:spcPts val="0"/>
              </a:spcAft>
              <a:buClr>
                <a:schemeClr val="lt1"/>
              </a:buClr>
              <a:buSzPts val="5200"/>
              <a:buNone/>
              <a:defRPr sz="5200">
                <a:solidFill>
                  <a:schemeClr val="lt1"/>
                </a:solidFill>
              </a:defRPr>
            </a:lvl9pPr>
          </a:lstStyle>
          <a:p>
            <a:endParaRPr/>
          </a:p>
        </p:txBody>
      </p:sp>
      <p:sp>
        <p:nvSpPr>
          <p:cNvPr id="16" name="Google Shape;16;p2"/>
          <p:cNvSpPr txBox="1">
            <a:spLocks noGrp="1"/>
          </p:cNvSpPr>
          <p:nvPr>
            <p:ph type="ctrTitle" idx="2"/>
          </p:nvPr>
        </p:nvSpPr>
        <p:spPr>
          <a:xfrm>
            <a:off x="4445050" y="3095675"/>
            <a:ext cx="4241700" cy="388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5200"/>
              <a:buNone/>
              <a:defRPr sz="1600" b="0">
                <a:latin typeface="Raleway"/>
                <a:ea typeface="Raleway"/>
                <a:cs typeface="Raleway"/>
                <a:sym typeface="Raleway"/>
              </a:defRPr>
            </a:lvl1pPr>
            <a:lvl2pPr lvl="1" algn="ctr" rtl="0">
              <a:spcBef>
                <a:spcPts val="0"/>
              </a:spcBef>
              <a:spcAft>
                <a:spcPts val="0"/>
              </a:spcAft>
              <a:buClr>
                <a:schemeClr val="lt1"/>
              </a:buClr>
              <a:buSzPts val="5200"/>
              <a:buNone/>
              <a:defRPr sz="5200">
                <a:solidFill>
                  <a:schemeClr val="lt1"/>
                </a:solidFill>
              </a:defRPr>
            </a:lvl2pPr>
            <a:lvl3pPr lvl="2" algn="ctr" rtl="0">
              <a:spcBef>
                <a:spcPts val="0"/>
              </a:spcBef>
              <a:spcAft>
                <a:spcPts val="0"/>
              </a:spcAft>
              <a:buClr>
                <a:schemeClr val="lt1"/>
              </a:buClr>
              <a:buSzPts val="5200"/>
              <a:buNone/>
              <a:defRPr sz="5200">
                <a:solidFill>
                  <a:schemeClr val="lt1"/>
                </a:solidFill>
              </a:defRPr>
            </a:lvl3pPr>
            <a:lvl4pPr lvl="3" algn="ctr" rtl="0">
              <a:spcBef>
                <a:spcPts val="0"/>
              </a:spcBef>
              <a:spcAft>
                <a:spcPts val="0"/>
              </a:spcAft>
              <a:buClr>
                <a:schemeClr val="lt1"/>
              </a:buClr>
              <a:buSzPts val="5200"/>
              <a:buNone/>
              <a:defRPr sz="5200">
                <a:solidFill>
                  <a:schemeClr val="lt1"/>
                </a:solidFill>
              </a:defRPr>
            </a:lvl4pPr>
            <a:lvl5pPr lvl="4" algn="ctr" rtl="0">
              <a:spcBef>
                <a:spcPts val="0"/>
              </a:spcBef>
              <a:spcAft>
                <a:spcPts val="0"/>
              </a:spcAft>
              <a:buClr>
                <a:schemeClr val="lt1"/>
              </a:buClr>
              <a:buSzPts val="5200"/>
              <a:buNone/>
              <a:defRPr sz="5200">
                <a:solidFill>
                  <a:schemeClr val="lt1"/>
                </a:solidFill>
              </a:defRPr>
            </a:lvl5pPr>
            <a:lvl6pPr lvl="5" algn="ctr" rtl="0">
              <a:spcBef>
                <a:spcPts val="0"/>
              </a:spcBef>
              <a:spcAft>
                <a:spcPts val="0"/>
              </a:spcAft>
              <a:buClr>
                <a:schemeClr val="lt1"/>
              </a:buClr>
              <a:buSzPts val="5200"/>
              <a:buNone/>
              <a:defRPr sz="5200">
                <a:solidFill>
                  <a:schemeClr val="lt1"/>
                </a:solidFill>
              </a:defRPr>
            </a:lvl6pPr>
            <a:lvl7pPr lvl="6" algn="ctr" rtl="0">
              <a:spcBef>
                <a:spcPts val="0"/>
              </a:spcBef>
              <a:spcAft>
                <a:spcPts val="0"/>
              </a:spcAft>
              <a:buClr>
                <a:schemeClr val="lt1"/>
              </a:buClr>
              <a:buSzPts val="5200"/>
              <a:buNone/>
              <a:defRPr sz="5200">
                <a:solidFill>
                  <a:schemeClr val="lt1"/>
                </a:solidFill>
              </a:defRPr>
            </a:lvl7pPr>
            <a:lvl8pPr lvl="7" algn="ctr" rtl="0">
              <a:spcBef>
                <a:spcPts val="0"/>
              </a:spcBef>
              <a:spcAft>
                <a:spcPts val="0"/>
              </a:spcAft>
              <a:buClr>
                <a:schemeClr val="lt1"/>
              </a:buClr>
              <a:buSzPts val="5200"/>
              <a:buNone/>
              <a:defRPr sz="5200">
                <a:solidFill>
                  <a:schemeClr val="lt1"/>
                </a:solidFill>
              </a:defRPr>
            </a:lvl8pPr>
            <a:lvl9pPr lvl="8" algn="ctr" rtl="0">
              <a:spcBef>
                <a:spcPts val="0"/>
              </a:spcBef>
              <a:spcAft>
                <a:spcPts val="0"/>
              </a:spcAft>
              <a:buClr>
                <a:schemeClr val="lt1"/>
              </a:buClr>
              <a:buSzPts val="5200"/>
              <a:buNone/>
              <a:defRPr sz="5200">
                <a:solidFill>
                  <a:schemeClr val="lt1"/>
                </a:solidFill>
              </a:defRPr>
            </a:lvl9pPr>
          </a:lstStyle>
          <a:p>
            <a:endParaRPr/>
          </a:p>
        </p:txBody>
      </p:sp>
      <p:sp>
        <p:nvSpPr>
          <p:cNvPr id="17" name="Google Shape;17;p2"/>
          <p:cNvSpPr/>
          <p:nvPr/>
        </p:nvSpPr>
        <p:spPr>
          <a:xfrm>
            <a:off x="0" y="4664225"/>
            <a:ext cx="9144000" cy="4791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sp>
        <p:nvSpPr>
          <p:cNvPr id="57" name="Google Shape;57;p6"/>
          <p:cNvSpPr/>
          <p:nvPr/>
        </p:nvSpPr>
        <p:spPr>
          <a:xfrm rot="5400000">
            <a:off x="-619114" y="-425187"/>
            <a:ext cx="2482327" cy="2210478"/>
          </a:xfrm>
          <a:custGeom>
            <a:avLst/>
            <a:gdLst/>
            <a:ahLst/>
            <a:cxnLst/>
            <a:rect l="l" t="t" r="r" b="b"/>
            <a:pathLst>
              <a:path w="25407" h="22624" extrusionOk="0">
                <a:moveTo>
                  <a:pt x="1" y="1129"/>
                </a:moveTo>
                <a:cubicBezTo>
                  <a:pt x="1" y="1129"/>
                  <a:pt x="7058" y="0"/>
                  <a:pt x="11494" y="9625"/>
                </a:cubicBezTo>
                <a:cubicBezTo>
                  <a:pt x="16441" y="9625"/>
                  <a:pt x="19156" y="13725"/>
                  <a:pt x="19156" y="18335"/>
                </a:cubicBezTo>
                <a:cubicBezTo>
                  <a:pt x="23498" y="18335"/>
                  <a:pt x="25407" y="22623"/>
                  <a:pt x="25407" y="22623"/>
                </a:cubicBezTo>
                <a:lnTo>
                  <a:pt x="1" y="2262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6"/>
          <p:cNvSpPr/>
          <p:nvPr/>
        </p:nvSpPr>
        <p:spPr>
          <a:xfrm>
            <a:off x="6869171" y="3782509"/>
            <a:ext cx="2798869" cy="2491016"/>
          </a:xfrm>
          <a:custGeom>
            <a:avLst/>
            <a:gdLst/>
            <a:ahLst/>
            <a:cxnLst/>
            <a:rect l="l" t="t" r="r" b="b"/>
            <a:pathLst>
              <a:path w="25420" h="22624" extrusionOk="0">
                <a:moveTo>
                  <a:pt x="25406" y="1129"/>
                </a:moveTo>
                <a:cubicBezTo>
                  <a:pt x="25406" y="1129"/>
                  <a:pt x="18349" y="0"/>
                  <a:pt x="13913" y="9625"/>
                </a:cubicBezTo>
                <a:cubicBezTo>
                  <a:pt x="8966" y="9625"/>
                  <a:pt x="6251" y="13725"/>
                  <a:pt x="6251" y="18335"/>
                </a:cubicBezTo>
                <a:cubicBezTo>
                  <a:pt x="1909" y="18335"/>
                  <a:pt x="0" y="22623"/>
                  <a:pt x="0" y="22623"/>
                </a:cubicBezTo>
                <a:lnTo>
                  <a:pt x="25419" y="22623"/>
                </a:lnTo>
                <a:lnTo>
                  <a:pt x="25419" y="1129"/>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6"/>
          <p:cNvSpPr/>
          <p:nvPr/>
        </p:nvSpPr>
        <p:spPr>
          <a:xfrm flipH="1">
            <a:off x="-752875" y="4143326"/>
            <a:ext cx="3509803" cy="1227599"/>
          </a:xfrm>
          <a:custGeom>
            <a:avLst/>
            <a:gdLst/>
            <a:ahLst/>
            <a:cxnLst/>
            <a:rect l="l" t="t" r="r" b="b"/>
            <a:pathLst>
              <a:path w="18564" h="6493" extrusionOk="0">
                <a:moveTo>
                  <a:pt x="18564" y="955"/>
                </a:moveTo>
                <a:cubicBezTo>
                  <a:pt x="18564" y="955"/>
                  <a:pt x="15123" y="0"/>
                  <a:pt x="11023" y="4073"/>
                </a:cubicBezTo>
                <a:cubicBezTo>
                  <a:pt x="7904" y="1707"/>
                  <a:pt x="5995" y="3293"/>
                  <a:pt x="4302" y="4987"/>
                </a:cubicBezTo>
                <a:cubicBezTo>
                  <a:pt x="1008" y="3925"/>
                  <a:pt x="0" y="6493"/>
                  <a:pt x="0" y="6493"/>
                </a:cubicBezTo>
                <a:lnTo>
                  <a:pt x="18564" y="649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6"/>
          <p:cNvSpPr/>
          <p:nvPr/>
        </p:nvSpPr>
        <p:spPr>
          <a:xfrm rot="10800000" flipH="1">
            <a:off x="7543221" y="-705579"/>
            <a:ext cx="2798869" cy="2491016"/>
          </a:xfrm>
          <a:custGeom>
            <a:avLst/>
            <a:gdLst/>
            <a:ahLst/>
            <a:cxnLst/>
            <a:rect l="l" t="t" r="r" b="b"/>
            <a:pathLst>
              <a:path w="25420" h="22624" extrusionOk="0">
                <a:moveTo>
                  <a:pt x="25406" y="1129"/>
                </a:moveTo>
                <a:cubicBezTo>
                  <a:pt x="25406" y="1129"/>
                  <a:pt x="18349" y="0"/>
                  <a:pt x="13913" y="9625"/>
                </a:cubicBezTo>
                <a:cubicBezTo>
                  <a:pt x="8966" y="9625"/>
                  <a:pt x="6251" y="13725"/>
                  <a:pt x="6251" y="18335"/>
                </a:cubicBezTo>
                <a:cubicBezTo>
                  <a:pt x="1909" y="18335"/>
                  <a:pt x="0" y="22623"/>
                  <a:pt x="0" y="22623"/>
                </a:cubicBezTo>
                <a:lnTo>
                  <a:pt x="25419" y="22623"/>
                </a:lnTo>
                <a:lnTo>
                  <a:pt x="25419" y="1129"/>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1" name="Google Shape;61;p6"/>
          <p:cNvGrpSpPr/>
          <p:nvPr/>
        </p:nvGrpSpPr>
        <p:grpSpPr>
          <a:xfrm>
            <a:off x="781650" y="-244100"/>
            <a:ext cx="7580700" cy="1303550"/>
            <a:chOff x="781650" y="-244100"/>
            <a:chExt cx="7580700" cy="1303550"/>
          </a:xfrm>
        </p:grpSpPr>
        <p:sp>
          <p:nvSpPr>
            <p:cNvPr id="62" name="Google Shape;62;p6"/>
            <p:cNvSpPr/>
            <p:nvPr/>
          </p:nvSpPr>
          <p:spPr>
            <a:xfrm>
              <a:off x="781650" y="395550"/>
              <a:ext cx="7580700" cy="6639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6"/>
            <p:cNvSpPr/>
            <p:nvPr/>
          </p:nvSpPr>
          <p:spPr>
            <a:xfrm>
              <a:off x="832500" y="445025"/>
              <a:ext cx="7479000" cy="572700"/>
            </a:xfrm>
            <a:prstGeom prst="roundRect">
              <a:avLst>
                <a:gd name="adj" fmla="val 16667"/>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6"/>
            <p:cNvSpPr/>
            <p:nvPr/>
          </p:nvSpPr>
          <p:spPr>
            <a:xfrm>
              <a:off x="7095638" y="-244100"/>
              <a:ext cx="53100" cy="6639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6"/>
            <p:cNvSpPr/>
            <p:nvPr/>
          </p:nvSpPr>
          <p:spPr>
            <a:xfrm>
              <a:off x="1995263" y="-244100"/>
              <a:ext cx="53100" cy="6639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6"/>
          <p:cNvSpPr txBox="1">
            <a:spLocks noGrp="1"/>
          </p:cNvSpPr>
          <p:nvPr>
            <p:ph type="title"/>
          </p:nvPr>
        </p:nvSpPr>
        <p:spPr>
          <a:xfrm>
            <a:off x="717525" y="445025"/>
            <a:ext cx="77088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7"/>
        <p:cNvGrpSpPr/>
        <p:nvPr/>
      </p:nvGrpSpPr>
      <p:grpSpPr>
        <a:xfrm>
          <a:off x="0" y="0"/>
          <a:ext cx="0" cy="0"/>
          <a:chOff x="0" y="0"/>
          <a:chExt cx="0" cy="0"/>
        </a:xfrm>
      </p:grpSpPr>
      <p:sp>
        <p:nvSpPr>
          <p:cNvPr id="68" name="Google Shape;68;p7"/>
          <p:cNvSpPr/>
          <p:nvPr/>
        </p:nvSpPr>
        <p:spPr>
          <a:xfrm>
            <a:off x="5786593" y="-210849"/>
            <a:ext cx="3915937" cy="1369650"/>
          </a:xfrm>
          <a:custGeom>
            <a:avLst/>
            <a:gdLst/>
            <a:ahLst/>
            <a:cxnLst/>
            <a:rect l="l" t="t" r="r" b="b"/>
            <a:pathLst>
              <a:path w="18564" h="6493" extrusionOk="0">
                <a:moveTo>
                  <a:pt x="18564" y="955"/>
                </a:moveTo>
                <a:cubicBezTo>
                  <a:pt x="18564" y="955"/>
                  <a:pt x="15123" y="0"/>
                  <a:pt x="11023" y="4073"/>
                </a:cubicBezTo>
                <a:cubicBezTo>
                  <a:pt x="7904" y="1707"/>
                  <a:pt x="5995" y="3293"/>
                  <a:pt x="4302" y="4987"/>
                </a:cubicBezTo>
                <a:cubicBezTo>
                  <a:pt x="1008" y="3925"/>
                  <a:pt x="0" y="6493"/>
                  <a:pt x="0" y="6493"/>
                </a:cubicBezTo>
                <a:lnTo>
                  <a:pt x="18564" y="649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7"/>
          <p:cNvSpPr/>
          <p:nvPr/>
        </p:nvSpPr>
        <p:spPr>
          <a:xfrm>
            <a:off x="-1" y="2933013"/>
            <a:ext cx="2482327" cy="2210478"/>
          </a:xfrm>
          <a:custGeom>
            <a:avLst/>
            <a:gdLst/>
            <a:ahLst/>
            <a:cxnLst/>
            <a:rect l="l" t="t" r="r" b="b"/>
            <a:pathLst>
              <a:path w="25407" h="22624" extrusionOk="0">
                <a:moveTo>
                  <a:pt x="1" y="1129"/>
                </a:moveTo>
                <a:cubicBezTo>
                  <a:pt x="1" y="1129"/>
                  <a:pt x="7058" y="0"/>
                  <a:pt x="11494" y="9625"/>
                </a:cubicBezTo>
                <a:cubicBezTo>
                  <a:pt x="16441" y="9625"/>
                  <a:pt x="19156" y="13725"/>
                  <a:pt x="19156" y="18335"/>
                </a:cubicBezTo>
                <a:cubicBezTo>
                  <a:pt x="23498" y="18335"/>
                  <a:pt x="25407" y="22623"/>
                  <a:pt x="25407" y="22623"/>
                </a:cubicBezTo>
                <a:lnTo>
                  <a:pt x="1" y="2262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7"/>
          <p:cNvSpPr/>
          <p:nvPr/>
        </p:nvSpPr>
        <p:spPr>
          <a:xfrm>
            <a:off x="6345121" y="2652484"/>
            <a:ext cx="2798869" cy="2491016"/>
          </a:xfrm>
          <a:custGeom>
            <a:avLst/>
            <a:gdLst/>
            <a:ahLst/>
            <a:cxnLst/>
            <a:rect l="l" t="t" r="r" b="b"/>
            <a:pathLst>
              <a:path w="25420" h="22624" extrusionOk="0">
                <a:moveTo>
                  <a:pt x="25406" y="1129"/>
                </a:moveTo>
                <a:cubicBezTo>
                  <a:pt x="25406" y="1129"/>
                  <a:pt x="18349" y="0"/>
                  <a:pt x="13913" y="9625"/>
                </a:cubicBezTo>
                <a:cubicBezTo>
                  <a:pt x="8966" y="9625"/>
                  <a:pt x="6251" y="13725"/>
                  <a:pt x="6251" y="18335"/>
                </a:cubicBezTo>
                <a:cubicBezTo>
                  <a:pt x="1909" y="18335"/>
                  <a:pt x="0" y="22623"/>
                  <a:pt x="0" y="22623"/>
                </a:cubicBezTo>
                <a:lnTo>
                  <a:pt x="25419" y="22623"/>
                </a:lnTo>
                <a:lnTo>
                  <a:pt x="25419" y="1129"/>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7"/>
          <p:cNvSpPr/>
          <p:nvPr/>
        </p:nvSpPr>
        <p:spPr>
          <a:xfrm flipH="1">
            <a:off x="-2420250" y="445013"/>
            <a:ext cx="3509803" cy="1227599"/>
          </a:xfrm>
          <a:custGeom>
            <a:avLst/>
            <a:gdLst/>
            <a:ahLst/>
            <a:cxnLst/>
            <a:rect l="l" t="t" r="r" b="b"/>
            <a:pathLst>
              <a:path w="18564" h="6493" extrusionOk="0">
                <a:moveTo>
                  <a:pt x="18564" y="955"/>
                </a:moveTo>
                <a:cubicBezTo>
                  <a:pt x="18564" y="955"/>
                  <a:pt x="15123" y="0"/>
                  <a:pt x="11023" y="4073"/>
                </a:cubicBezTo>
                <a:cubicBezTo>
                  <a:pt x="7904" y="1707"/>
                  <a:pt x="5995" y="3293"/>
                  <a:pt x="4302" y="4987"/>
                </a:cubicBezTo>
                <a:cubicBezTo>
                  <a:pt x="1008" y="3925"/>
                  <a:pt x="0" y="6493"/>
                  <a:pt x="0" y="6493"/>
                </a:cubicBezTo>
                <a:lnTo>
                  <a:pt x="18564" y="649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7"/>
          <p:cNvSpPr/>
          <p:nvPr/>
        </p:nvSpPr>
        <p:spPr>
          <a:xfrm>
            <a:off x="8510675" y="1672588"/>
            <a:ext cx="1987589" cy="315579"/>
          </a:xfrm>
          <a:custGeom>
            <a:avLst/>
            <a:gdLst/>
            <a:ahLst/>
            <a:cxnLst/>
            <a:rect l="l" t="t" r="r" b="b"/>
            <a:pathLst>
              <a:path w="50217" h="7023" extrusionOk="0">
                <a:moveTo>
                  <a:pt x="25108" y="1"/>
                </a:moveTo>
                <a:cubicBezTo>
                  <a:pt x="21300" y="1"/>
                  <a:pt x="17492" y="1237"/>
                  <a:pt x="15020" y="3709"/>
                </a:cubicBezTo>
                <a:cubicBezTo>
                  <a:pt x="13484" y="2533"/>
                  <a:pt x="12160" y="2071"/>
                  <a:pt x="10986" y="2071"/>
                </a:cubicBezTo>
                <a:cubicBezTo>
                  <a:pt x="8931" y="2071"/>
                  <a:pt x="7332" y="3485"/>
                  <a:pt x="5853" y="4965"/>
                </a:cubicBezTo>
                <a:cubicBezTo>
                  <a:pt x="5079" y="4711"/>
                  <a:pt x="4398" y="4607"/>
                  <a:pt x="3800" y="4607"/>
                </a:cubicBezTo>
                <a:cubicBezTo>
                  <a:pt x="934" y="4607"/>
                  <a:pt x="0" y="7023"/>
                  <a:pt x="0" y="7023"/>
                </a:cubicBezTo>
                <a:lnTo>
                  <a:pt x="50216" y="7023"/>
                </a:lnTo>
                <a:cubicBezTo>
                  <a:pt x="50216" y="7023"/>
                  <a:pt x="49283" y="4607"/>
                  <a:pt x="46416" y="4607"/>
                </a:cubicBezTo>
                <a:cubicBezTo>
                  <a:pt x="45819" y="4607"/>
                  <a:pt x="45137" y="4711"/>
                  <a:pt x="44363" y="4965"/>
                </a:cubicBezTo>
                <a:cubicBezTo>
                  <a:pt x="42884" y="3485"/>
                  <a:pt x="41285" y="2071"/>
                  <a:pt x="39230" y="2071"/>
                </a:cubicBezTo>
                <a:cubicBezTo>
                  <a:pt x="38056" y="2071"/>
                  <a:pt x="36732" y="2533"/>
                  <a:pt x="35197" y="3709"/>
                </a:cubicBezTo>
                <a:cubicBezTo>
                  <a:pt x="32725" y="1237"/>
                  <a:pt x="28916" y="1"/>
                  <a:pt x="25108" y="1"/>
                </a:cubicBez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 name="Google Shape;73;p7"/>
          <p:cNvGrpSpPr/>
          <p:nvPr/>
        </p:nvGrpSpPr>
        <p:grpSpPr>
          <a:xfrm>
            <a:off x="781650" y="-244100"/>
            <a:ext cx="7580700" cy="1303550"/>
            <a:chOff x="781650" y="-244100"/>
            <a:chExt cx="7580700" cy="1303550"/>
          </a:xfrm>
        </p:grpSpPr>
        <p:sp>
          <p:nvSpPr>
            <p:cNvPr id="74" name="Google Shape;74;p7"/>
            <p:cNvSpPr/>
            <p:nvPr/>
          </p:nvSpPr>
          <p:spPr>
            <a:xfrm>
              <a:off x="781650" y="395550"/>
              <a:ext cx="7580700" cy="6639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
            <p:cNvSpPr/>
            <p:nvPr/>
          </p:nvSpPr>
          <p:spPr>
            <a:xfrm>
              <a:off x="832500" y="445025"/>
              <a:ext cx="7479000" cy="572700"/>
            </a:xfrm>
            <a:prstGeom prst="roundRect">
              <a:avLst>
                <a:gd name="adj" fmla="val 16667"/>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7"/>
            <p:cNvSpPr/>
            <p:nvPr/>
          </p:nvSpPr>
          <p:spPr>
            <a:xfrm>
              <a:off x="7095638" y="-244100"/>
              <a:ext cx="53100" cy="6639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7"/>
            <p:cNvSpPr/>
            <p:nvPr/>
          </p:nvSpPr>
          <p:spPr>
            <a:xfrm>
              <a:off x="1995263" y="-244100"/>
              <a:ext cx="53100" cy="6639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 name="Google Shape;78;p7"/>
          <p:cNvSpPr txBox="1">
            <a:spLocks noGrp="1"/>
          </p:cNvSpPr>
          <p:nvPr>
            <p:ph type="title"/>
          </p:nvPr>
        </p:nvSpPr>
        <p:spPr>
          <a:xfrm>
            <a:off x="539500" y="408377"/>
            <a:ext cx="8064900" cy="64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000">
                <a:solidFill>
                  <a:schemeClr val="dk1"/>
                </a:solidFill>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79" name="Google Shape;79;p7"/>
          <p:cNvSpPr txBox="1">
            <a:spLocks noGrp="1"/>
          </p:cNvSpPr>
          <p:nvPr>
            <p:ph type="body" idx="1"/>
          </p:nvPr>
        </p:nvSpPr>
        <p:spPr>
          <a:xfrm>
            <a:off x="717525" y="1679150"/>
            <a:ext cx="7708800" cy="2395800"/>
          </a:xfrm>
          <a:prstGeom prst="rect">
            <a:avLst/>
          </a:prstGeom>
        </p:spPr>
        <p:txBody>
          <a:bodyPr spcFirstLastPara="1" wrap="square" lIns="91425" tIns="91425" rIns="91425" bIns="91425" anchor="ctr" anchorCtr="0">
            <a:noAutofit/>
          </a:bodyPr>
          <a:lstStyle>
            <a:lvl1pPr marL="457200" lvl="0" indent="-317500" algn="ctr" rtl="0">
              <a:lnSpc>
                <a:spcPct val="100000"/>
              </a:lnSpc>
              <a:spcBef>
                <a:spcPts val="1000"/>
              </a:spcBef>
              <a:spcAft>
                <a:spcPts val="0"/>
              </a:spcAft>
              <a:buClr>
                <a:srgbClr val="434343"/>
              </a:buClr>
              <a:buSzPts val="1400"/>
              <a:buChar char="●"/>
              <a:defRPr sz="1600"/>
            </a:lvl1pPr>
            <a:lvl2pPr marL="914400" lvl="1" indent="-323850" rtl="0">
              <a:lnSpc>
                <a:spcPct val="115000"/>
              </a:lnSpc>
              <a:spcBef>
                <a:spcPts val="0"/>
              </a:spcBef>
              <a:spcAft>
                <a:spcPts val="0"/>
              </a:spcAft>
              <a:buClr>
                <a:srgbClr val="434343"/>
              </a:buClr>
              <a:buSzPts val="1500"/>
              <a:buChar char="○"/>
              <a:defRPr>
                <a:solidFill>
                  <a:srgbClr val="434343"/>
                </a:solidFill>
              </a:defRPr>
            </a:lvl2pPr>
            <a:lvl3pPr marL="1371600" lvl="2" indent="-323850" rtl="0">
              <a:lnSpc>
                <a:spcPct val="115000"/>
              </a:lnSpc>
              <a:spcBef>
                <a:spcPts val="0"/>
              </a:spcBef>
              <a:spcAft>
                <a:spcPts val="0"/>
              </a:spcAft>
              <a:buClr>
                <a:srgbClr val="434343"/>
              </a:buClr>
              <a:buSzPts val="1500"/>
              <a:buChar char="■"/>
              <a:defRPr>
                <a:solidFill>
                  <a:srgbClr val="434343"/>
                </a:solidFill>
              </a:defRPr>
            </a:lvl3pPr>
            <a:lvl4pPr marL="1828800" lvl="3" indent="-323850" rtl="0">
              <a:lnSpc>
                <a:spcPct val="115000"/>
              </a:lnSpc>
              <a:spcBef>
                <a:spcPts val="0"/>
              </a:spcBef>
              <a:spcAft>
                <a:spcPts val="0"/>
              </a:spcAft>
              <a:buClr>
                <a:srgbClr val="434343"/>
              </a:buClr>
              <a:buSzPts val="1500"/>
              <a:buChar char="●"/>
              <a:defRPr>
                <a:solidFill>
                  <a:srgbClr val="434343"/>
                </a:solidFill>
              </a:defRPr>
            </a:lvl4pPr>
            <a:lvl5pPr marL="2286000" lvl="4" indent="-323850" rtl="0">
              <a:lnSpc>
                <a:spcPct val="115000"/>
              </a:lnSpc>
              <a:spcBef>
                <a:spcPts val="0"/>
              </a:spcBef>
              <a:spcAft>
                <a:spcPts val="0"/>
              </a:spcAft>
              <a:buClr>
                <a:srgbClr val="434343"/>
              </a:buClr>
              <a:buSzPts val="1500"/>
              <a:buChar char="○"/>
              <a:defRPr>
                <a:solidFill>
                  <a:srgbClr val="434343"/>
                </a:solidFill>
              </a:defRPr>
            </a:lvl5pPr>
            <a:lvl6pPr marL="2743200" lvl="5" indent="-323850" rtl="0">
              <a:lnSpc>
                <a:spcPct val="115000"/>
              </a:lnSpc>
              <a:spcBef>
                <a:spcPts val="0"/>
              </a:spcBef>
              <a:spcAft>
                <a:spcPts val="0"/>
              </a:spcAft>
              <a:buClr>
                <a:srgbClr val="434343"/>
              </a:buClr>
              <a:buSzPts val="1500"/>
              <a:buChar char="■"/>
              <a:defRPr>
                <a:solidFill>
                  <a:srgbClr val="434343"/>
                </a:solidFill>
              </a:defRPr>
            </a:lvl6pPr>
            <a:lvl7pPr marL="3200400" lvl="6" indent="-323850" rtl="0">
              <a:lnSpc>
                <a:spcPct val="115000"/>
              </a:lnSpc>
              <a:spcBef>
                <a:spcPts val="0"/>
              </a:spcBef>
              <a:spcAft>
                <a:spcPts val="0"/>
              </a:spcAft>
              <a:buClr>
                <a:srgbClr val="434343"/>
              </a:buClr>
              <a:buSzPts val="1500"/>
              <a:buChar char="●"/>
              <a:defRPr>
                <a:solidFill>
                  <a:srgbClr val="434343"/>
                </a:solidFill>
              </a:defRPr>
            </a:lvl7pPr>
            <a:lvl8pPr marL="3657600" lvl="7" indent="-323850" rtl="0">
              <a:lnSpc>
                <a:spcPct val="115000"/>
              </a:lnSpc>
              <a:spcBef>
                <a:spcPts val="0"/>
              </a:spcBef>
              <a:spcAft>
                <a:spcPts val="0"/>
              </a:spcAft>
              <a:buClr>
                <a:srgbClr val="434343"/>
              </a:buClr>
              <a:buSzPts val="1500"/>
              <a:buChar char="○"/>
              <a:defRPr>
                <a:solidFill>
                  <a:srgbClr val="434343"/>
                </a:solidFill>
              </a:defRPr>
            </a:lvl8pPr>
            <a:lvl9pPr marL="4114800" lvl="8" indent="-323850" rtl="0">
              <a:lnSpc>
                <a:spcPct val="115000"/>
              </a:lnSpc>
              <a:spcBef>
                <a:spcPts val="0"/>
              </a:spcBef>
              <a:spcAft>
                <a:spcPts val="0"/>
              </a:spcAft>
              <a:buClr>
                <a:srgbClr val="434343"/>
              </a:buClr>
              <a:buSzPts val="1500"/>
              <a:buChar char="■"/>
              <a:defRPr>
                <a:solidFill>
                  <a:srgbClr val="434343"/>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13"/>
        <p:cNvGrpSpPr/>
        <p:nvPr/>
      </p:nvGrpSpPr>
      <p:grpSpPr>
        <a:xfrm>
          <a:off x="0" y="0"/>
          <a:ext cx="0" cy="0"/>
          <a:chOff x="0" y="0"/>
          <a:chExt cx="0" cy="0"/>
        </a:xfrm>
      </p:grpSpPr>
      <p:sp>
        <p:nvSpPr>
          <p:cNvPr id="114" name="Google Shape;114;p11"/>
          <p:cNvSpPr/>
          <p:nvPr/>
        </p:nvSpPr>
        <p:spPr>
          <a:xfrm flipH="1">
            <a:off x="0" y="-209874"/>
            <a:ext cx="3509803" cy="1227599"/>
          </a:xfrm>
          <a:custGeom>
            <a:avLst/>
            <a:gdLst/>
            <a:ahLst/>
            <a:cxnLst/>
            <a:rect l="l" t="t" r="r" b="b"/>
            <a:pathLst>
              <a:path w="18564" h="6493" extrusionOk="0">
                <a:moveTo>
                  <a:pt x="18564" y="955"/>
                </a:moveTo>
                <a:cubicBezTo>
                  <a:pt x="18564" y="955"/>
                  <a:pt x="15123" y="0"/>
                  <a:pt x="11023" y="4073"/>
                </a:cubicBezTo>
                <a:cubicBezTo>
                  <a:pt x="7904" y="1707"/>
                  <a:pt x="5995" y="3293"/>
                  <a:pt x="4302" y="4987"/>
                </a:cubicBezTo>
                <a:cubicBezTo>
                  <a:pt x="1008" y="3925"/>
                  <a:pt x="0" y="6493"/>
                  <a:pt x="0" y="6493"/>
                </a:cubicBezTo>
                <a:lnTo>
                  <a:pt x="18564" y="649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5" name="Google Shape;115;p11"/>
          <p:cNvGrpSpPr/>
          <p:nvPr/>
        </p:nvGrpSpPr>
        <p:grpSpPr>
          <a:xfrm>
            <a:off x="1158600" y="987301"/>
            <a:ext cx="6826800" cy="4159980"/>
            <a:chOff x="1168975" y="987301"/>
            <a:chExt cx="6826800" cy="4159980"/>
          </a:xfrm>
        </p:grpSpPr>
        <p:sp>
          <p:nvSpPr>
            <p:cNvPr id="116" name="Google Shape;116;p11"/>
            <p:cNvSpPr/>
            <p:nvPr/>
          </p:nvSpPr>
          <p:spPr>
            <a:xfrm>
              <a:off x="3371200" y="2114881"/>
              <a:ext cx="74400" cy="30324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1"/>
            <p:cNvSpPr/>
            <p:nvPr/>
          </p:nvSpPr>
          <p:spPr>
            <a:xfrm>
              <a:off x="5765675" y="2114881"/>
              <a:ext cx="74400" cy="30324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1"/>
            <p:cNvSpPr/>
            <p:nvPr/>
          </p:nvSpPr>
          <p:spPr>
            <a:xfrm>
              <a:off x="1168975" y="987301"/>
              <a:ext cx="6826800" cy="2259900"/>
            </a:xfrm>
            <a:prstGeom prst="roundRect">
              <a:avLst>
                <a:gd name="adj" fmla="val 7713"/>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1"/>
            <p:cNvSpPr/>
            <p:nvPr/>
          </p:nvSpPr>
          <p:spPr>
            <a:xfrm>
              <a:off x="1272906" y="1093846"/>
              <a:ext cx="6610800" cy="2041500"/>
            </a:xfrm>
            <a:prstGeom prst="roundRect">
              <a:avLst>
                <a:gd name="adj" fmla="val 771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0" name="Google Shape;120;p11"/>
          <p:cNvSpPr/>
          <p:nvPr/>
        </p:nvSpPr>
        <p:spPr>
          <a:xfrm>
            <a:off x="5228055" y="3805201"/>
            <a:ext cx="3915937" cy="1369650"/>
          </a:xfrm>
          <a:custGeom>
            <a:avLst/>
            <a:gdLst/>
            <a:ahLst/>
            <a:cxnLst/>
            <a:rect l="l" t="t" r="r" b="b"/>
            <a:pathLst>
              <a:path w="18564" h="6493" extrusionOk="0">
                <a:moveTo>
                  <a:pt x="18564" y="955"/>
                </a:moveTo>
                <a:cubicBezTo>
                  <a:pt x="18564" y="955"/>
                  <a:pt x="15123" y="0"/>
                  <a:pt x="11023" y="4073"/>
                </a:cubicBezTo>
                <a:cubicBezTo>
                  <a:pt x="7904" y="1707"/>
                  <a:pt x="5995" y="3293"/>
                  <a:pt x="4302" y="4987"/>
                </a:cubicBezTo>
                <a:cubicBezTo>
                  <a:pt x="1008" y="3925"/>
                  <a:pt x="0" y="6493"/>
                  <a:pt x="0" y="6493"/>
                </a:cubicBezTo>
                <a:lnTo>
                  <a:pt x="18564" y="649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1"/>
          <p:cNvSpPr/>
          <p:nvPr/>
        </p:nvSpPr>
        <p:spPr>
          <a:xfrm rot="10800000">
            <a:off x="6661661" y="1"/>
            <a:ext cx="2482327" cy="2210478"/>
          </a:xfrm>
          <a:custGeom>
            <a:avLst/>
            <a:gdLst/>
            <a:ahLst/>
            <a:cxnLst/>
            <a:rect l="l" t="t" r="r" b="b"/>
            <a:pathLst>
              <a:path w="25407" h="22624" extrusionOk="0">
                <a:moveTo>
                  <a:pt x="1" y="1129"/>
                </a:moveTo>
                <a:cubicBezTo>
                  <a:pt x="1" y="1129"/>
                  <a:pt x="7058" y="0"/>
                  <a:pt x="11494" y="9625"/>
                </a:cubicBezTo>
                <a:cubicBezTo>
                  <a:pt x="16441" y="9625"/>
                  <a:pt x="19156" y="13725"/>
                  <a:pt x="19156" y="18335"/>
                </a:cubicBezTo>
                <a:cubicBezTo>
                  <a:pt x="23498" y="18335"/>
                  <a:pt x="25407" y="22623"/>
                  <a:pt x="25407" y="22623"/>
                </a:cubicBezTo>
                <a:lnTo>
                  <a:pt x="1" y="2262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1"/>
          <p:cNvSpPr/>
          <p:nvPr/>
        </p:nvSpPr>
        <p:spPr>
          <a:xfrm flipH="1">
            <a:off x="-4" y="2907159"/>
            <a:ext cx="2798869" cy="2491016"/>
          </a:xfrm>
          <a:custGeom>
            <a:avLst/>
            <a:gdLst/>
            <a:ahLst/>
            <a:cxnLst/>
            <a:rect l="l" t="t" r="r" b="b"/>
            <a:pathLst>
              <a:path w="25420" h="22624" extrusionOk="0">
                <a:moveTo>
                  <a:pt x="25406" y="1129"/>
                </a:moveTo>
                <a:cubicBezTo>
                  <a:pt x="25406" y="1129"/>
                  <a:pt x="18349" y="0"/>
                  <a:pt x="13913" y="9625"/>
                </a:cubicBezTo>
                <a:cubicBezTo>
                  <a:pt x="8966" y="9625"/>
                  <a:pt x="6251" y="13725"/>
                  <a:pt x="6251" y="18335"/>
                </a:cubicBezTo>
                <a:cubicBezTo>
                  <a:pt x="1909" y="18335"/>
                  <a:pt x="0" y="22623"/>
                  <a:pt x="0" y="22623"/>
                </a:cubicBezTo>
                <a:lnTo>
                  <a:pt x="25419" y="22623"/>
                </a:lnTo>
                <a:lnTo>
                  <a:pt x="25419" y="1129"/>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1"/>
          <p:cNvSpPr/>
          <p:nvPr/>
        </p:nvSpPr>
        <p:spPr>
          <a:xfrm>
            <a:off x="6815500" y="3398788"/>
            <a:ext cx="1987589" cy="315579"/>
          </a:xfrm>
          <a:custGeom>
            <a:avLst/>
            <a:gdLst/>
            <a:ahLst/>
            <a:cxnLst/>
            <a:rect l="l" t="t" r="r" b="b"/>
            <a:pathLst>
              <a:path w="50217" h="7023" extrusionOk="0">
                <a:moveTo>
                  <a:pt x="25108" y="1"/>
                </a:moveTo>
                <a:cubicBezTo>
                  <a:pt x="21300" y="1"/>
                  <a:pt x="17492" y="1237"/>
                  <a:pt x="15020" y="3709"/>
                </a:cubicBezTo>
                <a:cubicBezTo>
                  <a:pt x="13484" y="2533"/>
                  <a:pt x="12160" y="2071"/>
                  <a:pt x="10986" y="2071"/>
                </a:cubicBezTo>
                <a:cubicBezTo>
                  <a:pt x="8931" y="2071"/>
                  <a:pt x="7332" y="3485"/>
                  <a:pt x="5853" y="4965"/>
                </a:cubicBezTo>
                <a:cubicBezTo>
                  <a:pt x="5079" y="4711"/>
                  <a:pt x="4398" y="4607"/>
                  <a:pt x="3800" y="4607"/>
                </a:cubicBezTo>
                <a:cubicBezTo>
                  <a:pt x="934" y="4607"/>
                  <a:pt x="0" y="7023"/>
                  <a:pt x="0" y="7023"/>
                </a:cubicBezTo>
                <a:lnTo>
                  <a:pt x="50216" y="7023"/>
                </a:lnTo>
                <a:cubicBezTo>
                  <a:pt x="50216" y="7023"/>
                  <a:pt x="49283" y="4607"/>
                  <a:pt x="46416" y="4607"/>
                </a:cubicBezTo>
                <a:cubicBezTo>
                  <a:pt x="45819" y="4607"/>
                  <a:pt x="45137" y="4711"/>
                  <a:pt x="44363" y="4965"/>
                </a:cubicBezTo>
                <a:cubicBezTo>
                  <a:pt x="42884" y="3485"/>
                  <a:pt x="41285" y="2071"/>
                  <a:pt x="39230" y="2071"/>
                </a:cubicBezTo>
                <a:cubicBezTo>
                  <a:pt x="38056" y="2071"/>
                  <a:pt x="36732" y="2533"/>
                  <a:pt x="35197" y="3709"/>
                </a:cubicBezTo>
                <a:cubicBezTo>
                  <a:pt x="32725" y="1237"/>
                  <a:pt x="28916" y="1"/>
                  <a:pt x="25108" y="1"/>
                </a:cubicBez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1"/>
          <p:cNvSpPr/>
          <p:nvPr/>
        </p:nvSpPr>
        <p:spPr>
          <a:xfrm>
            <a:off x="-276275" y="1804638"/>
            <a:ext cx="1987589" cy="315579"/>
          </a:xfrm>
          <a:custGeom>
            <a:avLst/>
            <a:gdLst/>
            <a:ahLst/>
            <a:cxnLst/>
            <a:rect l="l" t="t" r="r" b="b"/>
            <a:pathLst>
              <a:path w="50217" h="7023" extrusionOk="0">
                <a:moveTo>
                  <a:pt x="25108" y="1"/>
                </a:moveTo>
                <a:cubicBezTo>
                  <a:pt x="21300" y="1"/>
                  <a:pt x="17492" y="1237"/>
                  <a:pt x="15020" y="3709"/>
                </a:cubicBezTo>
                <a:cubicBezTo>
                  <a:pt x="13484" y="2533"/>
                  <a:pt x="12160" y="2071"/>
                  <a:pt x="10986" y="2071"/>
                </a:cubicBezTo>
                <a:cubicBezTo>
                  <a:pt x="8931" y="2071"/>
                  <a:pt x="7332" y="3485"/>
                  <a:pt x="5853" y="4965"/>
                </a:cubicBezTo>
                <a:cubicBezTo>
                  <a:pt x="5079" y="4711"/>
                  <a:pt x="4398" y="4607"/>
                  <a:pt x="3800" y="4607"/>
                </a:cubicBezTo>
                <a:cubicBezTo>
                  <a:pt x="934" y="4607"/>
                  <a:pt x="0" y="7023"/>
                  <a:pt x="0" y="7023"/>
                </a:cubicBezTo>
                <a:lnTo>
                  <a:pt x="50216" y="7023"/>
                </a:lnTo>
                <a:cubicBezTo>
                  <a:pt x="50216" y="7023"/>
                  <a:pt x="49283" y="4607"/>
                  <a:pt x="46416" y="4607"/>
                </a:cubicBezTo>
                <a:cubicBezTo>
                  <a:pt x="45819" y="4607"/>
                  <a:pt x="45137" y="4711"/>
                  <a:pt x="44363" y="4965"/>
                </a:cubicBezTo>
                <a:cubicBezTo>
                  <a:pt x="42884" y="3485"/>
                  <a:pt x="41285" y="2071"/>
                  <a:pt x="39230" y="2071"/>
                </a:cubicBezTo>
                <a:cubicBezTo>
                  <a:pt x="38056" y="2071"/>
                  <a:pt x="36732" y="2533"/>
                  <a:pt x="35197" y="3709"/>
                </a:cubicBezTo>
                <a:cubicBezTo>
                  <a:pt x="32725" y="1237"/>
                  <a:pt x="28916" y="1"/>
                  <a:pt x="25108" y="1"/>
                </a:cubicBez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1"/>
          <p:cNvSpPr txBox="1">
            <a:spLocks noGrp="1"/>
          </p:cNvSpPr>
          <p:nvPr>
            <p:ph type="title" hasCustomPrompt="1"/>
          </p:nvPr>
        </p:nvSpPr>
        <p:spPr>
          <a:xfrm>
            <a:off x="1554150" y="1448906"/>
            <a:ext cx="6035700" cy="889500"/>
          </a:xfrm>
          <a:prstGeom prst="rect">
            <a:avLst/>
          </a:prstGeom>
        </p:spPr>
        <p:txBody>
          <a:bodyPr spcFirstLastPara="1" wrap="square" lIns="91425" tIns="91425" rIns="91425" bIns="91425" anchor="ctr" anchorCtr="0">
            <a:noAutofit/>
          </a:bodyPr>
          <a:lstStyle>
            <a:lvl1pPr lvl="0" algn="ctr">
              <a:spcBef>
                <a:spcPts val="0"/>
              </a:spcBef>
              <a:spcAft>
                <a:spcPts val="0"/>
              </a:spcAft>
              <a:buSzPts val="9600"/>
              <a:buNone/>
              <a:defRPr sz="55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126" name="Google Shape;126;p11"/>
          <p:cNvSpPr txBox="1">
            <a:spLocks noGrp="1"/>
          </p:cNvSpPr>
          <p:nvPr>
            <p:ph type="subTitle" idx="1"/>
          </p:nvPr>
        </p:nvSpPr>
        <p:spPr>
          <a:xfrm>
            <a:off x="1929900" y="2338320"/>
            <a:ext cx="5284200" cy="429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solidFill>
                  <a:schemeClr val="lt1"/>
                </a:solidFill>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27"/>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p:cSld name="SECTION_HEADER_1_1">
    <p:spTree>
      <p:nvGrpSpPr>
        <p:cNvPr id="1" name="Shape 292"/>
        <p:cNvGrpSpPr/>
        <p:nvPr/>
      </p:nvGrpSpPr>
      <p:grpSpPr>
        <a:xfrm>
          <a:off x="0" y="0"/>
          <a:ext cx="0" cy="0"/>
          <a:chOff x="0" y="0"/>
          <a:chExt cx="0" cy="0"/>
        </a:xfrm>
      </p:grpSpPr>
      <p:sp>
        <p:nvSpPr>
          <p:cNvPr id="293" name="Google Shape;293;p25"/>
          <p:cNvSpPr/>
          <p:nvPr/>
        </p:nvSpPr>
        <p:spPr>
          <a:xfrm>
            <a:off x="-7104" y="2063079"/>
            <a:ext cx="3511946" cy="3127259"/>
          </a:xfrm>
          <a:custGeom>
            <a:avLst/>
            <a:gdLst/>
            <a:ahLst/>
            <a:cxnLst/>
            <a:rect l="l" t="t" r="r" b="b"/>
            <a:pathLst>
              <a:path w="25407" h="22624" extrusionOk="0">
                <a:moveTo>
                  <a:pt x="1" y="1129"/>
                </a:moveTo>
                <a:cubicBezTo>
                  <a:pt x="1" y="1129"/>
                  <a:pt x="7058" y="0"/>
                  <a:pt x="11494" y="9625"/>
                </a:cubicBezTo>
                <a:cubicBezTo>
                  <a:pt x="16441" y="9625"/>
                  <a:pt x="19156" y="13725"/>
                  <a:pt x="19156" y="18335"/>
                </a:cubicBezTo>
                <a:cubicBezTo>
                  <a:pt x="23498" y="18335"/>
                  <a:pt x="25407" y="22623"/>
                  <a:pt x="25407" y="22623"/>
                </a:cubicBezTo>
                <a:lnTo>
                  <a:pt x="1" y="2262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25"/>
          <p:cNvSpPr/>
          <p:nvPr/>
        </p:nvSpPr>
        <p:spPr>
          <a:xfrm>
            <a:off x="7455403" y="4093211"/>
            <a:ext cx="1688587" cy="1502856"/>
          </a:xfrm>
          <a:custGeom>
            <a:avLst/>
            <a:gdLst/>
            <a:ahLst/>
            <a:cxnLst/>
            <a:rect l="l" t="t" r="r" b="b"/>
            <a:pathLst>
              <a:path w="25420" h="22624" extrusionOk="0">
                <a:moveTo>
                  <a:pt x="25406" y="1129"/>
                </a:moveTo>
                <a:cubicBezTo>
                  <a:pt x="25406" y="1129"/>
                  <a:pt x="18349" y="0"/>
                  <a:pt x="13913" y="9625"/>
                </a:cubicBezTo>
                <a:cubicBezTo>
                  <a:pt x="8966" y="9625"/>
                  <a:pt x="6251" y="13725"/>
                  <a:pt x="6251" y="18335"/>
                </a:cubicBezTo>
                <a:cubicBezTo>
                  <a:pt x="1909" y="18335"/>
                  <a:pt x="0" y="22623"/>
                  <a:pt x="0" y="22623"/>
                </a:cubicBezTo>
                <a:lnTo>
                  <a:pt x="25419" y="22623"/>
                </a:lnTo>
                <a:lnTo>
                  <a:pt x="25419" y="1129"/>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25"/>
          <p:cNvSpPr/>
          <p:nvPr/>
        </p:nvSpPr>
        <p:spPr>
          <a:xfrm>
            <a:off x="-7112" y="365778"/>
            <a:ext cx="1449280" cy="507757"/>
          </a:xfrm>
          <a:custGeom>
            <a:avLst/>
            <a:gdLst/>
            <a:ahLst/>
            <a:cxnLst/>
            <a:rect l="l" t="t" r="r" b="b"/>
            <a:pathLst>
              <a:path w="25326" h="8873" extrusionOk="0">
                <a:moveTo>
                  <a:pt x="1" y="1305"/>
                </a:moveTo>
                <a:cubicBezTo>
                  <a:pt x="1" y="1305"/>
                  <a:pt x="4706" y="1"/>
                  <a:pt x="10284" y="5579"/>
                </a:cubicBezTo>
                <a:cubicBezTo>
                  <a:pt x="14518" y="2353"/>
                  <a:pt x="17140" y="4504"/>
                  <a:pt x="19465" y="6816"/>
                </a:cubicBezTo>
                <a:cubicBezTo>
                  <a:pt x="23968" y="5378"/>
                  <a:pt x="25326" y="8873"/>
                  <a:pt x="25326" y="8873"/>
                </a:cubicBezTo>
                <a:lnTo>
                  <a:pt x="1" y="887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25"/>
          <p:cNvSpPr/>
          <p:nvPr/>
        </p:nvSpPr>
        <p:spPr>
          <a:xfrm>
            <a:off x="7765162" y="-472900"/>
            <a:ext cx="3068026" cy="1073082"/>
          </a:xfrm>
          <a:custGeom>
            <a:avLst/>
            <a:gdLst/>
            <a:ahLst/>
            <a:cxnLst/>
            <a:rect l="l" t="t" r="r" b="b"/>
            <a:pathLst>
              <a:path w="18564" h="6493" extrusionOk="0">
                <a:moveTo>
                  <a:pt x="18564" y="955"/>
                </a:moveTo>
                <a:cubicBezTo>
                  <a:pt x="18564" y="955"/>
                  <a:pt x="15123" y="0"/>
                  <a:pt x="11023" y="4073"/>
                </a:cubicBezTo>
                <a:cubicBezTo>
                  <a:pt x="7904" y="1707"/>
                  <a:pt x="5995" y="3293"/>
                  <a:pt x="4302" y="4987"/>
                </a:cubicBezTo>
                <a:cubicBezTo>
                  <a:pt x="1008" y="3925"/>
                  <a:pt x="0" y="6493"/>
                  <a:pt x="0" y="6493"/>
                </a:cubicBezTo>
                <a:lnTo>
                  <a:pt x="18564" y="649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25"/>
          <p:cNvSpPr txBox="1">
            <a:spLocks noGrp="1"/>
          </p:cNvSpPr>
          <p:nvPr>
            <p:ph type="title"/>
          </p:nvPr>
        </p:nvSpPr>
        <p:spPr>
          <a:xfrm>
            <a:off x="4289100" y="1828995"/>
            <a:ext cx="3752400" cy="17160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600"/>
              <a:buNone/>
              <a:defRPr sz="4500">
                <a:solidFill>
                  <a:schemeClr val="dk2"/>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98" name="Google Shape;298;p25"/>
          <p:cNvSpPr txBox="1">
            <a:spLocks noGrp="1"/>
          </p:cNvSpPr>
          <p:nvPr>
            <p:ph type="title" idx="2" hasCustomPrompt="1"/>
          </p:nvPr>
        </p:nvSpPr>
        <p:spPr>
          <a:xfrm>
            <a:off x="6790725" y="1221805"/>
            <a:ext cx="1250700" cy="882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6000"/>
              <a:buNone/>
              <a:defRPr sz="45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299" name="Google Shape;299;p25"/>
          <p:cNvSpPr txBox="1">
            <a:spLocks noGrp="1"/>
          </p:cNvSpPr>
          <p:nvPr>
            <p:ph type="subTitle" idx="1"/>
          </p:nvPr>
        </p:nvSpPr>
        <p:spPr>
          <a:xfrm>
            <a:off x="4803450" y="3276490"/>
            <a:ext cx="3237900" cy="6960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500"/>
              <a:buNone/>
              <a:defRPr sz="1600">
                <a:solidFill>
                  <a:schemeClr val="lt1"/>
                </a:solidFill>
              </a:defRPr>
            </a:lvl1pPr>
            <a:lvl2pPr lvl="1" algn="ctr" rtl="0">
              <a:lnSpc>
                <a:spcPct val="100000"/>
              </a:lnSpc>
              <a:spcBef>
                <a:spcPts val="0"/>
              </a:spcBef>
              <a:spcAft>
                <a:spcPts val="0"/>
              </a:spcAft>
              <a:buSzPts val="1500"/>
              <a:buNone/>
              <a:defRPr/>
            </a:lvl2pPr>
            <a:lvl3pPr lvl="2" algn="ctr" rtl="0">
              <a:lnSpc>
                <a:spcPct val="100000"/>
              </a:lnSpc>
              <a:spcBef>
                <a:spcPts val="0"/>
              </a:spcBef>
              <a:spcAft>
                <a:spcPts val="0"/>
              </a:spcAft>
              <a:buSzPts val="1500"/>
              <a:buNone/>
              <a:defRPr/>
            </a:lvl3pPr>
            <a:lvl4pPr lvl="3" algn="ctr" rtl="0">
              <a:lnSpc>
                <a:spcPct val="100000"/>
              </a:lnSpc>
              <a:spcBef>
                <a:spcPts val="0"/>
              </a:spcBef>
              <a:spcAft>
                <a:spcPts val="0"/>
              </a:spcAft>
              <a:buSzPts val="1500"/>
              <a:buNone/>
              <a:defRPr/>
            </a:lvl4pPr>
            <a:lvl5pPr lvl="4" algn="ctr" rtl="0">
              <a:lnSpc>
                <a:spcPct val="100000"/>
              </a:lnSpc>
              <a:spcBef>
                <a:spcPts val="0"/>
              </a:spcBef>
              <a:spcAft>
                <a:spcPts val="0"/>
              </a:spcAft>
              <a:buSzPts val="1500"/>
              <a:buNone/>
              <a:defRPr/>
            </a:lvl5pPr>
            <a:lvl6pPr lvl="5" algn="ctr" rtl="0">
              <a:lnSpc>
                <a:spcPct val="100000"/>
              </a:lnSpc>
              <a:spcBef>
                <a:spcPts val="0"/>
              </a:spcBef>
              <a:spcAft>
                <a:spcPts val="0"/>
              </a:spcAft>
              <a:buSzPts val="1500"/>
              <a:buNone/>
              <a:defRPr/>
            </a:lvl6pPr>
            <a:lvl7pPr lvl="6" algn="ctr" rtl="0">
              <a:lnSpc>
                <a:spcPct val="100000"/>
              </a:lnSpc>
              <a:spcBef>
                <a:spcPts val="0"/>
              </a:spcBef>
              <a:spcAft>
                <a:spcPts val="0"/>
              </a:spcAft>
              <a:buSzPts val="1500"/>
              <a:buNone/>
              <a:defRPr/>
            </a:lvl7pPr>
            <a:lvl8pPr lvl="7" algn="ctr" rtl="0">
              <a:lnSpc>
                <a:spcPct val="100000"/>
              </a:lnSpc>
              <a:spcBef>
                <a:spcPts val="0"/>
              </a:spcBef>
              <a:spcAft>
                <a:spcPts val="0"/>
              </a:spcAft>
              <a:buSzPts val="1500"/>
              <a:buNone/>
              <a:defRPr/>
            </a:lvl8pPr>
            <a:lvl9pPr lvl="8" algn="ctr" rtl="0">
              <a:lnSpc>
                <a:spcPct val="100000"/>
              </a:lnSpc>
              <a:spcBef>
                <a:spcPts val="0"/>
              </a:spcBef>
              <a:spcAft>
                <a:spcPts val="0"/>
              </a:spcAft>
              <a:buSzPts val="15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389"/>
        <p:cNvGrpSpPr/>
        <p:nvPr/>
      </p:nvGrpSpPr>
      <p:grpSpPr>
        <a:xfrm>
          <a:off x="0" y="0"/>
          <a:ext cx="0" cy="0"/>
          <a:chOff x="0" y="0"/>
          <a:chExt cx="0" cy="0"/>
        </a:xfrm>
      </p:grpSpPr>
      <p:sp>
        <p:nvSpPr>
          <p:cNvPr id="390" name="Google Shape;390;p31"/>
          <p:cNvSpPr/>
          <p:nvPr/>
        </p:nvSpPr>
        <p:spPr>
          <a:xfrm>
            <a:off x="6012630" y="-468024"/>
            <a:ext cx="3915937" cy="1369650"/>
          </a:xfrm>
          <a:custGeom>
            <a:avLst/>
            <a:gdLst/>
            <a:ahLst/>
            <a:cxnLst/>
            <a:rect l="l" t="t" r="r" b="b"/>
            <a:pathLst>
              <a:path w="18564" h="6493" extrusionOk="0">
                <a:moveTo>
                  <a:pt x="18564" y="955"/>
                </a:moveTo>
                <a:cubicBezTo>
                  <a:pt x="18564" y="955"/>
                  <a:pt x="15123" y="0"/>
                  <a:pt x="11023" y="4073"/>
                </a:cubicBezTo>
                <a:cubicBezTo>
                  <a:pt x="7904" y="1707"/>
                  <a:pt x="5995" y="3293"/>
                  <a:pt x="4302" y="4987"/>
                </a:cubicBezTo>
                <a:cubicBezTo>
                  <a:pt x="1008" y="3925"/>
                  <a:pt x="0" y="6493"/>
                  <a:pt x="0" y="6493"/>
                </a:cubicBezTo>
                <a:lnTo>
                  <a:pt x="18564" y="649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1"/>
          <p:cNvSpPr/>
          <p:nvPr/>
        </p:nvSpPr>
        <p:spPr>
          <a:xfrm>
            <a:off x="-619551" y="3454488"/>
            <a:ext cx="2482327" cy="2210478"/>
          </a:xfrm>
          <a:custGeom>
            <a:avLst/>
            <a:gdLst/>
            <a:ahLst/>
            <a:cxnLst/>
            <a:rect l="l" t="t" r="r" b="b"/>
            <a:pathLst>
              <a:path w="25407" h="22624" extrusionOk="0">
                <a:moveTo>
                  <a:pt x="1" y="1129"/>
                </a:moveTo>
                <a:cubicBezTo>
                  <a:pt x="1" y="1129"/>
                  <a:pt x="7058" y="0"/>
                  <a:pt x="11494" y="9625"/>
                </a:cubicBezTo>
                <a:cubicBezTo>
                  <a:pt x="16441" y="9625"/>
                  <a:pt x="19156" y="13725"/>
                  <a:pt x="19156" y="18335"/>
                </a:cubicBezTo>
                <a:cubicBezTo>
                  <a:pt x="23498" y="18335"/>
                  <a:pt x="25407" y="22623"/>
                  <a:pt x="25407" y="22623"/>
                </a:cubicBezTo>
                <a:lnTo>
                  <a:pt x="1" y="2262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1"/>
          <p:cNvSpPr/>
          <p:nvPr/>
        </p:nvSpPr>
        <p:spPr>
          <a:xfrm>
            <a:off x="6824396" y="3192234"/>
            <a:ext cx="2798869" cy="2491016"/>
          </a:xfrm>
          <a:custGeom>
            <a:avLst/>
            <a:gdLst/>
            <a:ahLst/>
            <a:cxnLst/>
            <a:rect l="l" t="t" r="r" b="b"/>
            <a:pathLst>
              <a:path w="25420" h="22624" extrusionOk="0">
                <a:moveTo>
                  <a:pt x="25406" y="1129"/>
                </a:moveTo>
                <a:cubicBezTo>
                  <a:pt x="25406" y="1129"/>
                  <a:pt x="18349" y="0"/>
                  <a:pt x="13913" y="9625"/>
                </a:cubicBezTo>
                <a:cubicBezTo>
                  <a:pt x="8966" y="9625"/>
                  <a:pt x="6251" y="13725"/>
                  <a:pt x="6251" y="18335"/>
                </a:cubicBezTo>
                <a:cubicBezTo>
                  <a:pt x="1909" y="18335"/>
                  <a:pt x="0" y="22623"/>
                  <a:pt x="0" y="22623"/>
                </a:cubicBezTo>
                <a:lnTo>
                  <a:pt x="25419" y="22623"/>
                </a:lnTo>
                <a:lnTo>
                  <a:pt x="25419" y="1129"/>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31"/>
          <p:cNvSpPr/>
          <p:nvPr/>
        </p:nvSpPr>
        <p:spPr>
          <a:xfrm flipH="1">
            <a:off x="-2420250" y="445013"/>
            <a:ext cx="3509803" cy="1227599"/>
          </a:xfrm>
          <a:custGeom>
            <a:avLst/>
            <a:gdLst/>
            <a:ahLst/>
            <a:cxnLst/>
            <a:rect l="l" t="t" r="r" b="b"/>
            <a:pathLst>
              <a:path w="18564" h="6493" extrusionOk="0">
                <a:moveTo>
                  <a:pt x="18564" y="955"/>
                </a:moveTo>
                <a:cubicBezTo>
                  <a:pt x="18564" y="955"/>
                  <a:pt x="15123" y="0"/>
                  <a:pt x="11023" y="4073"/>
                </a:cubicBezTo>
                <a:cubicBezTo>
                  <a:pt x="7904" y="1707"/>
                  <a:pt x="5995" y="3293"/>
                  <a:pt x="4302" y="4987"/>
                </a:cubicBezTo>
                <a:cubicBezTo>
                  <a:pt x="1008" y="3925"/>
                  <a:pt x="0" y="6493"/>
                  <a:pt x="0" y="6493"/>
                </a:cubicBezTo>
                <a:lnTo>
                  <a:pt x="18564" y="649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31"/>
          <p:cNvSpPr/>
          <p:nvPr/>
        </p:nvSpPr>
        <p:spPr>
          <a:xfrm>
            <a:off x="8510675" y="1672588"/>
            <a:ext cx="1987589" cy="315579"/>
          </a:xfrm>
          <a:custGeom>
            <a:avLst/>
            <a:gdLst/>
            <a:ahLst/>
            <a:cxnLst/>
            <a:rect l="l" t="t" r="r" b="b"/>
            <a:pathLst>
              <a:path w="50217" h="7023" extrusionOk="0">
                <a:moveTo>
                  <a:pt x="25108" y="1"/>
                </a:moveTo>
                <a:cubicBezTo>
                  <a:pt x="21300" y="1"/>
                  <a:pt x="17492" y="1237"/>
                  <a:pt x="15020" y="3709"/>
                </a:cubicBezTo>
                <a:cubicBezTo>
                  <a:pt x="13484" y="2533"/>
                  <a:pt x="12160" y="2071"/>
                  <a:pt x="10986" y="2071"/>
                </a:cubicBezTo>
                <a:cubicBezTo>
                  <a:pt x="8931" y="2071"/>
                  <a:pt x="7332" y="3485"/>
                  <a:pt x="5853" y="4965"/>
                </a:cubicBezTo>
                <a:cubicBezTo>
                  <a:pt x="5079" y="4711"/>
                  <a:pt x="4398" y="4607"/>
                  <a:pt x="3800" y="4607"/>
                </a:cubicBezTo>
                <a:cubicBezTo>
                  <a:pt x="934" y="4607"/>
                  <a:pt x="0" y="7023"/>
                  <a:pt x="0" y="7023"/>
                </a:cubicBezTo>
                <a:lnTo>
                  <a:pt x="50216" y="7023"/>
                </a:lnTo>
                <a:cubicBezTo>
                  <a:pt x="50216" y="7023"/>
                  <a:pt x="49283" y="4607"/>
                  <a:pt x="46416" y="4607"/>
                </a:cubicBezTo>
                <a:cubicBezTo>
                  <a:pt x="45819" y="4607"/>
                  <a:pt x="45137" y="4711"/>
                  <a:pt x="44363" y="4965"/>
                </a:cubicBezTo>
                <a:cubicBezTo>
                  <a:pt x="42884" y="3485"/>
                  <a:pt x="41285" y="2071"/>
                  <a:pt x="39230" y="2071"/>
                </a:cubicBezTo>
                <a:cubicBezTo>
                  <a:pt x="38056" y="2071"/>
                  <a:pt x="36732" y="2533"/>
                  <a:pt x="35197" y="3709"/>
                </a:cubicBezTo>
                <a:cubicBezTo>
                  <a:pt x="32725" y="1237"/>
                  <a:pt x="28916" y="1"/>
                  <a:pt x="25108" y="1"/>
                </a:cubicBez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BLANK_1_1_1_1_1_1_1_1">
    <p:spTree>
      <p:nvGrpSpPr>
        <p:cNvPr id="1" name="Shape 395"/>
        <p:cNvGrpSpPr/>
        <p:nvPr/>
      </p:nvGrpSpPr>
      <p:grpSpPr>
        <a:xfrm>
          <a:off x="0" y="0"/>
          <a:ext cx="0" cy="0"/>
          <a:chOff x="0" y="0"/>
          <a:chExt cx="0" cy="0"/>
        </a:xfrm>
      </p:grpSpPr>
      <p:sp>
        <p:nvSpPr>
          <p:cNvPr id="396" name="Google Shape;396;p32"/>
          <p:cNvSpPr/>
          <p:nvPr/>
        </p:nvSpPr>
        <p:spPr>
          <a:xfrm>
            <a:off x="5228055" y="3805201"/>
            <a:ext cx="3915937" cy="1369650"/>
          </a:xfrm>
          <a:custGeom>
            <a:avLst/>
            <a:gdLst/>
            <a:ahLst/>
            <a:cxnLst/>
            <a:rect l="l" t="t" r="r" b="b"/>
            <a:pathLst>
              <a:path w="18564" h="6493" extrusionOk="0">
                <a:moveTo>
                  <a:pt x="18564" y="955"/>
                </a:moveTo>
                <a:cubicBezTo>
                  <a:pt x="18564" y="955"/>
                  <a:pt x="15123" y="0"/>
                  <a:pt x="11023" y="4073"/>
                </a:cubicBezTo>
                <a:cubicBezTo>
                  <a:pt x="7904" y="1707"/>
                  <a:pt x="5995" y="3293"/>
                  <a:pt x="4302" y="4987"/>
                </a:cubicBezTo>
                <a:cubicBezTo>
                  <a:pt x="1008" y="3925"/>
                  <a:pt x="0" y="6493"/>
                  <a:pt x="0" y="6493"/>
                </a:cubicBezTo>
                <a:lnTo>
                  <a:pt x="18564" y="649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2"/>
          <p:cNvSpPr/>
          <p:nvPr/>
        </p:nvSpPr>
        <p:spPr>
          <a:xfrm>
            <a:off x="11" y="2964363"/>
            <a:ext cx="2482327" cy="2210478"/>
          </a:xfrm>
          <a:custGeom>
            <a:avLst/>
            <a:gdLst/>
            <a:ahLst/>
            <a:cxnLst/>
            <a:rect l="l" t="t" r="r" b="b"/>
            <a:pathLst>
              <a:path w="25407" h="22624" extrusionOk="0">
                <a:moveTo>
                  <a:pt x="1" y="1129"/>
                </a:moveTo>
                <a:cubicBezTo>
                  <a:pt x="1" y="1129"/>
                  <a:pt x="7058" y="0"/>
                  <a:pt x="11494" y="9625"/>
                </a:cubicBezTo>
                <a:cubicBezTo>
                  <a:pt x="16441" y="9625"/>
                  <a:pt x="19156" y="13725"/>
                  <a:pt x="19156" y="18335"/>
                </a:cubicBezTo>
                <a:cubicBezTo>
                  <a:pt x="23498" y="18335"/>
                  <a:pt x="25407" y="22623"/>
                  <a:pt x="25407" y="22623"/>
                </a:cubicBezTo>
                <a:lnTo>
                  <a:pt x="1" y="2262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32"/>
          <p:cNvSpPr/>
          <p:nvPr/>
        </p:nvSpPr>
        <p:spPr>
          <a:xfrm rot="10800000" flipH="1">
            <a:off x="6345121" y="9"/>
            <a:ext cx="2798869" cy="2491016"/>
          </a:xfrm>
          <a:custGeom>
            <a:avLst/>
            <a:gdLst/>
            <a:ahLst/>
            <a:cxnLst/>
            <a:rect l="l" t="t" r="r" b="b"/>
            <a:pathLst>
              <a:path w="25420" h="22624" extrusionOk="0">
                <a:moveTo>
                  <a:pt x="25406" y="1129"/>
                </a:moveTo>
                <a:cubicBezTo>
                  <a:pt x="25406" y="1129"/>
                  <a:pt x="18349" y="0"/>
                  <a:pt x="13913" y="9625"/>
                </a:cubicBezTo>
                <a:cubicBezTo>
                  <a:pt x="8966" y="9625"/>
                  <a:pt x="6251" y="13725"/>
                  <a:pt x="6251" y="18335"/>
                </a:cubicBezTo>
                <a:cubicBezTo>
                  <a:pt x="1909" y="18335"/>
                  <a:pt x="0" y="22623"/>
                  <a:pt x="0" y="22623"/>
                </a:cubicBezTo>
                <a:lnTo>
                  <a:pt x="25419" y="22623"/>
                </a:lnTo>
                <a:lnTo>
                  <a:pt x="25419" y="1129"/>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32"/>
          <p:cNvSpPr/>
          <p:nvPr/>
        </p:nvSpPr>
        <p:spPr>
          <a:xfrm flipH="1">
            <a:off x="-843700" y="-258949"/>
            <a:ext cx="3509803" cy="1227599"/>
          </a:xfrm>
          <a:custGeom>
            <a:avLst/>
            <a:gdLst/>
            <a:ahLst/>
            <a:cxnLst/>
            <a:rect l="l" t="t" r="r" b="b"/>
            <a:pathLst>
              <a:path w="18564" h="6493" extrusionOk="0">
                <a:moveTo>
                  <a:pt x="18564" y="955"/>
                </a:moveTo>
                <a:cubicBezTo>
                  <a:pt x="18564" y="955"/>
                  <a:pt x="15123" y="0"/>
                  <a:pt x="11023" y="4073"/>
                </a:cubicBezTo>
                <a:cubicBezTo>
                  <a:pt x="7904" y="1707"/>
                  <a:pt x="5995" y="3293"/>
                  <a:pt x="4302" y="4987"/>
                </a:cubicBezTo>
                <a:cubicBezTo>
                  <a:pt x="1008" y="3925"/>
                  <a:pt x="0" y="6493"/>
                  <a:pt x="0" y="6493"/>
                </a:cubicBezTo>
                <a:lnTo>
                  <a:pt x="18564" y="6493"/>
                </a:ln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32"/>
          <p:cNvSpPr/>
          <p:nvPr/>
        </p:nvSpPr>
        <p:spPr>
          <a:xfrm>
            <a:off x="152500" y="2129850"/>
            <a:ext cx="1987589" cy="315579"/>
          </a:xfrm>
          <a:custGeom>
            <a:avLst/>
            <a:gdLst/>
            <a:ahLst/>
            <a:cxnLst/>
            <a:rect l="l" t="t" r="r" b="b"/>
            <a:pathLst>
              <a:path w="50217" h="7023" extrusionOk="0">
                <a:moveTo>
                  <a:pt x="25108" y="1"/>
                </a:moveTo>
                <a:cubicBezTo>
                  <a:pt x="21300" y="1"/>
                  <a:pt x="17492" y="1237"/>
                  <a:pt x="15020" y="3709"/>
                </a:cubicBezTo>
                <a:cubicBezTo>
                  <a:pt x="13484" y="2533"/>
                  <a:pt x="12160" y="2071"/>
                  <a:pt x="10986" y="2071"/>
                </a:cubicBezTo>
                <a:cubicBezTo>
                  <a:pt x="8931" y="2071"/>
                  <a:pt x="7332" y="3485"/>
                  <a:pt x="5853" y="4965"/>
                </a:cubicBezTo>
                <a:cubicBezTo>
                  <a:pt x="5079" y="4711"/>
                  <a:pt x="4398" y="4607"/>
                  <a:pt x="3800" y="4607"/>
                </a:cubicBezTo>
                <a:cubicBezTo>
                  <a:pt x="934" y="4607"/>
                  <a:pt x="0" y="7023"/>
                  <a:pt x="0" y="7023"/>
                </a:cubicBezTo>
                <a:lnTo>
                  <a:pt x="50216" y="7023"/>
                </a:lnTo>
                <a:cubicBezTo>
                  <a:pt x="50216" y="7023"/>
                  <a:pt x="49283" y="4607"/>
                  <a:pt x="46416" y="4607"/>
                </a:cubicBezTo>
                <a:cubicBezTo>
                  <a:pt x="45819" y="4607"/>
                  <a:pt x="45137" y="4711"/>
                  <a:pt x="44363" y="4965"/>
                </a:cubicBezTo>
                <a:cubicBezTo>
                  <a:pt x="42884" y="3485"/>
                  <a:pt x="41285" y="2071"/>
                  <a:pt x="39230" y="2071"/>
                </a:cubicBezTo>
                <a:cubicBezTo>
                  <a:pt x="38056" y="2071"/>
                  <a:pt x="36732" y="2533"/>
                  <a:pt x="35197" y="3709"/>
                </a:cubicBezTo>
                <a:cubicBezTo>
                  <a:pt x="32725" y="1237"/>
                  <a:pt x="28916" y="1"/>
                  <a:pt x="25108" y="1"/>
                </a:cubicBez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gradFill>
          <a:gsLst>
            <a:gs pos="0">
              <a:srgbClr val="6599CC"/>
            </a:gs>
            <a:gs pos="47000">
              <a:srgbClr val="B2CAE3"/>
            </a:gs>
            <a:gs pos="100000">
              <a:schemeClr val="lt1"/>
            </a:gs>
          </a:gsLst>
          <a:lin ang="16198662"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lt1"/>
              </a:buClr>
              <a:buSzPts val="2500"/>
              <a:buFont typeface="Limelight"/>
              <a:buNone/>
              <a:defRPr sz="2500" b="1">
                <a:solidFill>
                  <a:schemeClr val="lt1"/>
                </a:solidFill>
                <a:latin typeface="Limelight"/>
                <a:ea typeface="Limelight"/>
                <a:cs typeface="Limelight"/>
                <a:sym typeface="Limelight"/>
              </a:defRPr>
            </a:lvl1pPr>
            <a:lvl2pPr lvl="1" rtl="0">
              <a:spcBef>
                <a:spcPts val="0"/>
              </a:spcBef>
              <a:spcAft>
                <a:spcPts val="0"/>
              </a:spcAft>
              <a:buClr>
                <a:schemeClr val="lt1"/>
              </a:buClr>
              <a:buSzPts val="3500"/>
              <a:buFont typeface="Limelight"/>
              <a:buNone/>
              <a:defRPr sz="3500" b="1">
                <a:solidFill>
                  <a:schemeClr val="lt1"/>
                </a:solidFill>
                <a:latin typeface="Limelight"/>
                <a:ea typeface="Limelight"/>
                <a:cs typeface="Limelight"/>
                <a:sym typeface="Limelight"/>
              </a:defRPr>
            </a:lvl2pPr>
            <a:lvl3pPr lvl="2" rtl="0">
              <a:spcBef>
                <a:spcPts val="0"/>
              </a:spcBef>
              <a:spcAft>
                <a:spcPts val="0"/>
              </a:spcAft>
              <a:buClr>
                <a:schemeClr val="lt1"/>
              </a:buClr>
              <a:buSzPts val="3500"/>
              <a:buFont typeface="Limelight"/>
              <a:buNone/>
              <a:defRPr sz="3500" b="1">
                <a:solidFill>
                  <a:schemeClr val="lt1"/>
                </a:solidFill>
                <a:latin typeface="Limelight"/>
                <a:ea typeface="Limelight"/>
                <a:cs typeface="Limelight"/>
                <a:sym typeface="Limelight"/>
              </a:defRPr>
            </a:lvl3pPr>
            <a:lvl4pPr lvl="3" rtl="0">
              <a:spcBef>
                <a:spcPts val="0"/>
              </a:spcBef>
              <a:spcAft>
                <a:spcPts val="0"/>
              </a:spcAft>
              <a:buClr>
                <a:schemeClr val="lt1"/>
              </a:buClr>
              <a:buSzPts val="3500"/>
              <a:buFont typeface="Limelight"/>
              <a:buNone/>
              <a:defRPr sz="3500" b="1">
                <a:solidFill>
                  <a:schemeClr val="lt1"/>
                </a:solidFill>
                <a:latin typeface="Limelight"/>
                <a:ea typeface="Limelight"/>
                <a:cs typeface="Limelight"/>
                <a:sym typeface="Limelight"/>
              </a:defRPr>
            </a:lvl4pPr>
            <a:lvl5pPr lvl="4" rtl="0">
              <a:spcBef>
                <a:spcPts val="0"/>
              </a:spcBef>
              <a:spcAft>
                <a:spcPts val="0"/>
              </a:spcAft>
              <a:buClr>
                <a:schemeClr val="lt1"/>
              </a:buClr>
              <a:buSzPts val="3500"/>
              <a:buFont typeface="Limelight"/>
              <a:buNone/>
              <a:defRPr sz="3500" b="1">
                <a:solidFill>
                  <a:schemeClr val="lt1"/>
                </a:solidFill>
                <a:latin typeface="Limelight"/>
                <a:ea typeface="Limelight"/>
                <a:cs typeface="Limelight"/>
                <a:sym typeface="Limelight"/>
              </a:defRPr>
            </a:lvl5pPr>
            <a:lvl6pPr lvl="5" rtl="0">
              <a:spcBef>
                <a:spcPts val="0"/>
              </a:spcBef>
              <a:spcAft>
                <a:spcPts val="0"/>
              </a:spcAft>
              <a:buClr>
                <a:schemeClr val="lt1"/>
              </a:buClr>
              <a:buSzPts val="3500"/>
              <a:buFont typeface="Limelight"/>
              <a:buNone/>
              <a:defRPr sz="3500" b="1">
                <a:solidFill>
                  <a:schemeClr val="lt1"/>
                </a:solidFill>
                <a:latin typeface="Limelight"/>
                <a:ea typeface="Limelight"/>
                <a:cs typeface="Limelight"/>
                <a:sym typeface="Limelight"/>
              </a:defRPr>
            </a:lvl6pPr>
            <a:lvl7pPr lvl="6" rtl="0">
              <a:spcBef>
                <a:spcPts val="0"/>
              </a:spcBef>
              <a:spcAft>
                <a:spcPts val="0"/>
              </a:spcAft>
              <a:buClr>
                <a:schemeClr val="lt1"/>
              </a:buClr>
              <a:buSzPts val="3500"/>
              <a:buFont typeface="Limelight"/>
              <a:buNone/>
              <a:defRPr sz="3500" b="1">
                <a:solidFill>
                  <a:schemeClr val="lt1"/>
                </a:solidFill>
                <a:latin typeface="Limelight"/>
                <a:ea typeface="Limelight"/>
                <a:cs typeface="Limelight"/>
                <a:sym typeface="Limelight"/>
              </a:defRPr>
            </a:lvl7pPr>
            <a:lvl8pPr lvl="7" rtl="0">
              <a:spcBef>
                <a:spcPts val="0"/>
              </a:spcBef>
              <a:spcAft>
                <a:spcPts val="0"/>
              </a:spcAft>
              <a:buClr>
                <a:schemeClr val="lt1"/>
              </a:buClr>
              <a:buSzPts val="3500"/>
              <a:buFont typeface="Limelight"/>
              <a:buNone/>
              <a:defRPr sz="3500" b="1">
                <a:solidFill>
                  <a:schemeClr val="lt1"/>
                </a:solidFill>
                <a:latin typeface="Limelight"/>
                <a:ea typeface="Limelight"/>
                <a:cs typeface="Limelight"/>
                <a:sym typeface="Limelight"/>
              </a:defRPr>
            </a:lvl8pPr>
            <a:lvl9pPr lvl="8" rtl="0">
              <a:spcBef>
                <a:spcPts val="0"/>
              </a:spcBef>
              <a:spcAft>
                <a:spcPts val="0"/>
              </a:spcAft>
              <a:buClr>
                <a:schemeClr val="lt1"/>
              </a:buClr>
              <a:buSzPts val="3500"/>
              <a:buFont typeface="Limelight"/>
              <a:buNone/>
              <a:defRPr sz="3500" b="1">
                <a:solidFill>
                  <a:schemeClr val="lt1"/>
                </a:solidFill>
                <a:latin typeface="Limelight"/>
                <a:ea typeface="Limelight"/>
                <a:cs typeface="Limelight"/>
                <a:sym typeface="Limelight"/>
              </a:defRPr>
            </a:lvl9pPr>
          </a:lstStyle>
          <a:p>
            <a:endParaRPr/>
          </a:p>
        </p:txBody>
      </p:sp>
      <p:sp>
        <p:nvSpPr>
          <p:cNvPr id="7" name="Google Shape;7;p1"/>
          <p:cNvSpPr txBox="1">
            <a:spLocks noGrp="1"/>
          </p:cNvSpPr>
          <p:nvPr>
            <p:ph type="body" idx="1"/>
          </p:nvPr>
        </p:nvSpPr>
        <p:spPr>
          <a:xfrm>
            <a:off x="311700" y="1143325"/>
            <a:ext cx="8520600" cy="3416400"/>
          </a:xfrm>
          <a:prstGeom prst="rect">
            <a:avLst/>
          </a:prstGeom>
          <a:noFill/>
          <a:ln>
            <a:noFill/>
          </a:ln>
        </p:spPr>
        <p:txBody>
          <a:bodyPr spcFirstLastPara="1" wrap="square" lIns="91425" tIns="91425" rIns="91425" bIns="91425" anchor="t" anchorCtr="0">
            <a:noAutofit/>
          </a:bodyPr>
          <a:lstStyle>
            <a:lvl1pPr marL="457200" lvl="0" indent="-323850">
              <a:lnSpc>
                <a:spcPct val="100000"/>
              </a:lnSpc>
              <a:spcBef>
                <a:spcPts val="0"/>
              </a:spcBef>
              <a:spcAft>
                <a:spcPts val="0"/>
              </a:spcAft>
              <a:buClr>
                <a:schemeClr val="accent4"/>
              </a:buClr>
              <a:buSzPts val="1500"/>
              <a:buFont typeface="Raleway"/>
              <a:buChar char="●"/>
              <a:defRPr sz="1500">
                <a:solidFill>
                  <a:schemeClr val="accent4"/>
                </a:solidFill>
                <a:latin typeface="Raleway"/>
                <a:ea typeface="Raleway"/>
                <a:cs typeface="Raleway"/>
                <a:sym typeface="Raleway"/>
              </a:defRPr>
            </a:lvl1pPr>
            <a:lvl2pPr marL="914400" lvl="1" indent="-323850">
              <a:lnSpc>
                <a:spcPct val="100000"/>
              </a:lnSpc>
              <a:spcBef>
                <a:spcPts val="0"/>
              </a:spcBef>
              <a:spcAft>
                <a:spcPts val="0"/>
              </a:spcAft>
              <a:buClr>
                <a:schemeClr val="accent4"/>
              </a:buClr>
              <a:buSzPts val="1500"/>
              <a:buFont typeface="Raleway"/>
              <a:buChar char="○"/>
              <a:defRPr sz="1500">
                <a:solidFill>
                  <a:schemeClr val="accent4"/>
                </a:solidFill>
                <a:latin typeface="Raleway"/>
                <a:ea typeface="Raleway"/>
                <a:cs typeface="Raleway"/>
                <a:sym typeface="Raleway"/>
              </a:defRPr>
            </a:lvl2pPr>
            <a:lvl3pPr marL="1371600" lvl="2" indent="-323850">
              <a:lnSpc>
                <a:spcPct val="100000"/>
              </a:lnSpc>
              <a:spcBef>
                <a:spcPts val="0"/>
              </a:spcBef>
              <a:spcAft>
                <a:spcPts val="0"/>
              </a:spcAft>
              <a:buClr>
                <a:schemeClr val="accent4"/>
              </a:buClr>
              <a:buSzPts val="1500"/>
              <a:buFont typeface="Raleway"/>
              <a:buChar char="■"/>
              <a:defRPr sz="1500">
                <a:solidFill>
                  <a:schemeClr val="accent4"/>
                </a:solidFill>
                <a:latin typeface="Raleway"/>
                <a:ea typeface="Raleway"/>
                <a:cs typeface="Raleway"/>
                <a:sym typeface="Raleway"/>
              </a:defRPr>
            </a:lvl3pPr>
            <a:lvl4pPr marL="1828800" lvl="3" indent="-323850">
              <a:lnSpc>
                <a:spcPct val="100000"/>
              </a:lnSpc>
              <a:spcBef>
                <a:spcPts val="0"/>
              </a:spcBef>
              <a:spcAft>
                <a:spcPts val="0"/>
              </a:spcAft>
              <a:buClr>
                <a:schemeClr val="accent4"/>
              </a:buClr>
              <a:buSzPts val="1500"/>
              <a:buFont typeface="Raleway"/>
              <a:buChar char="●"/>
              <a:defRPr sz="1500">
                <a:solidFill>
                  <a:schemeClr val="accent4"/>
                </a:solidFill>
                <a:latin typeface="Raleway"/>
                <a:ea typeface="Raleway"/>
                <a:cs typeface="Raleway"/>
                <a:sym typeface="Raleway"/>
              </a:defRPr>
            </a:lvl4pPr>
            <a:lvl5pPr marL="2286000" lvl="4" indent="-323850">
              <a:lnSpc>
                <a:spcPct val="100000"/>
              </a:lnSpc>
              <a:spcBef>
                <a:spcPts val="0"/>
              </a:spcBef>
              <a:spcAft>
                <a:spcPts val="0"/>
              </a:spcAft>
              <a:buClr>
                <a:schemeClr val="accent4"/>
              </a:buClr>
              <a:buSzPts val="1500"/>
              <a:buFont typeface="Raleway"/>
              <a:buChar char="○"/>
              <a:defRPr sz="1500">
                <a:solidFill>
                  <a:schemeClr val="accent4"/>
                </a:solidFill>
                <a:latin typeface="Raleway"/>
                <a:ea typeface="Raleway"/>
                <a:cs typeface="Raleway"/>
                <a:sym typeface="Raleway"/>
              </a:defRPr>
            </a:lvl5pPr>
            <a:lvl6pPr marL="2743200" lvl="5" indent="-323850">
              <a:lnSpc>
                <a:spcPct val="100000"/>
              </a:lnSpc>
              <a:spcBef>
                <a:spcPts val="0"/>
              </a:spcBef>
              <a:spcAft>
                <a:spcPts val="0"/>
              </a:spcAft>
              <a:buClr>
                <a:schemeClr val="accent4"/>
              </a:buClr>
              <a:buSzPts val="1500"/>
              <a:buFont typeface="Raleway"/>
              <a:buChar char="■"/>
              <a:defRPr sz="1500">
                <a:solidFill>
                  <a:schemeClr val="accent4"/>
                </a:solidFill>
                <a:latin typeface="Raleway"/>
                <a:ea typeface="Raleway"/>
                <a:cs typeface="Raleway"/>
                <a:sym typeface="Raleway"/>
              </a:defRPr>
            </a:lvl6pPr>
            <a:lvl7pPr marL="3200400" lvl="6" indent="-323850">
              <a:lnSpc>
                <a:spcPct val="100000"/>
              </a:lnSpc>
              <a:spcBef>
                <a:spcPts val="0"/>
              </a:spcBef>
              <a:spcAft>
                <a:spcPts val="0"/>
              </a:spcAft>
              <a:buClr>
                <a:schemeClr val="accent4"/>
              </a:buClr>
              <a:buSzPts val="1500"/>
              <a:buFont typeface="Raleway"/>
              <a:buChar char="●"/>
              <a:defRPr sz="1500">
                <a:solidFill>
                  <a:schemeClr val="accent4"/>
                </a:solidFill>
                <a:latin typeface="Raleway"/>
                <a:ea typeface="Raleway"/>
                <a:cs typeface="Raleway"/>
                <a:sym typeface="Raleway"/>
              </a:defRPr>
            </a:lvl7pPr>
            <a:lvl8pPr marL="3657600" lvl="7" indent="-323850">
              <a:lnSpc>
                <a:spcPct val="100000"/>
              </a:lnSpc>
              <a:spcBef>
                <a:spcPts val="0"/>
              </a:spcBef>
              <a:spcAft>
                <a:spcPts val="0"/>
              </a:spcAft>
              <a:buClr>
                <a:schemeClr val="accent4"/>
              </a:buClr>
              <a:buSzPts val="1500"/>
              <a:buFont typeface="Raleway"/>
              <a:buChar char="○"/>
              <a:defRPr sz="1500">
                <a:solidFill>
                  <a:schemeClr val="accent4"/>
                </a:solidFill>
                <a:latin typeface="Raleway"/>
                <a:ea typeface="Raleway"/>
                <a:cs typeface="Raleway"/>
                <a:sym typeface="Raleway"/>
              </a:defRPr>
            </a:lvl8pPr>
            <a:lvl9pPr marL="4114800" lvl="8" indent="-323850">
              <a:lnSpc>
                <a:spcPct val="100000"/>
              </a:lnSpc>
              <a:spcBef>
                <a:spcPts val="0"/>
              </a:spcBef>
              <a:spcAft>
                <a:spcPts val="0"/>
              </a:spcAft>
              <a:buClr>
                <a:schemeClr val="accent4"/>
              </a:buClr>
              <a:buSzPts val="1500"/>
              <a:buFont typeface="Raleway"/>
              <a:buChar char="■"/>
              <a:defRPr sz="1500">
                <a:solidFill>
                  <a:schemeClr val="accent4"/>
                </a:solidFill>
                <a:latin typeface="Raleway"/>
                <a:ea typeface="Raleway"/>
                <a:cs typeface="Raleway"/>
                <a:sym typeface="Raleway"/>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 id="2147483653" r:id="rId3"/>
    <p:sldLayoutId id="2147483657" r:id="rId4"/>
    <p:sldLayoutId id="2147483658" r:id="rId5"/>
    <p:sldLayoutId id="2147483671" r:id="rId6"/>
    <p:sldLayoutId id="2147483677" r:id="rId7"/>
    <p:sldLayoutId id="2147483678"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721;p70"/>
          <p:cNvSpPr txBox="1">
            <a:spLocks noGrp="1"/>
          </p:cNvSpPr>
          <p:nvPr>
            <p:ph type="title"/>
          </p:nvPr>
        </p:nvSpPr>
        <p:spPr>
          <a:xfrm>
            <a:off x="956451" y="957489"/>
            <a:ext cx="7280123" cy="1058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DZ" sz="5400" dirty="0" smtClean="0">
                <a:latin typeface="Aldhabi" panose="01000000000000000000" pitchFamily="2" charset="-78"/>
                <a:cs typeface="Aldhabi" panose="01000000000000000000" pitchFamily="2" charset="-78"/>
              </a:rPr>
              <a:t>بسم الله الرحمان الرحيم </a:t>
            </a:r>
            <a:endParaRPr sz="5400" dirty="0">
              <a:latin typeface="Aldhabi" panose="01000000000000000000" pitchFamily="2" charset="-78"/>
              <a:cs typeface="Aldhabi" panose="01000000000000000000" pitchFamily="2" charset="-78"/>
            </a:endParaRPr>
          </a:p>
        </p:txBody>
      </p:sp>
      <p:sp>
        <p:nvSpPr>
          <p:cNvPr id="5" name="Google Shape;1721;p70"/>
          <p:cNvSpPr txBox="1">
            <a:spLocks/>
          </p:cNvSpPr>
          <p:nvPr/>
        </p:nvSpPr>
        <p:spPr>
          <a:xfrm>
            <a:off x="956450" y="691116"/>
            <a:ext cx="7280123" cy="228217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3100"/>
              <a:buFont typeface="Libre Caslon Text"/>
              <a:buNone/>
              <a:defRPr sz="6000" b="1" i="0" u="none" strike="noStrike" cap="none">
                <a:solidFill>
                  <a:schemeClr val="lt1"/>
                </a:solidFill>
                <a:latin typeface="Libre Caslon Text"/>
                <a:ea typeface="Libre Caslon Text"/>
                <a:cs typeface="Libre Caslon Text"/>
                <a:sym typeface="Libre Caslon Text"/>
              </a:defRPr>
            </a:lvl1pPr>
            <a:lvl2pPr marR="0" lvl="1" algn="l" rtl="0">
              <a:lnSpc>
                <a:spcPct val="100000"/>
              </a:lnSpc>
              <a:spcBef>
                <a:spcPts val="0"/>
              </a:spcBef>
              <a:spcAft>
                <a:spcPts val="0"/>
              </a:spcAft>
              <a:buClr>
                <a:schemeClr val="lt1"/>
              </a:buClr>
              <a:buSzPts val="3100"/>
              <a:buFont typeface="Libre Baskerville"/>
              <a:buNone/>
              <a:defRPr sz="3100" b="1" i="0" u="none" strike="noStrike" cap="none">
                <a:solidFill>
                  <a:schemeClr val="lt1"/>
                </a:solidFill>
                <a:latin typeface="Libre Baskerville"/>
                <a:ea typeface="Libre Baskerville"/>
                <a:cs typeface="Libre Baskerville"/>
                <a:sym typeface="Libre Baskerville"/>
              </a:defRPr>
            </a:lvl2pPr>
            <a:lvl3pPr marR="0" lvl="2" algn="l" rtl="0">
              <a:lnSpc>
                <a:spcPct val="100000"/>
              </a:lnSpc>
              <a:spcBef>
                <a:spcPts val="0"/>
              </a:spcBef>
              <a:spcAft>
                <a:spcPts val="0"/>
              </a:spcAft>
              <a:buClr>
                <a:schemeClr val="lt1"/>
              </a:buClr>
              <a:buSzPts val="3100"/>
              <a:buFont typeface="Libre Baskerville"/>
              <a:buNone/>
              <a:defRPr sz="3100" b="1" i="0" u="none" strike="noStrike" cap="none">
                <a:solidFill>
                  <a:schemeClr val="lt1"/>
                </a:solidFill>
                <a:latin typeface="Libre Baskerville"/>
                <a:ea typeface="Libre Baskerville"/>
                <a:cs typeface="Libre Baskerville"/>
                <a:sym typeface="Libre Baskerville"/>
              </a:defRPr>
            </a:lvl3pPr>
            <a:lvl4pPr marR="0" lvl="3" algn="l" rtl="0">
              <a:lnSpc>
                <a:spcPct val="100000"/>
              </a:lnSpc>
              <a:spcBef>
                <a:spcPts val="0"/>
              </a:spcBef>
              <a:spcAft>
                <a:spcPts val="0"/>
              </a:spcAft>
              <a:buClr>
                <a:schemeClr val="lt1"/>
              </a:buClr>
              <a:buSzPts val="3100"/>
              <a:buFont typeface="Libre Baskerville"/>
              <a:buNone/>
              <a:defRPr sz="3100" b="1" i="0" u="none" strike="noStrike" cap="none">
                <a:solidFill>
                  <a:schemeClr val="lt1"/>
                </a:solidFill>
                <a:latin typeface="Libre Baskerville"/>
                <a:ea typeface="Libre Baskerville"/>
                <a:cs typeface="Libre Baskerville"/>
                <a:sym typeface="Libre Baskerville"/>
              </a:defRPr>
            </a:lvl4pPr>
            <a:lvl5pPr marR="0" lvl="4" algn="l" rtl="0">
              <a:lnSpc>
                <a:spcPct val="100000"/>
              </a:lnSpc>
              <a:spcBef>
                <a:spcPts val="0"/>
              </a:spcBef>
              <a:spcAft>
                <a:spcPts val="0"/>
              </a:spcAft>
              <a:buClr>
                <a:schemeClr val="lt1"/>
              </a:buClr>
              <a:buSzPts val="3100"/>
              <a:buFont typeface="Libre Baskerville"/>
              <a:buNone/>
              <a:defRPr sz="3100" b="1" i="0" u="none" strike="noStrike" cap="none">
                <a:solidFill>
                  <a:schemeClr val="lt1"/>
                </a:solidFill>
                <a:latin typeface="Libre Baskerville"/>
                <a:ea typeface="Libre Baskerville"/>
                <a:cs typeface="Libre Baskerville"/>
                <a:sym typeface="Libre Baskerville"/>
              </a:defRPr>
            </a:lvl5pPr>
            <a:lvl6pPr marR="0" lvl="5" algn="l" rtl="0">
              <a:lnSpc>
                <a:spcPct val="100000"/>
              </a:lnSpc>
              <a:spcBef>
                <a:spcPts val="0"/>
              </a:spcBef>
              <a:spcAft>
                <a:spcPts val="0"/>
              </a:spcAft>
              <a:buClr>
                <a:schemeClr val="lt1"/>
              </a:buClr>
              <a:buSzPts val="3100"/>
              <a:buFont typeface="Libre Baskerville"/>
              <a:buNone/>
              <a:defRPr sz="3100" b="1" i="0" u="none" strike="noStrike" cap="none">
                <a:solidFill>
                  <a:schemeClr val="lt1"/>
                </a:solidFill>
                <a:latin typeface="Libre Baskerville"/>
                <a:ea typeface="Libre Baskerville"/>
                <a:cs typeface="Libre Baskerville"/>
                <a:sym typeface="Libre Baskerville"/>
              </a:defRPr>
            </a:lvl6pPr>
            <a:lvl7pPr marR="0" lvl="6" algn="l" rtl="0">
              <a:lnSpc>
                <a:spcPct val="100000"/>
              </a:lnSpc>
              <a:spcBef>
                <a:spcPts val="0"/>
              </a:spcBef>
              <a:spcAft>
                <a:spcPts val="0"/>
              </a:spcAft>
              <a:buClr>
                <a:schemeClr val="lt1"/>
              </a:buClr>
              <a:buSzPts val="3100"/>
              <a:buFont typeface="Libre Baskerville"/>
              <a:buNone/>
              <a:defRPr sz="3100" b="1" i="0" u="none" strike="noStrike" cap="none">
                <a:solidFill>
                  <a:schemeClr val="lt1"/>
                </a:solidFill>
                <a:latin typeface="Libre Baskerville"/>
                <a:ea typeface="Libre Baskerville"/>
                <a:cs typeface="Libre Baskerville"/>
                <a:sym typeface="Libre Baskerville"/>
              </a:defRPr>
            </a:lvl7pPr>
            <a:lvl8pPr marR="0" lvl="7" algn="l" rtl="0">
              <a:lnSpc>
                <a:spcPct val="100000"/>
              </a:lnSpc>
              <a:spcBef>
                <a:spcPts val="0"/>
              </a:spcBef>
              <a:spcAft>
                <a:spcPts val="0"/>
              </a:spcAft>
              <a:buClr>
                <a:schemeClr val="lt1"/>
              </a:buClr>
              <a:buSzPts val="3100"/>
              <a:buFont typeface="Libre Baskerville"/>
              <a:buNone/>
              <a:defRPr sz="3100" b="1" i="0" u="none" strike="noStrike" cap="none">
                <a:solidFill>
                  <a:schemeClr val="lt1"/>
                </a:solidFill>
                <a:latin typeface="Libre Baskerville"/>
                <a:ea typeface="Libre Baskerville"/>
                <a:cs typeface="Libre Baskerville"/>
                <a:sym typeface="Libre Baskerville"/>
              </a:defRPr>
            </a:lvl8pPr>
            <a:lvl9pPr marR="0" lvl="8" algn="l" rtl="0">
              <a:lnSpc>
                <a:spcPct val="100000"/>
              </a:lnSpc>
              <a:spcBef>
                <a:spcPts val="0"/>
              </a:spcBef>
              <a:spcAft>
                <a:spcPts val="0"/>
              </a:spcAft>
              <a:buClr>
                <a:schemeClr val="lt1"/>
              </a:buClr>
              <a:buSzPts val="3100"/>
              <a:buFont typeface="Libre Baskerville"/>
              <a:buNone/>
              <a:defRPr sz="3100" b="1" i="0" u="none" strike="noStrike" cap="none">
                <a:solidFill>
                  <a:schemeClr val="lt1"/>
                </a:solidFill>
                <a:latin typeface="Libre Baskerville"/>
                <a:ea typeface="Libre Baskerville"/>
                <a:cs typeface="Libre Baskerville"/>
                <a:sym typeface="Libre Baskerville"/>
              </a:defRPr>
            </a:lvl9pPr>
          </a:lstStyle>
          <a:p>
            <a:pPr algn="ctr"/>
            <a:endParaRPr lang="fr-FR" sz="5400" dirty="0" smtClean="0">
              <a:latin typeface="Aldhabi" panose="01000000000000000000" pitchFamily="2" charset="-78"/>
              <a:cs typeface="Aldhabi" panose="01000000000000000000" pitchFamily="2" charset="-78"/>
            </a:endParaRPr>
          </a:p>
          <a:p>
            <a:pPr algn="ctr"/>
            <a:endParaRPr lang="fr-FR" sz="5400" dirty="0" smtClean="0">
              <a:latin typeface="Aldhabi" panose="01000000000000000000" pitchFamily="2" charset="-78"/>
              <a:cs typeface="Aldhabi" panose="01000000000000000000" pitchFamily="2" charset="-78"/>
            </a:endParaRPr>
          </a:p>
          <a:p>
            <a:pPr algn="ctr"/>
            <a:endParaRPr lang="fr-FR" sz="5400" dirty="0" smtClean="0">
              <a:latin typeface="Aldhabi" panose="01000000000000000000" pitchFamily="2" charset="-78"/>
              <a:cs typeface="Aldhabi" panose="01000000000000000000" pitchFamily="2" charset="-78"/>
            </a:endParaRPr>
          </a:p>
          <a:p>
            <a:pPr algn="ctr"/>
            <a:r>
              <a:rPr lang="ar-DZ" sz="4000" dirty="0" smtClean="0">
                <a:latin typeface="Aldhabi" panose="01000000000000000000" pitchFamily="2" charset="-78"/>
                <a:cs typeface="Aldhabi" panose="01000000000000000000" pitchFamily="2" charset="-78"/>
              </a:rPr>
              <a:t>السلام عليكم و رحمة الله تعالى و </a:t>
            </a:r>
            <a:r>
              <a:rPr lang="ar-DZ" sz="4800" dirty="0" smtClean="0">
                <a:latin typeface="Aldhabi" panose="01000000000000000000" pitchFamily="2" charset="-78"/>
                <a:cs typeface="Aldhabi" panose="01000000000000000000" pitchFamily="2" charset="-78"/>
              </a:rPr>
              <a:t>بركاته </a:t>
            </a:r>
            <a:endParaRPr lang="ar-DZ" sz="48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74978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555449" y="406401"/>
            <a:ext cx="8033000" cy="620376"/>
          </a:xfrm>
        </p:spPr>
        <p:txBody>
          <a:bodyPr/>
          <a:lstStyle/>
          <a:p>
            <a:r>
              <a:rPr lang="ar-AE" sz="2400" dirty="0">
                <a:solidFill>
                  <a:schemeClr val="bg1"/>
                </a:solidFill>
              </a:rPr>
              <a:t>شركة بوينغ </a:t>
            </a:r>
            <a:r>
              <a:rPr lang="ar-AE" sz="2400" dirty="0" smtClean="0">
                <a:solidFill>
                  <a:schemeClr val="bg1"/>
                </a:solidFill>
              </a:rPr>
              <a:t>تحليل</a:t>
            </a:r>
            <a:r>
              <a:rPr lang="ar-DZ" sz="2400" dirty="0" smtClean="0">
                <a:solidFill>
                  <a:schemeClr val="bg1"/>
                </a:solidFill>
              </a:rPr>
              <a:t> </a:t>
            </a:r>
            <a:br>
              <a:rPr lang="ar-DZ" sz="2400" dirty="0" smtClean="0">
                <a:solidFill>
                  <a:schemeClr val="bg1"/>
                </a:solidFill>
              </a:rPr>
            </a:br>
            <a:r>
              <a:rPr lang="fr-FR" sz="2400" dirty="0" err="1" smtClean="0">
                <a:solidFill>
                  <a:schemeClr val="bg1"/>
                </a:solidFill>
              </a:rPr>
              <a:t>swot</a:t>
            </a:r>
            <a:r>
              <a:rPr lang="ar-DZ" sz="2400" dirty="0" smtClean="0">
                <a:solidFill>
                  <a:schemeClr val="bg1"/>
                </a:solidFill>
              </a:rPr>
              <a:t> </a:t>
            </a:r>
            <a:endParaRPr lang="fr-FR" sz="2400" dirty="0">
              <a:solidFill>
                <a:schemeClr val="bg1"/>
              </a:solidFill>
            </a:endParaRPr>
          </a:p>
        </p:txBody>
      </p:sp>
      <p:sp>
        <p:nvSpPr>
          <p:cNvPr id="4" name="Espace réservé du texte 2"/>
          <p:cNvSpPr txBox="1">
            <a:spLocks/>
          </p:cNvSpPr>
          <p:nvPr/>
        </p:nvSpPr>
        <p:spPr>
          <a:xfrm>
            <a:off x="0" y="1079007"/>
            <a:ext cx="9144001" cy="374375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rtl="1">
              <a:lnSpc>
                <a:spcPct val="107000"/>
              </a:lnSpc>
              <a:spcAft>
                <a:spcPts val="800"/>
              </a:spcAft>
            </a:pPr>
            <a:r>
              <a:rPr lang="ar-AE" sz="2000" b="1" dirty="0">
                <a:latin typeface="Simplified Arabic" panose="02020603050405020304" pitchFamily="18" charset="-78"/>
                <a:ea typeface="Arial" panose="020B0604020202020204" pitchFamily="34" charset="0"/>
                <a:cs typeface="Simplified Arabic" panose="02020603050405020304" pitchFamily="18" charset="-78"/>
              </a:rPr>
              <a:t>نقاط قوة شركة بوينغ:</a:t>
            </a:r>
          </a:p>
          <a:p>
            <a:pPr marL="285750" indent="-285750" algn="r" rtl="1">
              <a:lnSpc>
                <a:spcPct val="150000"/>
              </a:lnSpc>
              <a:buFont typeface="Arial" panose="020B0604020202020204" pitchFamily="34" charset="0"/>
              <a:buChar char="•"/>
            </a:pPr>
            <a:r>
              <a:rPr lang="ar-AE" sz="1600" b="1" u="sng" dirty="0" smtClean="0">
                <a:latin typeface="Simplified Arabic" panose="02020603050405020304" pitchFamily="18" charset="-78"/>
                <a:cs typeface="Simplified Arabic" panose="02020603050405020304" pitchFamily="18" charset="-78"/>
              </a:rPr>
              <a:t> تاريخ وسمعة قوية: </a:t>
            </a:r>
            <a:r>
              <a:rPr lang="ar-AE" sz="1600" dirty="0" smtClean="0">
                <a:latin typeface="Simplified Arabic" panose="02020603050405020304" pitchFamily="18" charset="-78"/>
                <a:cs typeface="Simplified Arabic" panose="02020603050405020304" pitchFamily="18" charset="-78"/>
              </a:rPr>
              <a:t>بوينغ لديها تاريخ طويل ومرموق في صناعة الطيران، حيث تمتلك سمعة قوية كواحدة من أبرز الشركات في هذا المجال.</a:t>
            </a:r>
          </a:p>
          <a:p>
            <a:pPr marL="285750" indent="-285750" algn="r" rtl="1">
              <a:lnSpc>
                <a:spcPct val="150000"/>
              </a:lnSpc>
              <a:buFont typeface="Arial" panose="020B0604020202020204" pitchFamily="34" charset="0"/>
              <a:buChar char="•"/>
            </a:pPr>
            <a:r>
              <a:rPr lang="ar-AE" sz="1600" b="1" u="sng" dirty="0" smtClean="0">
                <a:latin typeface="Simplified Arabic" panose="02020603050405020304" pitchFamily="18" charset="-78"/>
                <a:cs typeface="Simplified Arabic" panose="02020603050405020304" pitchFamily="18" charset="-78"/>
              </a:rPr>
              <a:t> </a:t>
            </a:r>
            <a:r>
              <a:rPr lang="ar-AE" sz="1600" b="1" u="sng" dirty="0">
                <a:latin typeface="Simplified Arabic" panose="02020603050405020304" pitchFamily="18" charset="-78"/>
                <a:cs typeface="Simplified Arabic" panose="02020603050405020304" pitchFamily="18" charset="-78"/>
              </a:rPr>
              <a:t>مجموعة واسعة من المنتجات: </a:t>
            </a:r>
            <a:r>
              <a:rPr lang="ar-AE" sz="1600" dirty="0">
                <a:latin typeface="Simplified Arabic" panose="02020603050405020304" pitchFamily="18" charset="-78"/>
                <a:cs typeface="Simplified Arabic" panose="02020603050405020304" pitchFamily="18" charset="-78"/>
              </a:rPr>
              <a:t>تقدم بوينغ مجموعة متنوعة من الطائرات التجارية والعسكرية، مما يعزز من مكانتها وتنوع عملياتها ويسمح لها بالاستفادة من عدة قطاعات في سوق الطيران</a:t>
            </a:r>
            <a:r>
              <a:rPr lang="ar-AE" sz="1600" dirty="0" smtClean="0">
                <a:latin typeface="Simplified Arabic" panose="02020603050405020304" pitchFamily="18" charset="-78"/>
                <a:cs typeface="Simplified Arabic" panose="02020603050405020304" pitchFamily="18" charset="-78"/>
              </a:rPr>
              <a:t>.</a:t>
            </a:r>
          </a:p>
          <a:p>
            <a:pPr marL="285750" indent="-285750" algn="r" rtl="1">
              <a:lnSpc>
                <a:spcPct val="150000"/>
              </a:lnSpc>
              <a:buFont typeface="Arial" panose="020B0604020202020204" pitchFamily="34" charset="0"/>
              <a:buChar char="•"/>
            </a:pPr>
            <a:r>
              <a:rPr lang="ar-AE" sz="1600" b="1" u="sng" dirty="0" smtClean="0">
                <a:latin typeface="Simplified Arabic" panose="02020603050405020304" pitchFamily="18" charset="-78"/>
                <a:cs typeface="Simplified Arabic" panose="02020603050405020304" pitchFamily="18" charset="-78"/>
              </a:rPr>
              <a:t> الابتكار التكنولوجي: </a:t>
            </a:r>
            <a:r>
              <a:rPr lang="ar-AE" sz="1600" dirty="0" smtClean="0">
                <a:latin typeface="Simplified Arabic" panose="02020603050405020304" pitchFamily="18" charset="-78"/>
                <a:cs typeface="Simplified Arabic" panose="02020603050405020304" pitchFamily="18" charset="-78"/>
              </a:rPr>
              <a:t>تعتبر بوينغ من الشركات الرائدة في مجال الابتكار التكنولوجي وتطوير الطيران. يتضمن ذلك تطوير الطائرات الذكية والمتطورة من الناحية التقنية، مما يجذب العديد من العملاء ويجعل منتجاتها تبقى في المقدمة التقنية.</a:t>
            </a:r>
          </a:p>
          <a:p>
            <a:pPr marL="285750" indent="-285750" algn="r" rtl="1">
              <a:lnSpc>
                <a:spcPct val="150000"/>
              </a:lnSpc>
              <a:buFont typeface="Arial" panose="020B0604020202020204" pitchFamily="34" charset="0"/>
              <a:buChar char="•"/>
            </a:pPr>
            <a:r>
              <a:rPr lang="ar-AE" sz="1600" b="1" u="sng" dirty="0" smtClean="0">
                <a:latin typeface="Simplified Arabic" panose="02020603050405020304" pitchFamily="18" charset="-78"/>
                <a:cs typeface="Simplified Arabic" panose="02020603050405020304" pitchFamily="18" charset="-78"/>
              </a:rPr>
              <a:t> </a:t>
            </a:r>
            <a:r>
              <a:rPr lang="ar-AE" sz="1600" b="1" u="sng" dirty="0">
                <a:latin typeface="Simplified Arabic" panose="02020603050405020304" pitchFamily="18" charset="-78"/>
                <a:cs typeface="Simplified Arabic" panose="02020603050405020304" pitchFamily="18" charset="-78"/>
              </a:rPr>
              <a:t>قوة العلامة التجارية: </a:t>
            </a:r>
            <a:r>
              <a:rPr lang="ar-AE" sz="1600" dirty="0">
                <a:latin typeface="Simplified Arabic" panose="02020603050405020304" pitchFamily="18" charset="-78"/>
                <a:cs typeface="Simplified Arabic" panose="02020603050405020304" pitchFamily="18" charset="-78"/>
              </a:rPr>
              <a:t>تتمتع بوينغ بعلامة تجارية قوية ومعروفة عالميًا، مما يجعلها الخيار المفضل للعديد من شركات الطيران والعملاء حول العالم</a:t>
            </a:r>
            <a:r>
              <a:rPr lang="ar-AE" sz="1600" dirty="0" smtClean="0">
                <a:latin typeface="Simplified Arabic" panose="02020603050405020304" pitchFamily="18" charset="-78"/>
                <a:cs typeface="Simplified Arabic" panose="02020603050405020304" pitchFamily="18" charset="-78"/>
              </a:rPr>
              <a:t>.</a:t>
            </a:r>
            <a:endParaRPr lang="ar-DZ" sz="1600" dirty="0" smtClean="0">
              <a:latin typeface="Simplified Arabic" panose="02020603050405020304" pitchFamily="18" charset="-78"/>
              <a:cs typeface="Simplified Arabic" panose="02020603050405020304" pitchFamily="18" charset="-78"/>
            </a:endParaRPr>
          </a:p>
          <a:p>
            <a:pPr marL="285750" indent="-285750" algn="r" rtl="1">
              <a:lnSpc>
                <a:spcPct val="150000"/>
              </a:lnSpc>
              <a:buFont typeface="Arial" panose="020B0604020202020204" pitchFamily="34" charset="0"/>
              <a:buChar char="•"/>
            </a:pPr>
            <a:r>
              <a:rPr lang="ar-AE" sz="1600" b="1" u="sng" dirty="0" smtClean="0">
                <a:latin typeface="Simplified Arabic" panose="02020603050405020304" pitchFamily="18" charset="-78"/>
                <a:cs typeface="Simplified Arabic" panose="02020603050405020304" pitchFamily="18" charset="-78"/>
              </a:rPr>
              <a:t> </a:t>
            </a:r>
            <a:r>
              <a:rPr lang="ar-AE" sz="1600" b="1" u="sng" dirty="0">
                <a:latin typeface="Simplified Arabic" panose="02020603050405020304" pitchFamily="18" charset="-78"/>
                <a:cs typeface="Simplified Arabic" panose="02020603050405020304" pitchFamily="18" charset="-78"/>
              </a:rPr>
              <a:t>قدرات الإنتاج والتوريد: </a:t>
            </a:r>
            <a:r>
              <a:rPr lang="ar-AE" sz="1600" dirty="0">
                <a:latin typeface="Simplified Arabic" panose="02020603050405020304" pitchFamily="18" charset="-78"/>
                <a:cs typeface="Simplified Arabic" panose="02020603050405020304" pitchFamily="18" charset="-78"/>
              </a:rPr>
              <a:t>بوينغ تمتلك قدرات إنتاجية عالية وشبكة توريد متطورة تمكنها من تلبية احتياجات العملاء بشكل فعال وفي الوقت المناسب</a:t>
            </a:r>
            <a:r>
              <a:rPr lang="ar-AE" sz="1600" dirty="0" smtClean="0">
                <a:latin typeface="Simplified Arabic" panose="02020603050405020304" pitchFamily="18" charset="-78"/>
                <a:cs typeface="Simplified Arabic" panose="02020603050405020304" pitchFamily="18" charset="-78"/>
              </a:rPr>
              <a:t>.</a:t>
            </a:r>
            <a:endParaRPr lang="ar-AE" sz="1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382012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555449" y="406401"/>
            <a:ext cx="8033000" cy="620376"/>
          </a:xfrm>
        </p:spPr>
        <p:txBody>
          <a:bodyPr/>
          <a:lstStyle/>
          <a:p>
            <a:r>
              <a:rPr lang="ar-AE" sz="2400" dirty="0">
                <a:solidFill>
                  <a:schemeClr val="bg1"/>
                </a:solidFill>
              </a:rPr>
              <a:t>شركة بوينغ </a:t>
            </a:r>
            <a:r>
              <a:rPr lang="ar-AE" sz="2400" dirty="0" smtClean="0">
                <a:solidFill>
                  <a:schemeClr val="bg1"/>
                </a:solidFill>
              </a:rPr>
              <a:t>تحليل</a:t>
            </a:r>
            <a:r>
              <a:rPr lang="ar-DZ" sz="2400" dirty="0" smtClean="0">
                <a:solidFill>
                  <a:schemeClr val="bg1"/>
                </a:solidFill>
              </a:rPr>
              <a:t> </a:t>
            </a:r>
            <a:br>
              <a:rPr lang="ar-DZ" sz="2400" dirty="0" smtClean="0">
                <a:solidFill>
                  <a:schemeClr val="bg1"/>
                </a:solidFill>
              </a:rPr>
            </a:br>
            <a:r>
              <a:rPr lang="fr-FR" sz="2400" dirty="0" err="1" smtClean="0">
                <a:solidFill>
                  <a:schemeClr val="bg1"/>
                </a:solidFill>
              </a:rPr>
              <a:t>swot</a:t>
            </a:r>
            <a:r>
              <a:rPr lang="ar-DZ" sz="2400" dirty="0" smtClean="0">
                <a:solidFill>
                  <a:schemeClr val="bg1"/>
                </a:solidFill>
              </a:rPr>
              <a:t> </a:t>
            </a:r>
            <a:endParaRPr lang="fr-FR" sz="2400" dirty="0">
              <a:solidFill>
                <a:schemeClr val="bg1"/>
              </a:solidFill>
            </a:endParaRPr>
          </a:p>
        </p:txBody>
      </p:sp>
      <p:sp>
        <p:nvSpPr>
          <p:cNvPr id="2" name="Rectangle 1"/>
          <p:cNvSpPr/>
          <p:nvPr/>
        </p:nvSpPr>
        <p:spPr>
          <a:xfrm>
            <a:off x="387017" y="1142276"/>
            <a:ext cx="8756983" cy="4067075"/>
          </a:xfrm>
          <a:prstGeom prst="rect">
            <a:avLst/>
          </a:prstGeom>
        </p:spPr>
        <p:txBody>
          <a:bodyPr wrap="square">
            <a:spAutoFit/>
          </a:bodyPr>
          <a:lstStyle/>
          <a:p>
            <a:pPr algn="r" rtl="1">
              <a:lnSpc>
                <a:spcPct val="107000"/>
              </a:lnSpc>
              <a:spcAft>
                <a:spcPts val="800"/>
              </a:spcAft>
            </a:pPr>
            <a:r>
              <a:rPr lang="ar-AE" sz="2000" b="1" dirty="0">
                <a:latin typeface="Simplified Arabic" panose="02020603050405020304" pitchFamily="18" charset="-78"/>
                <a:ea typeface="Arial" panose="020B0604020202020204" pitchFamily="34" charset="0"/>
                <a:cs typeface="Simplified Arabic" panose="02020603050405020304" pitchFamily="18" charset="-78"/>
              </a:rPr>
              <a:t>نقاط ضعف شركة بوينغ </a:t>
            </a:r>
            <a:r>
              <a:rPr lang="fr-FR" sz="2000" dirty="0" smtClean="0">
                <a:latin typeface="Simplified Arabic" panose="02020603050405020304" pitchFamily="18" charset="-78"/>
                <a:ea typeface="Calibri" panose="020F0502020204030204" pitchFamily="34" charset="0"/>
                <a:cs typeface="Simplified Arabic" panose="02020603050405020304" pitchFamily="18" charset="-78"/>
              </a:rPr>
              <a:t>:</a:t>
            </a: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285750" indent="-285750" algn="r" rtl="1">
              <a:lnSpc>
                <a:spcPct val="107000"/>
              </a:lnSpc>
              <a:spcAft>
                <a:spcPts val="800"/>
              </a:spcAft>
              <a:buFont typeface="Arial" panose="020B0604020202020204" pitchFamily="34" charset="0"/>
              <a:buChar char="•"/>
            </a:pPr>
            <a:r>
              <a:rPr lang="ar-AE" sz="1600" b="1" u="sng" dirty="0">
                <a:latin typeface="Simplified Arabic" panose="02020603050405020304" pitchFamily="18" charset="-78"/>
                <a:ea typeface="Arial" panose="020B0604020202020204" pitchFamily="34" charset="0"/>
                <a:cs typeface="Simplified Arabic" panose="02020603050405020304" pitchFamily="18" charset="-78"/>
              </a:rPr>
              <a:t>تأخر في </a:t>
            </a:r>
            <a:r>
              <a:rPr lang="ar-AE" sz="1600" b="1" u="sng" dirty="0" err="1">
                <a:latin typeface="Simplified Arabic" panose="02020603050405020304" pitchFamily="18" charset="-78"/>
                <a:ea typeface="Arial" panose="020B0604020202020204" pitchFamily="34" charset="0"/>
                <a:cs typeface="Simplified Arabic" panose="02020603050405020304" pitchFamily="18" charset="-78"/>
              </a:rPr>
              <a:t>التسليمات</a:t>
            </a:r>
            <a:r>
              <a:rPr lang="ar-AE" sz="1600" b="1" u="sng" dirty="0">
                <a:latin typeface="Simplified Arabic" panose="02020603050405020304" pitchFamily="18" charset="-78"/>
                <a:ea typeface="Arial" panose="020B0604020202020204" pitchFamily="34" charset="0"/>
                <a:cs typeface="Simplified Arabic" panose="02020603050405020304" pitchFamily="18" charset="-78"/>
              </a:rPr>
              <a:t>: </a:t>
            </a:r>
            <a:r>
              <a:rPr lang="ar-SA" sz="1600" dirty="0">
                <a:latin typeface="Simplified Arabic" panose="02020603050405020304" pitchFamily="18" charset="-78"/>
                <a:ea typeface="Calibri" panose="020F0502020204030204" pitchFamily="34" charset="0"/>
                <a:cs typeface="Simplified Arabic" panose="02020603050405020304" pitchFamily="18" charset="-78"/>
              </a:rPr>
              <a:t>شهدت بوينغ بعض التأخير في تسليم بعض طرازاتها الرئيسية مثل 737</a:t>
            </a:r>
            <a:r>
              <a:rPr lang="fr-FR" sz="1600" dirty="0">
                <a:latin typeface="Simplified Arabic" panose="02020603050405020304" pitchFamily="18" charset="-78"/>
                <a:ea typeface="Calibri" panose="020F0502020204030204" pitchFamily="34" charset="0"/>
                <a:cs typeface="Simplified Arabic" panose="02020603050405020304" pitchFamily="18" charset="-78"/>
              </a:rPr>
              <a:t> MAX</a:t>
            </a:r>
            <a:r>
              <a:rPr lang="ar-SA" sz="1600" dirty="0">
                <a:latin typeface="Simplified Arabic" panose="02020603050405020304" pitchFamily="18" charset="-78"/>
                <a:ea typeface="Calibri" panose="020F0502020204030204" pitchFamily="34" charset="0"/>
                <a:cs typeface="Simplified Arabic" panose="02020603050405020304" pitchFamily="18" charset="-78"/>
              </a:rPr>
              <a:t>، مما أثر على علاقتها مع العملاء وسمعتها</a:t>
            </a:r>
            <a:r>
              <a:rPr lang="fr-FR" sz="1600" dirty="0">
                <a:latin typeface="Simplified Arabic" panose="02020603050405020304" pitchFamily="18" charset="-78"/>
                <a:ea typeface="Calibri" panose="020F0502020204030204" pitchFamily="34" charset="0"/>
                <a:cs typeface="Simplified Arabic" panose="02020603050405020304" pitchFamily="18" charset="-78"/>
              </a:rPr>
              <a:t>.</a:t>
            </a:r>
          </a:p>
          <a:p>
            <a:pPr marL="285750" indent="-285750" algn="r" rtl="1">
              <a:lnSpc>
                <a:spcPct val="107000"/>
              </a:lnSpc>
              <a:spcAft>
                <a:spcPts val="800"/>
              </a:spcAft>
              <a:buFont typeface="Arial" panose="020B0604020202020204" pitchFamily="34" charset="0"/>
              <a:buChar char="•"/>
            </a:pPr>
            <a:r>
              <a:rPr lang="ar-AE" sz="1600" b="1" u="sng" dirty="0">
                <a:latin typeface="Simplified Arabic" panose="02020603050405020304" pitchFamily="18" charset="-78"/>
                <a:ea typeface="Arial" panose="020B0604020202020204" pitchFamily="34" charset="0"/>
                <a:cs typeface="Simplified Arabic" panose="02020603050405020304" pitchFamily="18" charset="-78"/>
              </a:rPr>
              <a:t>اعتمادية على طرازات معينة:</a:t>
            </a:r>
            <a:r>
              <a:rPr lang="ar-SA" sz="1600" dirty="0">
                <a:latin typeface="Simplified Arabic" panose="02020603050405020304" pitchFamily="18" charset="-78"/>
                <a:ea typeface="Calibri" panose="020F0502020204030204" pitchFamily="34" charset="0"/>
                <a:cs typeface="Simplified Arabic" panose="02020603050405020304" pitchFamily="18" charset="-78"/>
              </a:rPr>
              <a:t> تعتمد بوينغ بشكل كبير على بعض الطرازات الرئيسية مثل 737 و787، وهذا يجعلها عرضة للمخاطر في حال حدوث مشاكل تقنية أو تأخيرات إضافية</a:t>
            </a:r>
            <a:r>
              <a:rPr lang="fr-FR" sz="1600" dirty="0">
                <a:latin typeface="Simplified Arabic" panose="02020603050405020304" pitchFamily="18" charset="-78"/>
                <a:ea typeface="Calibri" panose="020F0502020204030204" pitchFamily="34" charset="0"/>
                <a:cs typeface="Simplified Arabic" panose="02020603050405020304" pitchFamily="18" charset="-78"/>
              </a:rPr>
              <a:t>.</a:t>
            </a:r>
          </a:p>
          <a:p>
            <a:pPr marL="285750" indent="-285750" algn="r" rtl="1">
              <a:lnSpc>
                <a:spcPct val="107000"/>
              </a:lnSpc>
              <a:spcAft>
                <a:spcPts val="800"/>
              </a:spcAft>
              <a:buFont typeface="Arial" panose="020B0604020202020204" pitchFamily="34" charset="0"/>
              <a:buChar char="•"/>
            </a:pPr>
            <a:r>
              <a:rPr lang="ar-AE" sz="1600" b="1" u="sng" dirty="0">
                <a:latin typeface="Simplified Arabic" panose="02020603050405020304" pitchFamily="18" charset="-78"/>
                <a:ea typeface="Arial" panose="020B0604020202020204" pitchFamily="34" charset="0"/>
                <a:cs typeface="Simplified Arabic" panose="02020603050405020304" pitchFamily="18" charset="-78"/>
              </a:rPr>
              <a:t>تكاليف الإنتاج والتشغيل:</a:t>
            </a:r>
            <a:r>
              <a:rPr lang="ar-SA" sz="1600" b="1" u="sng" dirty="0">
                <a:latin typeface="Simplified Arabic" panose="02020603050405020304" pitchFamily="18" charset="-78"/>
                <a:ea typeface="Arial" panose="020B0604020202020204" pitchFamily="34" charset="0"/>
                <a:cs typeface="Simplified Arabic" panose="02020603050405020304" pitchFamily="18" charset="-78"/>
              </a:rPr>
              <a:t> </a:t>
            </a:r>
            <a:r>
              <a:rPr lang="ar-SA" sz="1600" dirty="0">
                <a:latin typeface="Simplified Arabic" panose="02020603050405020304" pitchFamily="18" charset="-78"/>
                <a:ea typeface="Calibri" panose="020F0502020204030204" pitchFamily="34" charset="0"/>
                <a:cs typeface="Simplified Arabic" panose="02020603050405020304" pitchFamily="18" charset="-78"/>
              </a:rPr>
              <a:t>التكاليف المتزايدة للإنتاج والتشغيل يمكن أن تؤثر سلبًا على هامش الربحية لشركة بوينغ، خاصة مع الضغط المتزايد من المنافسة ومتطلبات السوق</a:t>
            </a:r>
            <a:r>
              <a:rPr lang="fr-FR" sz="1600" dirty="0">
                <a:latin typeface="Simplified Arabic" panose="02020603050405020304" pitchFamily="18" charset="-78"/>
                <a:ea typeface="Calibri" panose="020F0502020204030204" pitchFamily="34" charset="0"/>
                <a:cs typeface="Simplified Arabic" panose="02020603050405020304" pitchFamily="18" charset="-78"/>
              </a:rPr>
              <a:t>.</a:t>
            </a:r>
          </a:p>
          <a:p>
            <a:pPr marL="285750" indent="-285750" algn="r" rtl="1">
              <a:lnSpc>
                <a:spcPct val="107000"/>
              </a:lnSpc>
              <a:spcAft>
                <a:spcPts val="800"/>
              </a:spcAft>
              <a:buFont typeface="Arial" panose="020B0604020202020204" pitchFamily="34" charset="0"/>
              <a:buChar char="•"/>
            </a:pPr>
            <a:r>
              <a:rPr lang="ar-AE" sz="1600" b="1" u="sng" dirty="0">
                <a:latin typeface="Simplified Arabic" panose="02020603050405020304" pitchFamily="18" charset="-78"/>
                <a:ea typeface="Arial" panose="020B0604020202020204" pitchFamily="34" charset="0"/>
                <a:cs typeface="Simplified Arabic" panose="02020603050405020304" pitchFamily="18" charset="-78"/>
              </a:rPr>
              <a:t>التحديات الإنتاجية: </a:t>
            </a:r>
            <a:r>
              <a:rPr lang="ar-SA" sz="1600" dirty="0">
                <a:latin typeface="Simplified Arabic" panose="02020603050405020304" pitchFamily="18" charset="-78"/>
                <a:ea typeface="Calibri" panose="020F0502020204030204" pitchFamily="34" charset="0"/>
                <a:cs typeface="Simplified Arabic" panose="02020603050405020304" pitchFamily="18" charset="-78"/>
              </a:rPr>
              <a:t>تواجه بوينغ تحديات في التحكم في عمليات التصنيع وضمان جودة المنتج، خاصة بعد مشاكل تصميم وإنتاج طائرة 737</a:t>
            </a:r>
            <a:r>
              <a:rPr lang="fr-FR" sz="1600" dirty="0">
                <a:latin typeface="Simplified Arabic" panose="02020603050405020304" pitchFamily="18" charset="-78"/>
                <a:ea typeface="Calibri" panose="020F0502020204030204" pitchFamily="34" charset="0"/>
                <a:cs typeface="Simplified Arabic" panose="02020603050405020304" pitchFamily="18" charset="-78"/>
              </a:rPr>
              <a:t> MAX.</a:t>
            </a:r>
          </a:p>
          <a:p>
            <a:pPr marL="285750" indent="-285750" algn="r" rtl="1">
              <a:lnSpc>
                <a:spcPct val="107000"/>
              </a:lnSpc>
              <a:spcAft>
                <a:spcPts val="800"/>
              </a:spcAft>
              <a:buFont typeface="Arial" panose="020B0604020202020204" pitchFamily="34" charset="0"/>
              <a:buChar char="•"/>
            </a:pPr>
            <a:r>
              <a:rPr lang="ar-AE" sz="1600" b="1" u="sng" dirty="0">
                <a:latin typeface="Simplified Arabic" panose="02020603050405020304" pitchFamily="18" charset="-78"/>
                <a:ea typeface="Arial" panose="020B0604020202020204" pitchFamily="34" charset="0"/>
                <a:cs typeface="Simplified Arabic" panose="02020603050405020304" pitchFamily="18" charset="-78"/>
              </a:rPr>
              <a:t>ضغوط اللوائح البيئية والأمنية:</a:t>
            </a:r>
            <a:r>
              <a:rPr lang="ar-SA" sz="1600" b="1" u="sng" dirty="0">
                <a:latin typeface="Simplified Arabic" panose="02020603050405020304" pitchFamily="18" charset="-78"/>
                <a:ea typeface="Arial" panose="020B0604020202020204" pitchFamily="34" charset="0"/>
                <a:cs typeface="Simplified Arabic" panose="02020603050405020304" pitchFamily="18" charset="-78"/>
              </a:rPr>
              <a:t> </a:t>
            </a:r>
            <a:r>
              <a:rPr lang="ar-SA" sz="1600" dirty="0">
                <a:latin typeface="Simplified Arabic" panose="02020603050405020304" pitchFamily="18" charset="-78"/>
                <a:ea typeface="Calibri" panose="020F0502020204030204" pitchFamily="34" charset="0"/>
                <a:cs typeface="Simplified Arabic" panose="02020603050405020304" pitchFamily="18" charset="-78"/>
              </a:rPr>
              <a:t>اللوائح المتزايدة فيما يتعلق بالبيئة والأمن يمكن أن تزيد من التكاليف والتعقيدات في عمليات بوينغ</a:t>
            </a:r>
            <a:r>
              <a:rPr lang="fr-FR" sz="1600" dirty="0">
                <a:latin typeface="Simplified Arabic" panose="02020603050405020304" pitchFamily="18" charset="-78"/>
                <a:ea typeface="Calibri" panose="020F0502020204030204" pitchFamily="34" charset="0"/>
                <a:cs typeface="Simplified Arabic" panose="02020603050405020304" pitchFamily="18" charset="-78"/>
              </a:rPr>
              <a:t>.</a:t>
            </a:r>
          </a:p>
          <a:p>
            <a:pPr marL="285750" indent="-285750" algn="r" rtl="1">
              <a:lnSpc>
                <a:spcPct val="107000"/>
              </a:lnSpc>
              <a:spcAft>
                <a:spcPts val="800"/>
              </a:spcAft>
              <a:buFont typeface="Arial" panose="020B0604020202020204" pitchFamily="34" charset="0"/>
              <a:buChar char="•"/>
            </a:pPr>
            <a:r>
              <a:rPr lang="ar-AE" sz="1600" b="1" u="sng" dirty="0">
                <a:latin typeface="Simplified Arabic" panose="02020603050405020304" pitchFamily="18" charset="-78"/>
                <a:ea typeface="Arial" panose="020B0604020202020204" pitchFamily="34" charset="0"/>
                <a:cs typeface="Simplified Arabic" panose="02020603050405020304" pitchFamily="18" charset="-78"/>
              </a:rPr>
              <a:t>التأثير السلبي للأزمات: </a:t>
            </a:r>
            <a:r>
              <a:rPr lang="ar-AE" sz="1600" dirty="0">
                <a:latin typeface="Simplified Arabic" panose="02020603050405020304" pitchFamily="18" charset="-78"/>
                <a:ea typeface="Calibri" panose="020F0502020204030204" pitchFamily="34" charset="0"/>
                <a:cs typeface="Simplified Arabic" panose="02020603050405020304" pitchFamily="18" charset="-78"/>
              </a:rPr>
              <a:t> </a:t>
            </a:r>
            <a:r>
              <a:rPr lang="ar-SA" sz="1600" dirty="0">
                <a:latin typeface="Simplified Arabic" panose="02020603050405020304" pitchFamily="18" charset="-78"/>
                <a:ea typeface="Calibri" panose="020F0502020204030204" pitchFamily="34" charset="0"/>
                <a:cs typeface="Simplified Arabic" panose="02020603050405020304" pitchFamily="18" charset="-78"/>
              </a:rPr>
              <a:t>تأثير الأزمات العالمية مثل جائحة كوفيد-19 يمكن أن يزيد من تحديات بوينغ ويؤثر سلبًا على طلب الطائرات وسلامة السفر الجوي بشكل عام</a:t>
            </a:r>
            <a:r>
              <a:rPr lang="fr-FR" sz="1600" dirty="0" smtClean="0">
                <a:latin typeface="Simplified Arabic" panose="02020603050405020304" pitchFamily="18" charset="-78"/>
                <a:ea typeface="Calibri" panose="020F0502020204030204" pitchFamily="34" charset="0"/>
                <a:cs typeface="Simplified Arabic" panose="02020603050405020304" pitchFamily="18" charset="-78"/>
              </a:rPr>
              <a:t>.</a:t>
            </a:r>
            <a:endParaRPr lang="fr-FR" sz="1600" dirty="0">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6556850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555449" y="406401"/>
            <a:ext cx="8033000" cy="620376"/>
          </a:xfrm>
        </p:spPr>
        <p:txBody>
          <a:bodyPr/>
          <a:lstStyle/>
          <a:p>
            <a:r>
              <a:rPr lang="ar-AE" sz="2400" dirty="0">
                <a:solidFill>
                  <a:schemeClr val="bg1"/>
                </a:solidFill>
              </a:rPr>
              <a:t>شركة بوينغ </a:t>
            </a:r>
            <a:r>
              <a:rPr lang="ar-AE" sz="2400" dirty="0" smtClean="0">
                <a:solidFill>
                  <a:schemeClr val="bg1"/>
                </a:solidFill>
              </a:rPr>
              <a:t>تحليل</a:t>
            </a:r>
            <a:r>
              <a:rPr lang="ar-DZ" sz="2400" dirty="0" smtClean="0">
                <a:solidFill>
                  <a:schemeClr val="bg1"/>
                </a:solidFill>
              </a:rPr>
              <a:t> </a:t>
            </a:r>
            <a:br>
              <a:rPr lang="ar-DZ" sz="2400" dirty="0" smtClean="0">
                <a:solidFill>
                  <a:schemeClr val="bg1"/>
                </a:solidFill>
              </a:rPr>
            </a:br>
            <a:r>
              <a:rPr lang="fr-FR" sz="2400" dirty="0" err="1" smtClean="0">
                <a:solidFill>
                  <a:schemeClr val="bg1"/>
                </a:solidFill>
              </a:rPr>
              <a:t>swot</a:t>
            </a:r>
            <a:r>
              <a:rPr lang="ar-DZ" sz="2400" dirty="0" smtClean="0">
                <a:solidFill>
                  <a:schemeClr val="bg1"/>
                </a:solidFill>
              </a:rPr>
              <a:t> </a:t>
            </a:r>
            <a:endParaRPr lang="fr-FR" sz="2400" dirty="0">
              <a:solidFill>
                <a:schemeClr val="bg1"/>
              </a:solidFill>
            </a:endParaRPr>
          </a:p>
        </p:txBody>
      </p:sp>
      <p:sp>
        <p:nvSpPr>
          <p:cNvPr id="2" name="Rectangle 1"/>
          <p:cNvSpPr/>
          <p:nvPr/>
        </p:nvSpPr>
        <p:spPr>
          <a:xfrm>
            <a:off x="321048" y="1026777"/>
            <a:ext cx="8756983" cy="4217565"/>
          </a:xfrm>
          <a:prstGeom prst="rect">
            <a:avLst/>
          </a:prstGeom>
        </p:spPr>
        <p:txBody>
          <a:bodyPr wrap="square">
            <a:spAutoFit/>
          </a:bodyPr>
          <a:lstStyle/>
          <a:p>
            <a:pPr algn="r" rtl="1">
              <a:lnSpc>
                <a:spcPct val="107000"/>
              </a:lnSpc>
              <a:spcAft>
                <a:spcPts val="800"/>
              </a:spcAft>
            </a:pPr>
            <a:r>
              <a:rPr lang="ar-AE" sz="2000" b="1" dirty="0">
                <a:latin typeface="Simplified Arabic" panose="02020603050405020304" pitchFamily="18" charset="-78"/>
                <a:ea typeface="Arial" panose="020B0604020202020204" pitchFamily="34" charset="0"/>
                <a:cs typeface="Simplified Arabic" panose="02020603050405020304" pitchFamily="18" charset="-78"/>
              </a:rPr>
              <a:t>فرص شركة بوينج </a:t>
            </a:r>
            <a:r>
              <a:rPr lang="ar-DZ" sz="2000" b="1" dirty="0" smtClean="0">
                <a:latin typeface="Simplified Arabic" panose="02020603050405020304" pitchFamily="18" charset="-78"/>
                <a:ea typeface="Arial" panose="020B0604020202020204" pitchFamily="34" charset="0"/>
                <a:cs typeface="Simplified Arabic" panose="02020603050405020304" pitchFamily="18" charset="-78"/>
              </a:rPr>
              <a:t>:</a:t>
            </a:r>
            <a:endParaRPr lang="fr-FR" sz="2000" b="1" dirty="0">
              <a:latin typeface="Simplified Arabic" panose="02020603050405020304" pitchFamily="18" charset="-78"/>
              <a:ea typeface="Arial" panose="020B0604020202020204" pitchFamily="34" charset="0"/>
              <a:cs typeface="Simplified Arabic" panose="02020603050405020304" pitchFamily="18" charset="-78"/>
            </a:endParaRPr>
          </a:p>
          <a:p>
            <a:pPr marL="285750" indent="-285750" algn="r" rtl="1">
              <a:buFont typeface="Arial" panose="020B0604020202020204" pitchFamily="34" charset="0"/>
              <a:buChar char="•"/>
            </a:pPr>
            <a:r>
              <a:rPr lang="ar-AE" sz="1600" b="1" u="sng" dirty="0">
                <a:latin typeface="Simplified Arabic" panose="02020603050405020304" pitchFamily="18" charset="-78"/>
                <a:cs typeface="Simplified Arabic" panose="02020603050405020304" pitchFamily="18" charset="-78"/>
              </a:rPr>
              <a:t>زيادة الطلب على طائرات الركاب والشحن :</a:t>
            </a:r>
            <a:r>
              <a:rPr lang="ar-SA" sz="1600" dirty="0">
                <a:latin typeface="Simplified Arabic" panose="02020603050405020304" pitchFamily="18" charset="-78"/>
                <a:cs typeface="Simplified Arabic" panose="02020603050405020304" pitchFamily="18" charset="-78"/>
              </a:rPr>
              <a:t> وفقًا لأحدث التقارير من المتوقع أن ينمو سوق الطيران التجاري العالمي بمعدل نمو سنوي مركب قدره 4.7 من عام 2020 إلى عام 2027 بسبب زيادة الطلب على طائرات الركاب والشحن. ويمثل هذا النمو فرصة كبيرة لشركة بوينج لتوسيع وتعزيز عملياتها التجارية في مجال الطيران التجاري. </a:t>
            </a:r>
            <a:endParaRPr lang="ar-DZ" sz="1600" dirty="0" smtClean="0">
              <a:latin typeface="Simplified Arabic" panose="02020603050405020304" pitchFamily="18" charset="-78"/>
              <a:cs typeface="Simplified Arabic" panose="02020603050405020304" pitchFamily="18" charset="-78"/>
            </a:endParaRPr>
          </a:p>
          <a:p>
            <a:pPr marL="285750" indent="-285750" algn="r" rtl="1">
              <a:buFont typeface="Arial" panose="020B0604020202020204" pitchFamily="34" charset="0"/>
              <a:buChar char="•"/>
            </a:pPr>
            <a:endParaRPr lang="fr-FR" sz="1600" dirty="0">
              <a:latin typeface="Simplified Arabic" panose="02020603050405020304" pitchFamily="18" charset="-78"/>
              <a:cs typeface="Simplified Arabic" panose="02020603050405020304" pitchFamily="18" charset="-78"/>
            </a:endParaRPr>
          </a:p>
          <a:p>
            <a:pPr marL="285750" indent="-285750" algn="r" rtl="1">
              <a:buFont typeface="Arial" panose="020B0604020202020204" pitchFamily="34" charset="0"/>
              <a:buChar char="•"/>
            </a:pPr>
            <a:r>
              <a:rPr lang="ar-AE" sz="1600" b="1" u="sng" dirty="0">
                <a:latin typeface="Simplified Arabic" panose="02020603050405020304" pitchFamily="18" charset="-78"/>
                <a:cs typeface="Simplified Arabic" panose="02020603050405020304" pitchFamily="18" charset="-78"/>
              </a:rPr>
              <a:t>تزايد الطلب على الطائرات العسكرية :</a:t>
            </a:r>
            <a:r>
              <a:rPr lang="ar-AE" sz="1600"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هناك طلب متزايد على الطائرات العسكرية بسبب التوتر </a:t>
            </a:r>
            <a:r>
              <a:rPr lang="ar-SA" sz="1600" dirty="0" err="1">
                <a:latin typeface="Simplified Arabic" panose="02020603050405020304" pitchFamily="18" charset="-78"/>
                <a:cs typeface="Simplified Arabic" panose="02020603050405020304" pitchFamily="18" charset="-78"/>
              </a:rPr>
              <a:t>الجيوسياسي</a:t>
            </a:r>
            <a:r>
              <a:rPr lang="ar-SA" sz="1600" dirty="0">
                <a:latin typeface="Simplified Arabic" panose="02020603050405020304" pitchFamily="18" charset="-78"/>
                <a:cs typeface="Simplified Arabic" panose="02020603050405020304" pitchFamily="18" charset="-78"/>
              </a:rPr>
              <a:t> المستمر في جميع أنحاء العالم. تتمتع شركة بوينغ بخبرة واسعة في تصميم وتصنيع الطائرات العسكرية، وهذا يمكن أن يساعد الشركة على الاستفادة من هذه الفرصة وتعزيز عملياتها التجارية في مجال الطيران العسكري</a:t>
            </a:r>
            <a:r>
              <a:rPr lang="ar-SA" sz="1600" dirty="0" smtClean="0">
                <a:latin typeface="Simplified Arabic" panose="02020603050405020304" pitchFamily="18" charset="-78"/>
                <a:cs typeface="Simplified Arabic" panose="02020603050405020304" pitchFamily="18" charset="-78"/>
              </a:rPr>
              <a:t>.</a:t>
            </a:r>
            <a:endParaRPr lang="ar-DZ" sz="1600" dirty="0" smtClean="0">
              <a:latin typeface="Simplified Arabic" panose="02020603050405020304" pitchFamily="18" charset="-78"/>
              <a:cs typeface="Simplified Arabic" panose="02020603050405020304" pitchFamily="18" charset="-78"/>
            </a:endParaRPr>
          </a:p>
          <a:p>
            <a:pPr marL="285750" indent="-285750" algn="r" rtl="1">
              <a:buFont typeface="Arial" panose="020B0604020202020204" pitchFamily="34" charset="0"/>
              <a:buChar char="•"/>
            </a:pPr>
            <a:endParaRPr lang="fr-FR" sz="1600" dirty="0">
              <a:latin typeface="Simplified Arabic" panose="02020603050405020304" pitchFamily="18" charset="-78"/>
              <a:cs typeface="Simplified Arabic" panose="02020603050405020304" pitchFamily="18" charset="-78"/>
            </a:endParaRPr>
          </a:p>
          <a:p>
            <a:pPr marL="285750" indent="-285750" algn="r" rtl="1">
              <a:buFont typeface="Arial" panose="020B0604020202020204" pitchFamily="34" charset="0"/>
              <a:buChar char="•"/>
            </a:pPr>
            <a:r>
              <a:rPr lang="ar-AE" sz="1600" b="1" u="sng" dirty="0">
                <a:latin typeface="Simplified Arabic" panose="02020603050405020304" pitchFamily="18" charset="-78"/>
                <a:cs typeface="Simplified Arabic" panose="02020603050405020304" pitchFamily="18" charset="-78"/>
              </a:rPr>
              <a:t>الطلب المتزايد على المركبات الفضائية :</a:t>
            </a:r>
            <a:r>
              <a:rPr lang="ar-SA" sz="1600" dirty="0">
                <a:latin typeface="Simplified Arabic" panose="02020603050405020304" pitchFamily="18" charset="-78"/>
                <a:cs typeface="Simplified Arabic" panose="02020603050405020304" pitchFamily="18" charset="-78"/>
              </a:rPr>
              <a:t> صناعة الفضاء تنمو، وهناك طلب متزايد على المركبات الفضائية للأغراض التجارية والعسكرية. تتمتع بوينغ بحضور قوي في صناعة الفضاء، ويمكن للشركة الاستفادة من قدراتها الحالية لتوسيع عملياتها التجارية في صناعة الفضاء بشكل أكبر</a:t>
            </a:r>
            <a:r>
              <a:rPr lang="fr-FR" sz="1600" dirty="0" smtClean="0">
                <a:latin typeface="Simplified Arabic" panose="02020603050405020304" pitchFamily="18" charset="-78"/>
                <a:cs typeface="Simplified Arabic" panose="02020603050405020304" pitchFamily="18" charset="-78"/>
              </a:rPr>
              <a:t>.</a:t>
            </a:r>
            <a:endParaRPr lang="ar-DZ" sz="1600" dirty="0" smtClean="0">
              <a:latin typeface="Simplified Arabic" panose="02020603050405020304" pitchFamily="18" charset="-78"/>
              <a:cs typeface="Simplified Arabic" panose="02020603050405020304" pitchFamily="18" charset="-78"/>
            </a:endParaRPr>
          </a:p>
          <a:p>
            <a:pPr marL="285750" indent="-285750" algn="r" rtl="1">
              <a:buFont typeface="Arial" panose="020B0604020202020204" pitchFamily="34" charset="0"/>
              <a:buChar char="•"/>
            </a:pPr>
            <a:endParaRPr lang="fr-FR" sz="1600" dirty="0">
              <a:latin typeface="Simplified Arabic" panose="02020603050405020304" pitchFamily="18" charset="-78"/>
              <a:cs typeface="Simplified Arabic" panose="02020603050405020304" pitchFamily="18" charset="-78"/>
            </a:endParaRPr>
          </a:p>
          <a:p>
            <a:pPr marL="285750" indent="-285750" algn="r" rtl="1">
              <a:buFont typeface="Arial" panose="020B0604020202020204" pitchFamily="34" charset="0"/>
              <a:buChar char="•"/>
            </a:pPr>
            <a:r>
              <a:rPr lang="ar-AE" sz="1600" b="1" u="sng" dirty="0">
                <a:latin typeface="Simplified Arabic" panose="02020603050405020304" pitchFamily="18" charset="-78"/>
                <a:cs typeface="Simplified Arabic" panose="02020603050405020304" pitchFamily="18" charset="-78"/>
              </a:rPr>
              <a:t>التقدم التكنولوجي:</a:t>
            </a:r>
            <a:r>
              <a:rPr lang="ar-AE" sz="1600"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ea typeface="Calibri" panose="020F0502020204030204" pitchFamily="34" charset="0"/>
                <a:cs typeface="Simplified Arabic" panose="02020603050405020304" pitchFamily="18" charset="-78"/>
              </a:rPr>
              <a:t>يتجه العالم بسرعة نحو العصر الرقمي، وصناعة الطيران ليست استثناء تستثمر شركة  </a:t>
            </a:r>
            <a:r>
              <a:rPr lang="fr-FR" sz="1600" dirty="0">
                <a:latin typeface="Simplified Arabic" panose="02020603050405020304" pitchFamily="18" charset="-78"/>
                <a:ea typeface="Calibri" panose="020F0502020204030204" pitchFamily="34" charset="0"/>
                <a:cs typeface="Simplified Arabic" panose="02020603050405020304" pitchFamily="18" charset="-78"/>
              </a:rPr>
              <a:t>Boeing  </a:t>
            </a:r>
            <a:r>
              <a:rPr lang="ar-SA" sz="1600" dirty="0">
                <a:latin typeface="Simplified Arabic" panose="02020603050405020304" pitchFamily="18" charset="-78"/>
                <a:ea typeface="Calibri" panose="020F0502020204030204" pitchFamily="34" charset="0"/>
                <a:cs typeface="Simplified Arabic" panose="02020603050405020304" pitchFamily="18" charset="-78"/>
              </a:rPr>
              <a:t>بكثافة في البحث والتطوير لتعزيز قدراتها في مجال الذكاء الاصطناعي والتعلم الآلي والتقنيات الرقمية الأخرى التي يمكن أن تساعد الشركة على تحسين أداء منتجاتها وتلبية متطلبات العملاء المتغيرة باستمرار.</a:t>
            </a:r>
            <a:endParaRPr lang="fr-FR" sz="1600" dirty="0">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1534739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555449" y="406401"/>
            <a:ext cx="8033000" cy="620376"/>
          </a:xfrm>
        </p:spPr>
        <p:txBody>
          <a:bodyPr/>
          <a:lstStyle/>
          <a:p>
            <a:r>
              <a:rPr lang="ar-AE" sz="2400" dirty="0">
                <a:solidFill>
                  <a:schemeClr val="bg1"/>
                </a:solidFill>
              </a:rPr>
              <a:t>شركة بوينغ </a:t>
            </a:r>
            <a:r>
              <a:rPr lang="ar-AE" sz="2400" dirty="0" smtClean="0">
                <a:solidFill>
                  <a:schemeClr val="bg1"/>
                </a:solidFill>
              </a:rPr>
              <a:t>تحليل</a:t>
            </a:r>
            <a:r>
              <a:rPr lang="ar-DZ" sz="2400" dirty="0" smtClean="0">
                <a:solidFill>
                  <a:schemeClr val="bg1"/>
                </a:solidFill>
              </a:rPr>
              <a:t> </a:t>
            </a:r>
            <a:br>
              <a:rPr lang="ar-DZ" sz="2400" dirty="0" smtClean="0">
                <a:solidFill>
                  <a:schemeClr val="bg1"/>
                </a:solidFill>
              </a:rPr>
            </a:br>
            <a:r>
              <a:rPr lang="fr-FR" sz="2400" dirty="0" err="1" smtClean="0">
                <a:solidFill>
                  <a:schemeClr val="bg1"/>
                </a:solidFill>
              </a:rPr>
              <a:t>swot</a:t>
            </a:r>
            <a:r>
              <a:rPr lang="ar-DZ" sz="2400" dirty="0" smtClean="0">
                <a:solidFill>
                  <a:schemeClr val="bg1"/>
                </a:solidFill>
              </a:rPr>
              <a:t> </a:t>
            </a:r>
            <a:endParaRPr lang="fr-FR" sz="2400" dirty="0">
              <a:solidFill>
                <a:schemeClr val="bg1"/>
              </a:solidFill>
            </a:endParaRPr>
          </a:p>
        </p:txBody>
      </p:sp>
      <p:sp>
        <p:nvSpPr>
          <p:cNvPr id="2" name="Rectangle 1"/>
          <p:cNvSpPr/>
          <p:nvPr/>
        </p:nvSpPr>
        <p:spPr>
          <a:xfrm>
            <a:off x="193457" y="1091027"/>
            <a:ext cx="8756983" cy="3905493"/>
          </a:xfrm>
          <a:prstGeom prst="rect">
            <a:avLst/>
          </a:prstGeom>
        </p:spPr>
        <p:txBody>
          <a:bodyPr wrap="square">
            <a:spAutoFit/>
          </a:bodyPr>
          <a:lstStyle/>
          <a:p>
            <a:pPr algn="r" rtl="1">
              <a:lnSpc>
                <a:spcPct val="107000"/>
              </a:lnSpc>
              <a:spcAft>
                <a:spcPts val="800"/>
              </a:spcAft>
            </a:pPr>
            <a:r>
              <a:rPr lang="ar-DZ" sz="1800" b="1" dirty="0" smtClean="0">
                <a:latin typeface="Simplified Arabic" panose="02020603050405020304" pitchFamily="18" charset="-78"/>
                <a:ea typeface="Arial" panose="020B0604020202020204" pitchFamily="34" charset="0"/>
                <a:cs typeface="Simplified Arabic" panose="02020603050405020304" pitchFamily="18" charset="-78"/>
              </a:rPr>
              <a:t>تهديدات</a:t>
            </a:r>
            <a:r>
              <a:rPr lang="ar-AE" sz="1800" b="1" dirty="0" smtClean="0">
                <a:latin typeface="Simplified Arabic" panose="02020603050405020304" pitchFamily="18" charset="-78"/>
                <a:ea typeface="Arial" panose="020B0604020202020204" pitchFamily="34" charset="0"/>
                <a:cs typeface="Simplified Arabic" panose="02020603050405020304" pitchFamily="18" charset="-78"/>
              </a:rPr>
              <a:t> </a:t>
            </a:r>
            <a:r>
              <a:rPr lang="ar-AE" sz="1800" b="1" dirty="0">
                <a:latin typeface="Simplified Arabic" panose="02020603050405020304" pitchFamily="18" charset="-78"/>
                <a:ea typeface="Arial" panose="020B0604020202020204" pitchFamily="34" charset="0"/>
                <a:cs typeface="Simplified Arabic" panose="02020603050405020304" pitchFamily="18" charset="-78"/>
              </a:rPr>
              <a:t>شركة بوينج </a:t>
            </a:r>
            <a:endParaRPr lang="fr-FR" sz="1800" b="1" dirty="0">
              <a:latin typeface="Simplified Arabic" panose="02020603050405020304" pitchFamily="18" charset="-78"/>
              <a:ea typeface="Arial" panose="020B0604020202020204" pitchFamily="34" charset="0"/>
              <a:cs typeface="Simplified Arabic" panose="02020603050405020304" pitchFamily="18" charset="-78"/>
            </a:endParaRPr>
          </a:p>
          <a:p>
            <a:pPr marL="285750" indent="-285750" algn="r" rtl="1">
              <a:buFont typeface="Arial" panose="020B0604020202020204" pitchFamily="34" charset="0"/>
              <a:buChar char="•"/>
            </a:pPr>
            <a:r>
              <a:rPr lang="ar-AE" sz="1600" b="1" u="sng" dirty="0" smtClean="0">
                <a:latin typeface="Simplified Arabic" panose="02020603050405020304" pitchFamily="18" charset="-78"/>
                <a:cs typeface="Simplified Arabic" panose="02020603050405020304" pitchFamily="18" charset="-78"/>
              </a:rPr>
              <a:t>مسابقة </a:t>
            </a:r>
            <a:r>
              <a:rPr lang="ar-AE" sz="1600" b="1" u="sng" dirty="0">
                <a:latin typeface="Simplified Arabic" panose="02020603050405020304" pitchFamily="18" charset="-78"/>
                <a:cs typeface="Simplified Arabic" panose="02020603050405020304" pitchFamily="18" charset="-78"/>
              </a:rPr>
              <a:t>:</a:t>
            </a:r>
            <a:r>
              <a:rPr lang="ar-AE" sz="1600" dirty="0">
                <a:latin typeface="Simplified Arabic" panose="02020603050405020304" pitchFamily="18" charset="-78"/>
                <a:cs typeface="Simplified Arabic" panose="02020603050405020304" pitchFamily="18" charset="-78"/>
              </a:rPr>
              <a:t> وتواجه بوينغ منافسة شديدة من شركات تصنيع الطائرات الأخرى، مثل إيرباص </a:t>
            </a:r>
            <a:r>
              <a:rPr lang="ar-AE" sz="1600" dirty="0" err="1">
                <a:latin typeface="Simplified Arabic" panose="02020603050405020304" pitchFamily="18" charset="-78"/>
                <a:cs typeface="Simplified Arabic" panose="02020603050405020304" pitchFamily="18" charset="-78"/>
              </a:rPr>
              <a:t>وبومباردير</a:t>
            </a:r>
            <a:r>
              <a:rPr lang="ar-AE" sz="1600" dirty="0">
                <a:latin typeface="Simplified Arabic" panose="02020603050405020304" pitchFamily="18" charset="-78"/>
                <a:cs typeface="Simplified Arabic" panose="02020603050405020304" pitchFamily="18" charset="-78"/>
              </a:rPr>
              <a:t>. تعمل هذه الشركات باستمرار على ابتكار وتطوير تقنيات جديدة، الأمر الذي يمكن أن يضغط على شركة</a:t>
            </a:r>
            <a:r>
              <a:rPr lang="fr-FR" sz="1600" dirty="0">
                <a:latin typeface="Simplified Arabic" panose="02020603050405020304" pitchFamily="18" charset="-78"/>
                <a:cs typeface="Simplified Arabic" panose="02020603050405020304" pitchFamily="18" charset="-78"/>
              </a:rPr>
              <a:t> Boeing </a:t>
            </a:r>
            <a:r>
              <a:rPr lang="ar-AE" sz="1600" dirty="0">
                <a:latin typeface="Simplified Arabic" panose="02020603050405020304" pitchFamily="18" charset="-78"/>
                <a:cs typeface="Simplified Arabic" panose="02020603050405020304" pitchFamily="18" charset="-78"/>
              </a:rPr>
              <a:t>لمواكبة ذلك.</a:t>
            </a:r>
            <a:endParaRPr lang="fr-FR" sz="1600" dirty="0">
              <a:latin typeface="Simplified Arabic" panose="02020603050405020304" pitchFamily="18" charset="-78"/>
              <a:cs typeface="Simplified Arabic" panose="02020603050405020304" pitchFamily="18" charset="-78"/>
            </a:endParaRPr>
          </a:p>
          <a:p>
            <a:pPr marL="285750" indent="-285750" algn="r" rtl="1">
              <a:buFont typeface="Arial" panose="020B0604020202020204" pitchFamily="34" charset="0"/>
              <a:buChar char="•"/>
            </a:pPr>
            <a:r>
              <a:rPr lang="ar-AE" sz="1600" b="1" u="sng" dirty="0">
                <a:latin typeface="Simplified Arabic" panose="02020603050405020304" pitchFamily="18" charset="-78"/>
                <a:cs typeface="Simplified Arabic" panose="02020603050405020304" pitchFamily="18" charset="-78"/>
              </a:rPr>
              <a:t> تقلبات السوق :</a:t>
            </a:r>
            <a:r>
              <a:rPr lang="ar-AE" sz="1600" dirty="0">
                <a:latin typeface="Simplified Arabic" panose="02020603050405020304" pitchFamily="18" charset="-78"/>
                <a:cs typeface="Simplified Arabic" panose="02020603050405020304" pitchFamily="18" charset="-78"/>
              </a:rPr>
              <a:t> يمكن أن تكون صناعة الطيران غير قابلة للتنبؤ بها، حيث تؤثر عوامل مثل أسعار النفط والأحداث الجيوسياسية والظروف الاقتصادية العالمية على طلب المستهلكين على السفر الجوي وهذا يمكن أن يجعل من الصعب على بوينغ التنبؤ بالمبيعات والإيرادات، ويمكن أن يزيد من مخاطر عدم الاستقرار المالي. </a:t>
            </a:r>
            <a:endParaRPr lang="fr-FR" sz="1600" dirty="0">
              <a:latin typeface="Simplified Arabic" panose="02020603050405020304" pitchFamily="18" charset="-78"/>
              <a:cs typeface="Simplified Arabic" panose="02020603050405020304" pitchFamily="18" charset="-78"/>
            </a:endParaRPr>
          </a:p>
          <a:p>
            <a:pPr marL="285750" indent="-285750" algn="r" rtl="1">
              <a:buFont typeface="Arial" panose="020B0604020202020204" pitchFamily="34" charset="0"/>
              <a:buChar char="•"/>
            </a:pPr>
            <a:r>
              <a:rPr lang="ar-AE" sz="1600" b="1" u="sng" dirty="0">
                <a:latin typeface="Simplified Arabic" panose="02020603050405020304" pitchFamily="18" charset="-78"/>
                <a:cs typeface="Simplified Arabic" panose="02020603050405020304" pitchFamily="18" charset="-78"/>
              </a:rPr>
              <a:t>التحديات التنظيمية:</a:t>
            </a:r>
            <a:r>
              <a:rPr lang="ar-AE" sz="1600" dirty="0">
                <a:latin typeface="Simplified Arabic" panose="02020603050405020304" pitchFamily="18" charset="-78"/>
                <a:cs typeface="Simplified Arabic" panose="02020603050405020304" pitchFamily="18" charset="-78"/>
              </a:rPr>
              <a:t> تعمل شركة</a:t>
            </a:r>
            <a:r>
              <a:rPr lang="fr-FR" sz="1600" dirty="0">
                <a:latin typeface="Simplified Arabic" panose="02020603050405020304" pitchFamily="18" charset="-78"/>
                <a:cs typeface="Simplified Arabic" panose="02020603050405020304" pitchFamily="18" charset="-78"/>
              </a:rPr>
              <a:t> Boeing </a:t>
            </a:r>
            <a:r>
              <a:rPr lang="ar-AE" sz="1600" dirty="0">
                <a:latin typeface="Simplified Arabic" panose="02020603050405020304" pitchFamily="18" charset="-78"/>
                <a:cs typeface="Simplified Arabic" panose="02020603050405020304" pitchFamily="18" charset="-78"/>
              </a:rPr>
              <a:t>في صناعة شديدة التنظيم، وأي تغييرات في لوائح الطيران يمكن أن يكون لها تأثير كبير على الشركة إدارة الطيران الفيدرالية</a:t>
            </a:r>
            <a:r>
              <a:rPr lang="fr-FR" sz="1600" dirty="0">
                <a:latin typeface="Simplified Arabic" panose="02020603050405020304" pitchFamily="18" charset="-78"/>
                <a:cs typeface="Simplified Arabic" panose="02020603050405020304" pitchFamily="18" charset="-78"/>
              </a:rPr>
              <a:t> (FAA)</a:t>
            </a:r>
            <a:r>
              <a:rPr lang="ar-AE" sz="1600" dirty="0">
                <a:latin typeface="Simplified Arabic" panose="02020603050405020304" pitchFamily="18" charset="-78"/>
                <a:cs typeface="Simplified Arabic" panose="02020603050405020304" pitchFamily="18" charset="-78"/>
              </a:rPr>
              <a:t>، على سبيل المثال، مسؤولة عن ضمان سلامة وموثوقية الطائرات التجارية، وأي مشاكل مع طائرات بوينغ يمكن أن تؤدي إلى تحقيقات وغرامات مكلفة. </a:t>
            </a:r>
            <a:endParaRPr lang="fr-FR" sz="1600" dirty="0">
              <a:latin typeface="Simplified Arabic" panose="02020603050405020304" pitchFamily="18" charset="-78"/>
              <a:cs typeface="Simplified Arabic" panose="02020603050405020304" pitchFamily="18" charset="-78"/>
            </a:endParaRPr>
          </a:p>
          <a:p>
            <a:pPr marL="285750" indent="-285750" algn="r" rtl="1">
              <a:buFont typeface="Arial" panose="020B0604020202020204" pitchFamily="34" charset="0"/>
              <a:buChar char="•"/>
            </a:pPr>
            <a:r>
              <a:rPr lang="ar-AE" sz="1600" b="1" u="sng" dirty="0">
                <a:latin typeface="Simplified Arabic" panose="02020603050405020304" pitchFamily="18" charset="-78"/>
                <a:cs typeface="Simplified Arabic" panose="02020603050405020304" pitchFamily="18" charset="-78"/>
              </a:rPr>
              <a:t>اضطرابات سلسلة التوريد :</a:t>
            </a:r>
            <a:r>
              <a:rPr lang="ar-AE" sz="1600" dirty="0">
                <a:latin typeface="Simplified Arabic" panose="02020603050405020304" pitchFamily="18" charset="-78"/>
                <a:cs typeface="Simplified Arabic" panose="02020603050405020304" pitchFamily="18" charset="-78"/>
              </a:rPr>
              <a:t> وتعتمد بوينغ على شبكة عالمية من الموردين لتصنيع طائراتها، وأي انقطاع في سلسلة التوريد يمكن أن يسبب تأخيرات وزيادة في التكاليف. وكان هذا واضحًا في حالة طائرة 737 ماكس، حيث أدت المشكلات مع مورد واحد إلى إيقاف تشغيل الأسطول بأكمله لمدة أشهر.</a:t>
            </a:r>
            <a:endParaRPr lang="fr-FR" sz="1600" dirty="0">
              <a:latin typeface="Simplified Arabic" panose="02020603050405020304" pitchFamily="18" charset="-78"/>
              <a:cs typeface="Simplified Arabic" panose="02020603050405020304" pitchFamily="18" charset="-78"/>
            </a:endParaRPr>
          </a:p>
          <a:p>
            <a:pPr marL="285750" indent="-285750" algn="r" rtl="1">
              <a:buFont typeface="Arial" panose="020B0604020202020204" pitchFamily="34" charset="0"/>
              <a:buChar char="•"/>
            </a:pPr>
            <a:r>
              <a:rPr lang="ar-AE" sz="1600" b="1" u="sng" dirty="0">
                <a:latin typeface="Simplified Arabic" panose="02020603050405020304" pitchFamily="18" charset="-78"/>
                <a:cs typeface="Simplified Arabic" panose="02020603050405020304" pitchFamily="18" charset="-78"/>
              </a:rPr>
              <a:t> مخاوف بيئية :</a:t>
            </a:r>
            <a:r>
              <a:rPr lang="ar-AE" sz="1600" dirty="0">
                <a:latin typeface="Simplified Arabic" panose="02020603050405020304" pitchFamily="18" charset="-78"/>
                <a:cs typeface="Simplified Arabic" panose="02020603050405020304" pitchFamily="18" charset="-78"/>
              </a:rPr>
              <a:t> ومع تزايد المخاوف بشأن تغير المناخ والانبعاثات، تتعرض صناعة الطيران لضغوط متزايدة لتطوير المزيد من التقنيات الصديقة للبيئة. قد يكون هذا مكلفا ويستغرق وقتًا طويلاً بالنسبة لشركة</a:t>
            </a:r>
            <a:r>
              <a:rPr lang="fr-FR" sz="1600" dirty="0">
                <a:latin typeface="Simplified Arabic" panose="02020603050405020304" pitchFamily="18" charset="-78"/>
                <a:cs typeface="Simplified Arabic" panose="02020603050405020304" pitchFamily="18" charset="-78"/>
              </a:rPr>
              <a:t> Boeing</a:t>
            </a:r>
            <a:r>
              <a:rPr lang="ar-AE" sz="1600" dirty="0">
                <a:latin typeface="Simplified Arabic" panose="02020603050405020304" pitchFamily="18" charset="-78"/>
                <a:cs typeface="Simplified Arabic" panose="02020603050405020304" pitchFamily="18" charset="-78"/>
              </a:rPr>
              <a:t>، وقد يؤدي الفشل في مواكبة هذه الاتجاهات إلى خسارة حصة السوق والإيرادات</a:t>
            </a:r>
            <a:r>
              <a:rPr lang="fr-FR" sz="1600" dirty="0">
                <a:latin typeface="Simplified Arabic" panose="02020603050405020304" pitchFamily="18" charset="-78"/>
                <a:cs typeface="Simplified Arabic" panose="02020603050405020304" pitchFamily="18" charset="-78"/>
              </a:rPr>
              <a:t>.</a:t>
            </a:r>
          </a:p>
        </p:txBody>
      </p:sp>
    </p:spTree>
    <p:extLst>
      <p:ext uri="{BB962C8B-B14F-4D97-AF65-F5344CB8AC3E}">
        <p14:creationId xmlns:p14="http://schemas.microsoft.com/office/powerpoint/2010/main" val="26331034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555449" y="406401"/>
            <a:ext cx="8033000" cy="620376"/>
          </a:xfrm>
        </p:spPr>
        <p:txBody>
          <a:bodyPr/>
          <a:lstStyle/>
          <a:p>
            <a:r>
              <a:rPr lang="ar-AE" sz="2400" dirty="0">
                <a:solidFill>
                  <a:schemeClr val="bg1"/>
                </a:solidFill>
              </a:rPr>
              <a:t>شركة بوينغ </a:t>
            </a:r>
            <a:r>
              <a:rPr lang="ar-AE" sz="2400" dirty="0" smtClean="0">
                <a:solidFill>
                  <a:schemeClr val="bg1"/>
                </a:solidFill>
              </a:rPr>
              <a:t>تحليل</a:t>
            </a:r>
            <a:r>
              <a:rPr lang="ar-DZ" sz="2400" dirty="0" smtClean="0">
                <a:solidFill>
                  <a:schemeClr val="bg1"/>
                </a:solidFill>
              </a:rPr>
              <a:t> </a:t>
            </a:r>
            <a:br>
              <a:rPr lang="ar-DZ" sz="2400" dirty="0" smtClean="0">
                <a:solidFill>
                  <a:schemeClr val="bg1"/>
                </a:solidFill>
              </a:rPr>
            </a:br>
            <a:r>
              <a:rPr lang="fr-FR" sz="2400" dirty="0" err="1" smtClean="0">
                <a:solidFill>
                  <a:schemeClr val="bg1"/>
                </a:solidFill>
              </a:rPr>
              <a:t>pestal</a:t>
            </a:r>
            <a:r>
              <a:rPr lang="ar-DZ" sz="2400" dirty="0" smtClean="0">
                <a:solidFill>
                  <a:schemeClr val="bg1"/>
                </a:solidFill>
              </a:rPr>
              <a:t> </a:t>
            </a:r>
            <a:endParaRPr lang="fr-FR" sz="2400" dirty="0">
              <a:solidFill>
                <a:schemeClr val="bg1"/>
              </a:solidFill>
            </a:endParaRPr>
          </a:p>
        </p:txBody>
      </p:sp>
      <p:sp>
        <p:nvSpPr>
          <p:cNvPr id="2" name="Rectangle 1"/>
          <p:cNvSpPr/>
          <p:nvPr/>
        </p:nvSpPr>
        <p:spPr>
          <a:xfrm>
            <a:off x="0" y="1068795"/>
            <a:ext cx="8950440" cy="4074705"/>
          </a:xfrm>
          <a:prstGeom prst="rect">
            <a:avLst/>
          </a:prstGeom>
        </p:spPr>
        <p:txBody>
          <a:bodyPr wrap="square">
            <a:spAutoFit/>
          </a:bodyPr>
          <a:lstStyle/>
          <a:p>
            <a:pPr algn="r" rtl="1">
              <a:lnSpc>
                <a:spcPct val="107000"/>
              </a:lnSpc>
              <a:spcAft>
                <a:spcPts val="800"/>
              </a:spcAft>
            </a:pPr>
            <a:r>
              <a:rPr lang="ar-DZ" sz="1600" dirty="0" smtClean="0">
                <a:latin typeface="Simplified Arabic" panose="02020603050405020304" pitchFamily="18" charset="-78"/>
                <a:ea typeface="Arial" panose="020B0604020202020204" pitchFamily="34" charset="0"/>
                <a:cs typeface="Simplified Arabic" panose="02020603050405020304" pitchFamily="18" charset="-78"/>
              </a:rPr>
              <a:t>هنا </a:t>
            </a:r>
            <a:r>
              <a:rPr lang="ar-DZ" sz="1600" dirty="0">
                <a:latin typeface="Simplified Arabic" panose="02020603050405020304" pitchFamily="18" charset="-78"/>
                <a:ea typeface="Arial" panose="020B0604020202020204" pitchFamily="34" charset="0"/>
                <a:cs typeface="Simplified Arabic" panose="02020603050405020304" pitchFamily="18" charset="-78"/>
              </a:rPr>
              <a:t>تحليل </a:t>
            </a:r>
            <a:r>
              <a:rPr lang="fr-FR" sz="1600" dirty="0" smtClean="0">
                <a:latin typeface="Simplified Arabic" panose="02020603050405020304" pitchFamily="18" charset="-78"/>
                <a:ea typeface="Arial" panose="020B0604020202020204" pitchFamily="34" charset="0"/>
                <a:cs typeface="Simplified Arabic" panose="02020603050405020304" pitchFamily="18" charset="-78"/>
              </a:rPr>
              <a:t>PESTEL </a:t>
            </a:r>
            <a:r>
              <a:rPr lang="ar-DZ" sz="1600" dirty="0" smtClean="0">
                <a:latin typeface="Simplified Arabic" panose="02020603050405020304" pitchFamily="18" charset="-78"/>
                <a:ea typeface="Arial" panose="020B0604020202020204" pitchFamily="34" charset="0"/>
                <a:cs typeface="Simplified Arabic" panose="02020603050405020304" pitchFamily="18" charset="-78"/>
              </a:rPr>
              <a:t>ل</a:t>
            </a:r>
            <a:r>
              <a:rPr lang="en-GB" sz="1600" dirty="0" smtClean="0">
                <a:latin typeface="Simplified Arabic" panose="02020603050405020304" pitchFamily="18" charset="-78"/>
                <a:ea typeface="Arial" panose="020B0604020202020204" pitchFamily="34" charset="0"/>
                <a:cs typeface="Simplified Arabic" panose="02020603050405020304" pitchFamily="18" charset="-78"/>
              </a:rPr>
              <a:t> </a:t>
            </a:r>
            <a:r>
              <a:rPr lang="ar-DZ" sz="1600" dirty="0" smtClean="0">
                <a:latin typeface="Simplified Arabic" panose="02020603050405020304" pitchFamily="18" charset="-78"/>
                <a:ea typeface="Arial" panose="020B0604020202020204" pitchFamily="34" charset="0"/>
                <a:cs typeface="Simplified Arabic" panose="02020603050405020304" pitchFamily="18" charset="-78"/>
              </a:rPr>
              <a:t>شركة </a:t>
            </a:r>
            <a:r>
              <a:rPr lang="ar-DZ" sz="1600" dirty="0">
                <a:latin typeface="Simplified Arabic" panose="02020603050405020304" pitchFamily="18" charset="-78"/>
                <a:ea typeface="Arial" panose="020B0604020202020204" pitchFamily="34" charset="0"/>
                <a:cs typeface="Simplified Arabic" panose="02020603050405020304" pitchFamily="18" charset="-78"/>
              </a:rPr>
              <a:t>بوينغ</a:t>
            </a:r>
            <a:r>
              <a:rPr lang="ar-DZ" sz="1600" dirty="0" smtClean="0">
                <a:latin typeface="Simplified Arabic" panose="02020603050405020304" pitchFamily="18" charset="-78"/>
                <a:ea typeface="Arial" panose="020B0604020202020204" pitchFamily="34" charset="0"/>
                <a:cs typeface="Simplified Arabic" panose="02020603050405020304" pitchFamily="18" charset="-78"/>
              </a:rPr>
              <a:t>:</a:t>
            </a:r>
            <a:endParaRPr lang="ar-DZ" sz="1600" dirty="0">
              <a:latin typeface="Simplified Arabic" panose="02020603050405020304" pitchFamily="18" charset="-78"/>
              <a:ea typeface="Arial" panose="020B0604020202020204" pitchFamily="34" charset="0"/>
              <a:cs typeface="Simplified Arabic" panose="02020603050405020304" pitchFamily="18" charset="-78"/>
            </a:endParaRPr>
          </a:p>
          <a:p>
            <a:pPr algn="r" rtl="1">
              <a:lnSpc>
                <a:spcPct val="107000"/>
              </a:lnSpc>
              <a:spcAft>
                <a:spcPts val="800"/>
              </a:spcAft>
            </a:pPr>
            <a:r>
              <a:rPr lang="ar-DZ" sz="1600" b="1" u="sng" dirty="0" smtClean="0">
                <a:latin typeface="Simplified Arabic" panose="02020603050405020304" pitchFamily="18" charset="-78"/>
                <a:ea typeface="Arial" panose="020B0604020202020204" pitchFamily="34" charset="0"/>
                <a:cs typeface="Simplified Arabic" panose="02020603050405020304" pitchFamily="18" charset="-78"/>
              </a:rPr>
              <a:t>السياسية </a:t>
            </a:r>
            <a:r>
              <a:rPr lang="fr-FR" sz="1600" b="1" u="sng" dirty="0" err="1" smtClean="0">
                <a:latin typeface="Simplified Arabic" panose="02020603050405020304" pitchFamily="18" charset="-78"/>
                <a:ea typeface="Arial" panose="020B0604020202020204" pitchFamily="34" charset="0"/>
                <a:cs typeface="Simplified Arabic" panose="02020603050405020304" pitchFamily="18" charset="-78"/>
              </a:rPr>
              <a:t>Political</a:t>
            </a:r>
            <a:r>
              <a:rPr lang="fr-FR" sz="1600" b="1" u="sng" dirty="0" smtClean="0">
                <a:latin typeface="Simplified Arabic" panose="02020603050405020304" pitchFamily="18" charset="-78"/>
                <a:ea typeface="Arial" panose="020B0604020202020204" pitchFamily="34" charset="0"/>
                <a:cs typeface="Simplified Arabic" panose="02020603050405020304" pitchFamily="18" charset="-78"/>
              </a:rPr>
              <a:t> : </a:t>
            </a:r>
            <a:endParaRPr lang="fr-FR" sz="1600" b="1" u="sng" dirty="0">
              <a:latin typeface="Simplified Arabic" panose="02020603050405020304" pitchFamily="18" charset="-78"/>
              <a:ea typeface="Arial" panose="020B0604020202020204" pitchFamily="34" charset="0"/>
              <a:cs typeface="Simplified Arabic" panose="02020603050405020304" pitchFamily="18" charset="-78"/>
            </a:endParaRPr>
          </a:p>
          <a:p>
            <a:pPr algn="r" rtl="1">
              <a:lnSpc>
                <a:spcPct val="107000"/>
              </a:lnSpc>
              <a:spcAft>
                <a:spcPts val="800"/>
              </a:spcAft>
            </a:pPr>
            <a:r>
              <a:rPr lang="ar-DZ" sz="1600" dirty="0">
                <a:latin typeface="Simplified Arabic" panose="02020603050405020304" pitchFamily="18" charset="-78"/>
                <a:ea typeface="Arial" panose="020B0604020202020204" pitchFamily="34" charset="0"/>
                <a:cs typeface="Simplified Arabic" panose="02020603050405020304" pitchFamily="18" charset="-78"/>
              </a:rPr>
              <a:t>التوترات الجيوسياسية: تتعرض شركات صناعة الطيران مثل بوينغ لتأثيرات التوترات الجيوسياسية، والتي يمكن أن تؤثر على عقود الطائرات والتجارة الدولية.</a:t>
            </a:r>
          </a:p>
          <a:p>
            <a:pPr algn="r" rtl="1">
              <a:lnSpc>
                <a:spcPct val="107000"/>
              </a:lnSpc>
              <a:spcAft>
                <a:spcPts val="800"/>
              </a:spcAft>
            </a:pPr>
            <a:r>
              <a:rPr lang="ar-DZ" sz="1600" b="1" u="sng" dirty="0" smtClean="0">
                <a:latin typeface="Simplified Arabic" panose="02020603050405020304" pitchFamily="18" charset="-78"/>
                <a:ea typeface="Arial" panose="020B0604020202020204" pitchFamily="34" charset="0"/>
                <a:cs typeface="Simplified Arabic" panose="02020603050405020304" pitchFamily="18" charset="-78"/>
              </a:rPr>
              <a:t>الاقتصادية</a:t>
            </a:r>
            <a:r>
              <a:rPr lang="en-GB" sz="1600" b="1" u="sng" dirty="0" smtClean="0">
                <a:latin typeface="Simplified Arabic" panose="02020603050405020304" pitchFamily="18" charset="-78"/>
                <a:ea typeface="Arial" panose="020B0604020202020204" pitchFamily="34" charset="0"/>
                <a:cs typeface="Simplified Arabic" panose="02020603050405020304" pitchFamily="18" charset="-78"/>
              </a:rPr>
              <a:t> </a:t>
            </a:r>
            <a:r>
              <a:rPr lang="fr-FR" sz="1600" b="1" u="sng" dirty="0" err="1" smtClean="0">
                <a:latin typeface="Simplified Arabic" panose="02020603050405020304" pitchFamily="18" charset="-78"/>
                <a:ea typeface="Arial" panose="020B0604020202020204" pitchFamily="34" charset="0"/>
                <a:cs typeface="Simplified Arabic" panose="02020603050405020304" pitchFamily="18" charset="-78"/>
              </a:rPr>
              <a:t>Economic</a:t>
            </a:r>
            <a:r>
              <a:rPr lang="fr-FR" sz="1600" b="1" u="sng" dirty="0" smtClean="0">
                <a:latin typeface="Simplified Arabic" panose="02020603050405020304" pitchFamily="18" charset="-78"/>
                <a:ea typeface="Arial" panose="020B0604020202020204" pitchFamily="34" charset="0"/>
                <a:cs typeface="Simplified Arabic" panose="02020603050405020304" pitchFamily="18" charset="-78"/>
              </a:rPr>
              <a:t>:</a:t>
            </a:r>
            <a:endParaRPr lang="fr-FR" sz="1600" b="1" u="sng" dirty="0">
              <a:latin typeface="Simplified Arabic" panose="02020603050405020304" pitchFamily="18" charset="-78"/>
              <a:ea typeface="Arial" panose="020B0604020202020204" pitchFamily="34" charset="0"/>
              <a:cs typeface="Simplified Arabic" panose="02020603050405020304" pitchFamily="18" charset="-78"/>
            </a:endParaRPr>
          </a:p>
          <a:p>
            <a:pPr algn="r" rtl="1">
              <a:lnSpc>
                <a:spcPct val="107000"/>
              </a:lnSpc>
              <a:spcAft>
                <a:spcPts val="800"/>
              </a:spcAft>
            </a:pPr>
            <a:r>
              <a:rPr lang="ar-DZ" sz="1600" dirty="0">
                <a:latin typeface="Simplified Arabic" panose="02020603050405020304" pitchFamily="18" charset="-78"/>
                <a:ea typeface="Arial" panose="020B0604020202020204" pitchFamily="34" charset="0"/>
                <a:cs typeface="Simplified Arabic" panose="02020603050405020304" pitchFamily="18" charset="-78"/>
              </a:rPr>
              <a:t>التقلبات الاقتصادية: تتأثر بوينغ بالتقلبات الاقتصادية العالمية وتحركات أسعار النفط والعملات، مما يؤثر على قدرة الشركات على شراء الطائرات الجديدة.</a:t>
            </a:r>
          </a:p>
          <a:p>
            <a:pPr algn="r" rtl="1">
              <a:lnSpc>
                <a:spcPct val="107000"/>
              </a:lnSpc>
              <a:spcAft>
                <a:spcPts val="800"/>
              </a:spcAft>
            </a:pPr>
            <a:r>
              <a:rPr lang="ar-DZ" sz="1600" dirty="0">
                <a:latin typeface="Simplified Arabic" panose="02020603050405020304" pitchFamily="18" charset="-78"/>
                <a:ea typeface="Arial" panose="020B0604020202020204" pitchFamily="34" charset="0"/>
                <a:cs typeface="Simplified Arabic" panose="02020603050405020304" pitchFamily="18" charset="-78"/>
              </a:rPr>
              <a:t>الاضطرابات الاقتصادية: يمكن أن تؤثر الأزمات الاقتصادية مثل الركود على طلب السفر الجوي والشراءات الجديدة للطائرات.</a:t>
            </a:r>
          </a:p>
          <a:p>
            <a:pPr algn="r" rtl="1">
              <a:lnSpc>
                <a:spcPct val="107000"/>
              </a:lnSpc>
              <a:spcAft>
                <a:spcPts val="800"/>
              </a:spcAft>
            </a:pPr>
            <a:r>
              <a:rPr lang="ar-DZ" sz="1600" b="1" u="sng" dirty="0" smtClean="0">
                <a:latin typeface="Simplified Arabic" panose="02020603050405020304" pitchFamily="18" charset="-78"/>
                <a:ea typeface="Arial" panose="020B0604020202020204" pitchFamily="34" charset="0"/>
                <a:cs typeface="Simplified Arabic" panose="02020603050405020304" pitchFamily="18" charset="-78"/>
              </a:rPr>
              <a:t>الاجتماعية</a:t>
            </a:r>
            <a:r>
              <a:rPr lang="fr-FR" sz="1600" b="1" u="sng" dirty="0" err="1" smtClean="0">
                <a:latin typeface="Simplified Arabic" panose="02020603050405020304" pitchFamily="18" charset="-78"/>
                <a:ea typeface="Arial" panose="020B0604020202020204" pitchFamily="34" charset="0"/>
                <a:cs typeface="Simplified Arabic" panose="02020603050405020304" pitchFamily="18" charset="-78"/>
              </a:rPr>
              <a:t>Socia</a:t>
            </a:r>
            <a:r>
              <a:rPr lang="fr-FR" sz="1600" b="1" u="sng" dirty="0" smtClean="0">
                <a:latin typeface="Simplified Arabic" panose="02020603050405020304" pitchFamily="18" charset="-78"/>
                <a:ea typeface="Arial" panose="020B0604020202020204" pitchFamily="34" charset="0"/>
                <a:cs typeface="Simplified Arabic" panose="02020603050405020304" pitchFamily="18" charset="-78"/>
              </a:rPr>
              <a:t> :</a:t>
            </a:r>
            <a:endParaRPr lang="fr-FR" sz="1600" b="1" u="sng" dirty="0">
              <a:latin typeface="Simplified Arabic" panose="02020603050405020304" pitchFamily="18" charset="-78"/>
              <a:ea typeface="Arial" panose="020B0604020202020204" pitchFamily="34" charset="0"/>
              <a:cs typeface="Simplified Arabic" panose="02020603050405020304" pitchFamily="18" charset="-78"/>
            </a:endParaRPr>
          </a:p>
          <a:p>
            <a:pPr algn="r" rtl="1">
              <a:lnSpc>
                <a:spcPct val="107000"/>
              </a:lnSpc>
              <a:spcAft>
                <a:spcPts val="800"/>
              </a:spcAft>
            </a:pPr>
            <a:r>
              <a:rPr lang="ar-DZ" sz="1600" dirty="0">
                <a:latin typeface="Simplified Arabic" panose="02020603050405020304" pitchFamily="18" charset="-78"/>
                <a:ea typeface="Arial" panose="020B0604020202020204" pitchFamily="34" charset="0"/>
                <a:cs typeface="Simplified Arabic" panose="02020603050405020304" pitchFamily="18" charset="-78"/>
              </a:rPr>
              <a:t>زيادة الطلب على السفر الجوي: يمكن أن تكون الزيادة المستمرة في عدد المسافرين حول العالم فرصة لبوينغ لزيادة مبيعات الطائرات وخدمات الطيران.</a:t>
            </a:r>
          </a:p>
          <a:p>
            <a:pPr algn="r" rtl="1">
              <a:lnSpc>
                <a:spcPct val="107000"/>
              </a:lnSpc>
              <a:spcAft>
                <a:spcPts val="800"/>
              </a:spcAft>
            </a:pPr>
            <a:r>
              <a:rPr lang="ar-DZ" sz="1600" dirty="0">
                <a:latin typeface="Simplified Arabic" panose="02020603050405020304" pitchFamily="18" charset="-78"/>
                <a:ea typeface="Arial" panose="020B0604020202020204" pitchFamily="34" charset="0"/>
                <a:cs typeface="Simplified Arabic" panose="02020603050405020304" pitchFamily="18" charset="-78"/>
              </a:rPr>
              <a:t>التغيرات في اتجاهات الاستهلاك: يمكن أن تؤثر التغيرات في اتجاهات الاستهلاك على طلب الطائرات وخدمات الطيران</a:t>
            </a:r>
            <a:r>
              <a:rPr lang="ar-DZ" sz="1600" dirty="0" smtClean="0">
                <a:latin typeface="Simplified Arabic" panose="02020603050405020304" pitchFamily="18" charset="-78"/>
                <a:ea typeface="Arial" panose="020B0604020202020204" pitchFamily="34" charset="0"/>
                <a:cs typeface="Simplified Arabic" panose="02020603050405020304" pitchFamily="18" charset="-78"/>
              </a:rPr>
              <a:t>.</a:t>
            </a:r>
            <a:endParaRPr lang="ar-DZ" sz="1600" dirty="0">
              <a:latin typeface="Simplified Arabic" panose="02020603050405020304" pitchFamily="18" charset="-78"/>
              <a:ea typeface="Arial" panose="020B0604020202020204" pitchFamily="34" charset="0"/>
              <a:cs typeface="Simplified Arabic" panose="02020603050405020304" pitchFamily="18" charset="-78"/>
            </a:endParaRPr>
          </a:p>
        </p:txBody>
      </p:sp>
      <p:sp>
        <p:nvSpPr>
          <p:cNvPr id="5" name="Rectangle 4"/>
          <p:cNvSpPr/>
          <p:nvPr/>
        </p:nvSpPr>
        <p:spPr>
          <a:xfrm>
            <a:off x="0" y="1440163"/>
            <a:ext cx="9144000" cy="721864"/>
          </a:xfrm>
          <a:prstGeom prst="rect">
            <a:avLst/>
          </a:prstGeom>
        </p:spPr>
        <p:txBody>
          <a:bodyPr wrap="square">
            <a:spAutoFit/>
          </a:bodyPr>
          <a:lstStyle/>
          <a:p>
            <a:pPr algn="r" rtl="1">
              <a:lnSpc>
                <a:spcPct val="107000"/>
              </a:lnSpc>
              <a:spcAft>
                <a:spcPts val="800"/>
              </a:spcAft>
            </a:pPr>
            <a:endParaRPr lang="fr-FR" sz="1600" b="1" u="sng" dirty="0" smtClean="0">
              <a:latin typeface="Simplified Arabic" panose="02020603050405020304" pitchFamily="18" charset="-78"/>
              <a:ea typeface="Arial" panose="020B0604020202020204" pitchFamily="34" charset="0"/>
              <a:cs typeface="Simplified Arabic" panose="02020603050405020304" pitchFamily="18" charset="-78"/>
            </a:endParaRPr>
          </a:p>
          <a:p>
            <a:pPr algn="r" rtl="1">
              <a:lnSpc>
                <a:spcPct val="107000"/>
              </a:lnSpc>
              <a:spcAft>
                <a:spcPts val="800"/>
              </a:spcAft>
            </a:pPr>
            <a:endParaRPr lang="ar-DZ" sz="1600" dirty="0" smtClean="0">
              <a:latin typeface="Simplified Arabic" panose="02020603050405020304" pitchFamily="18" charset="-78"/>
              <a:ea typeface="Arial" panose="020B0604020202020204" pitchFamily="34" charset="0"/>
              <a:cs typeface="Simplified Arabic" panose="02020603050405020304" pitchFamily="18" charset="-78"/>
            </a:endParaRPr>
          </a:p>
        </p:txBody>
      </p:sp>
    </p:spTree>
    <p:extLst>
      <p:ext uri="{BB962C8B-B14F-4D97-AF65-F5344CB8AC3E}">
        <p14:creationId xmlns:p14="http://schemas.microsoft.com/office/powerpoint/2010/main" val="686533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2"/>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nodePh="1">
                                  <p:stCondLst>
                                    <p:cond delay="0"/>
                                  </p:stCondLst>
                                  <p:endCondLst>
                                    <p:cond evt="begin" delay="0">
                                      <p:tn val="14"/>
                                    </p:cond>
                                  </p:end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555449" y="558801"/>
            <a:ext cx="8033000" cy="620376"/>
          </a:xfrm>
        </p:spPr>
        <p:txBody>
          <a:bodyPr/>
          <a:lstStyle/>
          <a:p>
            <a:r>
              <a:rPr lang="ar-AE" sz="2400" dirty="0">
                <a:solidFill>
                  <a:schemeClr val="bg1"/>
                </a:solidFill>
              </a:rPr>
              <a:t>اشكال دخول شركة بوينغ </a:t>
            </a:r>
            <a:r>
              <a:rPr lang="ar-AE" sz="2400" dirty="0" smtClean="0">
                <a:solidFill>
                  <a:schemeClr val="bg1"/>
                </a:solidFill>
              </a:rPr>
              <a:t>للأسواق </a:t>
            </a:r>
            <a:r>
              <a:rPr lang="ar-AE" sz="2400" dirty="0">
                <a:solidFill>
                  <a:schemeClr val="bg1"/>
                </a:solidFill>
              </a:rPr>
              <a:t>الدولية</a:t>
            </a:r>
            <a:br>
              <a:rPr lang="ar-AE" sz="2400" dirty="0">
                <a:solidFill>
                  <a:schemeClr val="bg1"/>
                </a:solidFill>
              </a:rPr>
            </a:br>
            <a:endParaRPr lang="ar-AE" sz="2400" dirty="0">
              <a:solidFill>
                <a:schemeClr val="bg1"/>
              </a:solidFill>
            </a:endParaRPr>
          </a:p>
        </p:txBody>
      </p:sp>
      <p:sp>
        <p:nvSpPr>
          <p:cNvPr id="2" name="Rectangle 1"/>
          <p:cNvSpPr/>
          <p:nvPr/>
        </p:nvSpPr>
        <p:spPr>
          <a:xfrm>
            <a:off x="96729" y="1284695"/>
            <a:ext cx="8950440" cy="3137397"/>
          </a:xfrm>
          <a:prstGeom prst="rect">
            <a:avLst/>
          </a:prstGeom>
        </p:spPr>
        <p:txBody>
          <a:bodyPr wrap="square">
            <a:spAutoFit/>
          </a:bodyPr>
          <a:lstStyle/>
          <a:p>
            <a:pPr marL="285750" indent="-285750" algn="r" rtl="1">
              <a:lnSpc>
                <a:spcPct val="107000"/>
              </a:lnSpc>
              <a:spcAft>
                <a:spcPts val="800"/>
              </a:spcAft>
              <a:buFont typeface="Arial" panose="020B0604020202020204" pitchFamily="34" charset="0"/>
              <a:buChar char="•"/>
            </a:pPr>
            <a:r>
              <a:rPr lang="ar-DZ" sz="1600" b="1" u="sng" dirty="0">
                <a:latin typeface="Simplified Arabic" panose="02020603050405020304" pitchFamily="18" charset="-78"/>
                <a:ea typeface="Arial" panose="020B0604020202020204" pitchFamily="34" charset="0"/>
                <a:cs typeface="Simplified Arabic" panose="02020603050405020304" pitchFamily="18" charset="-78"/>
              </a:rPr>
              <a:t>التصدير المباشر : </a:t>
            </a:r>
            <a:r>
              <a:rPr lang="ar-DZ" sz="1600" dirty="0">
                <a:latin typeface="Simplified Arabic" panose="02020603050405020304" pitchFamily="18" charset="-78"/>
                <a:ea typeface="Arial" panose="020B0604020202020204" pitchFamily="34" charset="0"/>
                <a:cs typeface="Simplified Arabic" panose="02020603050405020304" pitchFamily="18" charset="-78"/>
              </a:rPr>
              <a:t>بوينغ تتعامل مباشرة مع شركات الطيران في الخارج وتصدر طائراتها لها. هذه العملية تشمل توقيع عقود مع شركات الطيران وتوفير الدعم الفني وخدمات ما بعد البيع.</a:t>
            </a:r>
          </a:p>
          <a:p>
            <a:pPr marL="285750" indent="-285750" algn="r" rtl="1">
              <a:lnSpc>
                <a:spcPct val="107000"/>
              </a:lnSpc>
              <a:spcAft>
                <a:spcPts val="800"/>
              </a:spcAft>
              <a:buFont typeface="Arial" panose="020B0604020202020204" pitchFamily="34" charset="0"/>
              <a:buChar char="•"/>
            </a:pPr>
            <a:r>
              <a:rPr lang="ar-DZ" sz="1600" b="1" u="sng" dirty="0">
                <a:latin typeface="Simplified Arabic" panose="02020603050405020304" pitchFamily="18" charset="-78"/>
                <a:ea typeface="Arial" panose="020B0604020202020204" pitchFamily="34" charset="0"/>
                <a:cs typeface="Simplified Arabic" panose="02020603050405020304" pitchFamily="18" charset="-78"/>
              </a:rPr>
              <a:t>التعاون الصناعي : </a:t>
            </a:r>
            <a:r>
              <a:rPr lang="ar-DZ" sz="1600" dirty="0">
                <a:latin typeface="Simplified Arabic" panose="02020603050405020304" pitchFamily="18" charset="-78"/>
                <a:ea typeface="Arial" panose="020B0604020202020204" pitchFamily="34" charset="0"/>
                <a:cs typeface="Simplified Arabic" panose="02020603050405020304" pitchFamily="18" charset="-78"/>
              </a:rPr>
              <a:t>تشارك بوينغ في المشاريع الصناعية الدولية، سواء كانت مشاريع تطوير الطائرات أو بناء مكونات الطائرات. هذا يمكن أن يشمل التعاون مع شركات محلية في تصميم وتطوير وتصنيع أجزاء الطائرات.</a:t>
            </a:r>
          </a:p>
          <a:p>
            <a:pPr marL="285750" indent="-285750" algn="r" rtl="1">
              <a:lnSpc>
                <a:spcPct val="107000"/>
              </a:lnSpc>
              <a:spcAft>
                <a:spcPts val="800"/>
              </a:spcAft>
              <a:buFont typeface="Arial" panose="020B0604020202020204" pitchFamily="34" charset="0"/>
              <a:buChar char="•"/>
            </a:pPr>
            <a:r>
              <a:rPr lang="ar-DZ" sz="1600" b="1" u="sng" dirty="0">
                <a:latin typeface="Simplified Arabic" panose="02020603050405020304" pitchFamily="18" charset="-78"/>
                <a:ea typeface="Arial" panose="020B0604020202020204" pitchFamily="34" charset="0"/>
                <a:cs typeface="Simplified Arabic" panose="02020603050405020304" pitchFamily="18" charset="-78"/>
              </a:rPr>
              <a:t>الشراكات والاستحواذ : </a:t>
            </a:r>
            <a:r>
              <a:rPr lang="ar-DZ" sz="1600" dirty="0">
                <a:latin typeface="Simplified Arabic" panose="02020603050405020304" pitchFamily="18" charset="-78"/>
                <a:ea typeface="Arial" panose="020B0604020202020204" pitchFamily="34" charset="0"/>
                <a:cs typeface="Simplified Arabic" panose="02020603050405020304" pitchFamily="18" charset="-78"/>
              </a:rPr>
              <a:t>قد تقوم بوينغ بالاستحواذ على شركات محلية أو إقامة شراكات استراتيجية مع شركات محلية في أسواق معينة. هذا يمكن أن يمنح بوينغ وصولاً مباشرًا إلى السوق المحلية وفهمًا أفضل للظروف والاحتياجات المحلية.</a:t>
            </a:r>
          </a:p>
          <a:p>
            <a:pPr marL="285750" indent="-285750" algn="r" rtl="1">
              <a:lnSpc>
                <a:spcPct val="107000"/>
              </a:lnSpc>
              <a:spcAft>
                <a:spcPts val="800"/>
              </a:spcAft>
              <a:buFont typeface="Arial" panose="020B0604020202020204" pitchFamily="34" charset="0"/>
              <a:buChar char="•"/>
            </a:pPr>
            <a:r>
              <a:rPr lang="ar-DZ" sz="1600" b="1" u="sng" dirty="0">
                <a:latin typeface="Simplified Arabic" panose="02020603050405020304" pitchFamily="18" charset="-78"/>
                <a:ea typeface="Arial" panose="020B0604020202020204" pitchFamily="34" charset="0"/>
                <a:cs typeface="Simplified Arabic" panose="02020603050405020304" pitchFamily="18" charset="-78"/>
              </a:rPr>
              <a:t>التسويق والدعاية : </a:t>
            </a:r>
            <a:r>
              <a:rPr lang="ar-DZ" sz="1600" dirty="0">
                <a:latin typeface="Simplified Arabic" panose="02020603050405020304" pitchFamily="18" charset="-78"/>
                <a:ea typeface="Arial" panose="020B0604020202020204" pitchFamily="34" charset="0"/>
                <a:cs typeface="Simplified Arabic" panose="02020603050405020304" pitchFamily="18" charset="-78"/>
              </a:rPr>
              <a:t>تعمل بوينغ على تسويق منتجاتها وخدماتها في الأسواق الدولية من خلال حملات دعائية وترويجية مستهدفة. يتضمن ذلك المشاركة في المعارض والمؤتمرات الدولية والترويج للمنتجات عبر وسائل الإعلام والشبكات الاجتماعية.</a:t>
            </a:r>
          </a:p>
          <a:p>
            <a:pPr marL="285750" indent="-285750" algn="r" rtl="1">
              <a:lnSpc>
                <a:spcPct val="107000"/>
              </a:lnSpc>
              <a:spcAft>
                <a:spcPts val="800"/>
              </a:spcAft>
              <a:buFont typeface="Arial" panose="020B0604020202020204" pitchFamily="34" charset="0"/>
              <a:buChar char="•"/>
            </a:pPr>
            <a:r>
              <a:rPr lang="ar-DZ" sz="1600" b="1" u="sng" dirty="0">
                <a:latin typeface="Simplified Arabic" panose="02020603050405020304" pitchFamily="18" charset="-78"/>
                <a:ea typeface="Arial" panose="020B0604020202020204" pitchFamily="34" charset="0"/>
                <a:cs typeface="Simplified Arabic" panose="02020603050405020304" pitchFamily="18" charset="-78"/>
              </a:rPr>
              <a:t>تأسيس المراكز الإقليمية: </a:t>
            </a:r>
            <a:r>
              <a:rPr lang="ar-DZ" sz="1600" dirty="0">
                <a:latin typeface="Simplified Arabic" panose="02020603050405020304" pitchFamily="18" charset="-78"/>
                <a:ea typeface="Arial" panose="020B0604020202020204" pitchFamily="34" charset="0"/>
                <a:cs typeface="Simplified Arabic" panose="02020603050405020304" pitchFamily="18" charset="-78"/>
              </a:rPr>
              <a:t>قد تقوم بوينغ بإنشاء مراكز إقليمية للخدمات والدعم الفني في الأسواق الدولية، مما يساعد على تعزيز الوجود المحلي وتوفير الدعم المحلي للعملاء.</a:t>
            </a:r>
          </a:p>
        </p:txBody>
      </p:sp>
    </p:spTree>
    <p:extLst>
      <p:ext uri="{BB962C8B-B14F-4D97-AF65-F5344CB8AC3E}">
        <p14:creationId xmlns:p14="http://schemas.microsoft.com/office/powerpoint/2010/main" val="20811505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555449" y="558801"/>
            <a:ext cx="8033000" cy="620376"/>
          </a:xfrm>
        </p:spPr>
        <p:txBody>
          <a:bodyPr/>
          <a:lstStyle/>
          <a:p>
            <a:r>
              <a:rPr lang="ar-AE" sz="2400" dirty="0">
                <a:solidFill>
                  <a:schemeClr val="bg1"/>
                </a:solidFill>
              </a:rPr>
              <a:t>اشكال دخول شركة بوينغ </a:t>
            </a:r>
            <a:r>
              <a:rPr lang="ar-AE" sz="2400" dirty="0" smtClean="0">
                <a:solidFill>
                  <a:schemeClr val="bg1"/>
                </a:solidFill>
              </a:rPr>
              <a:t>للأسواق </a:t>
            </a:r>
            <a:r>
              <a:rPr lang="ar-AE" sz="2400" dirty="0">
                <a:solidFill>
                  <a:schemeClr val="bg1"/>
                </a:solidFill>
              </a:rPr>
              <a:t>الدولية</a:t>
            </a:r>
            <a:br>
              <a:rPr lang="ar-AE" sz="2400" dirty="0">
                <a:solidFill>
                  <a:schemeClr val="bg1"/>
                </a:solidFill>
              </a:rPr>
            </a:br>
            <a:endParaRPr lang="ar-AE" sz="2400" dirty="0">
              <a:solidFill>
                <a:schemeClr val="bg1"/>
              </a:solidFill>
            </a:endParaRPr>
          </a:p>
        </p:txBody>
      </p:sp>
      <p:sp>
        <p:nvSpPr>
          <p:cNvPr id="2" name="Rectangle 1"/>
          <p:cNvSpPr/>
          <p:nvPr/>
        </p:nvSpPr>
        <p:spPr>
          <a:xfrm>
            <a:off x="96729" y="1179177"/>
            <a:ext cx="8950440" cy="3970318"/>
          </a:xfrm>
          <a:prstGeom prst="rect">
            <a:avLst/>
          </a:prstGeom>
        </p:spPr>
        <p:txBody>
          <a:bodyPr wrap="square">
            <a:spAutoFit/>
          </a:bodyPr>
          <a:lstStyle/>
          <a:p>
            <a:pPr marL="285750" indent="-285750" algn="r" rtl="1">
              <a:buFont typeface="Arial" panose="020B0604020202020204" pitchFamily="34" charset="0"/>
              <a:buChar char="•"/>
            </a:pPr>
            <a:r>
              <a:rPr lang="ar-AE" sz="1800" dirty="0"/>
              <a:t>شركة بوينغ قامت بتشكيل العديد من التحالفات الاستراتيجية مع شركات أخرى في صناعة الطيران والتكنولوجيا. إليك بعض الأمثلة على هذه التحالفات:</a:t>
            </a:r>
          </a:p>
          <a:p>
            <a:pPr marL="285750" indent="-285750" algn="r" rtl="1">
              <a:buFont typeface="Arial" panose="020B0604020202020204" pitchFamily="34" charset="0"/>
              <a:buChar char="•"/>
            </a:pPr>
            <a:r>
              <a:rPr lang="ar-AE" sz="1800" b="1" u="sng" dirty="0"/>
              <a:t>تحالف مع </a:t>
            </a:r>
            <a:r>
              <a:rPr lang="fr-FR" sz="1800" b="1" u="sng" dirty="0"/>
              <a:t>:</a:t>
            </a:r>
            <a:r>
              <a:rPr lang="fr-FR" sz="1800" b="1" u="sng" dirty="0" smtClean="0"/>
              <a:t>Airbus </a:t>
            </a:r>
            <a:r>
              <a:rPr lang="ar-DZ" sz="1800" dirty="0" smtClean="0"/>
              <a:t> </a:t>
            </a:r>
            <a:r>
              <a:rPr lang="ar-AE" sz="1800" dirty="0" smtClean="0"/>
              <a:t>بوينغ </a:t>
            </a:r>
            <a:r>
              <a:rPr lang="ar-AE" sz="1800" dirty="0"/>
              <a:t>و </a:t>
            </a:r>
            <a:r>
              <a:rPr lang="fr-FR" sz="1800" dirty="0"/>
              <a:t>Airbus </a:t>
            </a:r>
            <a:r>
              <a:rPr lang="ar-AE" sz="1800" dirty="0"/>
              <a:t>هما أكبر شركتين لتصنيع الطائرات في العالم. على الرغم من المنافسة الشديدة بينهما، إلا أنهما يتعاونان في بعض المجالات. على سبيل المثال، شاركت بوينغ و </a:t>
            </a:r>
            <a:r>
              <a:rPr lang="fr-FR" sz="1800" dirty="0"/>
              <a:t>Airbus </a:t>
            </a:r>
            <a:r>
              <a:rPr lang="ar-AE" sz="1800" dirty="0"/>
              <a:t>في إطلاق برنامج تحليل آلي لأجزاء الطائرات بهدف تحسين كفاءة الصيانة والإصلاح.</a:t>
            </a:r>
          </a:p>
          <a:p>
            <a:pPr marL="285750" indent="-285750" algn="r" rtl="1">
              <a:buFont typeface="Arial" panose="020B0604020202020204" pitchFamily="34" charset="0"/>
              <a:buChar char="•"/>
            </a:pPr>
            <a:r>
              <a:rPr lang="ar-AE" sz="1800" b="1" u="sng" dirty="0"/>
              <a:t>شراكة </a:t>
            </a:r>
            <a:r>
              <a:rPr lang="ar-AE" sz="1800" b="1" u="sng" dirty="0" smtClean="0"/>
              <a:t>مع</a:t>
            </a:r>
            <a:r>
              <a:rPr lang="fr-FR" sz="1800" b="1" u="sng" dirty="0" smtClean="0"/>
              <a:t>:</a:t>
            </a:r>
            <a:r>
              <a:rPr lang="fr-FR" sz="1800" b="1" u="sng" dirty="0"/>
              <a:t>GE Aviation </a:t>
            </a:r>
            <a:r>
              <a:rPr lang="ar-AE" sz="1800" b="1" dirty="0" smtClean="0"/>
              <a:t> </a:t>
            </a:r>
            <a:r>
              <a:rPr lang="ar-AE" sz="1800" dirty="0" smtClean="0"/>
              <a:t>بوينغ </a:t>
            </a:r>
            <a:r>
              <a:rPr lang="ar-AE" sz="1800" dirty="0"/>
              <a:t>تتعاون مع </a:t>
            </a:r>
            <a:r>
              <a:rPr lang="fr-FR" sz="1800" dirty="0"/>
              <a:t>GE Aviation، </a:t>
            </a:r>
            <a:r>
              <a:rPr lang="ar-AE" sz="1800" dirty="0"/>
              <a:t>وهي جزء من شركة </a:t>
            </a:r>
            <a:r>
              <a:rPr lang="fr-FR" sz="1800" dirty="0"/>
              <a:t>General Electric، </a:t>
            </a:r>
            <a:r>
              <a:rPr lang="ar-AE" sz="1800" dirty="0"/>
              <a:t>في تطوير وتصنيع محركات الطائرات وأنظمة الطيران. تستخدم بوينغ محركات </a:t>
            </a:r>
            <a:r>
              <a:rPr lang="fr-FR" sz="1800" dirty="0"/>
              <a:t>GE Aviation </a:t>
            </a:r>
            <a:r>
              <a:rPr lang="ar-AE" sz="1800" dirty="0"/>
              <a:t>في العديد من طائراتها مثل 787 </a:t>
            </a:r>
            <a:r>
              <a:rPr lang="fr-FR" sz="1800" dirty="0" err="1"/>
              <a:t>Dreamliner</a:t>
            </a:r>
            <a:r>
              <a:rPr lang="fr-FR" sz="1800" dirty="0"/>
              <a:t>.</a:t>
            </a:r>
          </a:p>
          <a:p>
            <a:pPr marL="285750" indent="-285750" algn="r" rtl="1">
              <a:buFont typeface="Arial" panose="020B0604020202020204" pitchFamily="34" charset="0"/>
              <a:buChar char="•"/>
            </a:pPr>
            <a:r>
              <a:rPr lang="ar-AE" sz="1800" b="1" u="sng" dirty="0"/>
              <a:t>التعاون مع </a:t>
            </a:r>
            <a:r>
              <a:rPr lang="fr-FR" sz="1800" b="1" u="sng" dirty="0"/>
              <a:t>:</a:t>
            </a:r>
            <a:r>
              <a:rPr lang="fr-FR" sz="1800" b="1" u="sng" dirty="0" smtClean="0"/>
              <a:t>Lockheed Martin </a:t>
            </a:r>
            <a:r>
              <a:rPr lang="ar-AE" sz="1800" dirty="0"/>
              <a:t>بوينغ و </a:t>
            </a:r>
            <a:r>
              <a:rPr lang="fr-FR" sz="1800" dirty="0"/>
              <a:t>Lockheed Martin </a:t>
            </a:r>
            <a:r>
              <a:rPr lang="ar-AE" sz="1800" dirty="0"/>
              <a:t>قامتا بتشكيل شراكة في العديد من المشاريع العسكرية. على سبيل المثال، شاركت بوينغ و </a:t>
            </a:r>
            <a:r>
              <a:rPr lang="fr-FR" sz="1800" dirty="0"/>
              <a:t>Lockheed Martin </a:t>
            </a:r>
            <a:r>
              <a:rPr lang="ar-AE" sz="1800" dirty="0"/>
              <a:t>في تطوير وإنتاج صواريخ </a:t>
            </a:r>
            <a:r>
              <a:rPr lang="fr-FR" sz="1800" dirty="0"/>
              <a:t>Cruise </a:t>
            </a:r>
            <a:r>
              <a:rPr lang="ar-AE" sz="1800" dirty="0" err="1"/>
              <a:t>البالستية</a:t>
            </a:r>
            <a:r>
              <a:rPr lang="ar-AE" sz="1800" dirty="0"/>
              <a:t> وأنظمة الدفاع الجوي.</a:t>
            </a:r>
          </a:p>
          <a:p>
            <a:pPr marL="285750" indent="-285750" algn="r" rtl="1">
              <a:buFont typeface="Arial" panose="020B0604020202020204" pitchFamily="34" charset="0"/>
              <a:buChar char="•"/>
            </a:pPr>
            <a:r>
              <a:rPr lang="ar-AE" sz="1800" b="1" u="sng" dirty="0"/>
              <a:t>التحالفات في مجال الفضاء: </a:t>
            </a:r>
            <a:r>
              <a:rPr lang="ar-AE" sz="1800" dirty="0"/>
              <a:t>بوينغ تشكلت من خلال التحالفات مع شركات أخرى في مجال الفضاء، بما في ذلك </a:t>
            </a:r>
            <a:r>
              <a:rPr lang="fr-FR" sz="1800" dirty="0"/>
              <a:t>NASA </a:t>
            </a:r>
            <a:r>
              <a:rPr lang="ar-AE" sz="1800" dirty="0"/>
              <a:t>و </a:t>
            </a:r>
            <a:r>
              <a:rPr lang="fr-FR" sz="1800" dirty="0" err="1"/>
              <a:t>SpaceX</a:t>
            </a:r>
            <a:r>
              <a:rPr lang="fr-FR" sz="1800" dirty="0"/>
              <a:t>. </a:t>
            </a:r>
            <a:r>
              <a:rPr lang="ar-AE" sz="1800" dirty="0"/>
              <a:t>على سبيل المثال، شاركت بوينغ مع </a:t>
            </a:r>
            <a:r>
              <a:rPr lang="fr-FR" sz="1800" dirty="0"/>
              <a:t>NASA </a:t>
            </a:r>
            <a:r>
              <a:rPr lang="ar-AE" sz="1800" dirty="0"/>
              <a:t>في تطوير مركبة الفضاء </a:t>
            </a:r>
            <a:r>
              <a:rPr lang="fr-FR" sz="1800" dirty="0"/>
              <a:t>CST-100 </a:t>
            </a:r>
            <a:r>
              <a:rPr lang="fr-FR" sz="1800" dirty="0" err="1"/>
              <a:t>Starliner</a:t>
            </a:r>
            <a:r>
              <a:rPr lang="fr-FR" sz="1800" dirty="0"/>
              <a:t>، </a:t>
            </a:r>
            <a:r>
              <a:rPr lang="ar-AE" sz="1800" dirty="0"/>
              <a:t>والتي تستخدم لنقل رواد الفضاء إلى محطة الفضاء الدولية.</a:t>
            </a:r>
          </a:p>
        </p:txBody>
      </p:sp>
    </p:spTree>
    <p:extLst>
      <p:ext uri="{BB962C8B-B14F-4D97-AF65-F5344CB8AC3E}">
        <p14:creationId xmlns:p14="http://schemas.microsoft.com/office/powerpoint/2010/main" val="35706414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94"/>
        <p:cNvGrpSpPr/>
        <p:nvPr/>
      </p:nvGrpSpPr>
      <p:grpSpPr>
        <a:xfrm>
          <a:off x="0" y="0"/>
          <a:ext cx="0" cy="0"/>
          <a:chOff x="0" y="0"/>
          <a:chExt cx="0" cy="0"/>
        </a:xfrm>
      </p:grpSpPr>
      <p:sp>
        <p:nvSpPr>
          <p:cNvPr id="895" name="Google Shape;895;p48"/>
          <p:cNvSpPr/>
          <p:nvPr/>
        </p:nvSpPr>
        <p:spPr>
          <a:xfrm>
            <a:off x="5248725" y="4682663"/>
            <a:ext cx="1987589" cy="315579"/>
          </a:xfrm>
          <a:custGeom>
            <a:avLst/>
            <a:gdLst/>
            <a:ahLst/>
            <a:cxnLst/>
            <a:rect l="l" t="t" r="r" b="b"/>
            <a:pathLst>
              <a:path w="50217" h="7023" extrusionOk="0">
                <a:moveTo>
                  <a:pt x="25108" y="1"/>
                </a:moveTo>
                <a:cubicBezTo>
                  <a:pt x="21300" y="1"/>
                  <a:pt x="17492" y="1237"/>
                  <a:pt x="15020" y="3709"/>
                </a:cubicBezTo>
                <a:cubicBezTo>
                  <a:pt x="13484" y="2533"/>
                  <a:pt x="12160" y="2071"/>
                  <a:pt x="10986" y="2071"/>
                </a:cubicBezTo>
                <a:cubicBezTo>
                  <a:pt x="8931" y="2071"/>
                  <a:pt x="7332" y="3485"/>
                  <a:pt x="5853" y="4965"/>
                </a:cubicBezTo>
                <a:cubicBezTo>
                  <a:pt x="5079" y="4711"/>
                  <a:pt x="4398" y="4607"/>
                  <a:pt x="3800" y="4607"/>
                </a:cubicBezTo>
                <a:cubicBezTo>
                  <a:pt x="934" y="4607"/>
                  <a:pt x="0" y="7023"/>
                  <a:pt x="0" y="7023"/>
                </a:cubicBezTo>
                <a:lnTo>
                  <a:pt x="50216" y="7023"/>
                </a:lnTo>
                <a:cubicBezTo>
                  <a:pt x="50216" y="7023"/>
                  <a:pt x="49283" y="4607"/>
                  <a:pt x="46416" y="4607"/>
                </a:cubicBezTo>
                <a:cubicBezTo>
                  <a:pt x="45819" y="4607"/>
                  <a:pt x="45137" y="4711"/>
                  <a:pt x="44363" y="4965"/>
                </a:cubicBezTo>
                <a:cubicBezTo>
                  <a:pt x="42884" y="3485"/>
                  <a:pt x="41285" y="2071"/>
                  <a:pt x="39230" y="2071"/>
                </a:cubicBezTo>
                <a:cubicBezTo>
                  <a:pt x="38056" y="2071"/>
                  <a:pt x="36732" y="2533"/>
                  <a:pt x="35197" y="3709"/>
                </a:cubicBezTo>
                <a:cubicBezTo>
                  <a:pt x="32725" y="1237"/>
                  <a:pt x="28916" y="1"/>
                  <a:pt x="25108" y="1"/>
                </a:cubicBez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6" name="Google Shape;896;p48"/>
          <p:cNvGrpSpPr/>
          <p:nvPr/>
        </p:nvGrpSpPr>
        <p:grpSpPr>
          <a:xfrm>
            <a:off x="4042325" y="724775"/>
            <a:ext cx="4400400" cy="4412215"/>
            <a:chOff x="3585125" y="724775"/>
            <a:chExt cx="4400400" cy="4412215"/>
          </a:xfrm>
        </p:grpSpPr>
        <p:sp>
          <p:nvSpPr>
            <p:cNvPr id="897" name="Google Shape;897;p48"/>
            <p:cNvSpPr/>
            <p:nvPr/>
          </p:nvSpPr>
          <p:spPr>
            <a:xfrm>
              <a:off x="4548275" y="2104590"/>
              <a:ext cx="74400" cy="30324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48"/>
            <p:cNvSpPr/>
            <p:nvPr/>
          </p:nvSpPr>
          <p:spPr>
            <a:xfrm>
              <a:off x="6942750" y="2104590"/>
              <a:ext cx="74400" cy="30324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48"/>
            <p:cNvSpPr/>
            <p:nvPr/>
          </p:nvSpPr>
          <p:spPr>
            <a:xfrm>
              <a:off x="3585125" y="724775"/>
              <a:ext cx="4400400" cy="3740700"/>
            </a:xfrm>
            <a:prstGeom prst="roundRect">
              <a:avLst>
                <a:gd name="adj" fmla="val 7713"/>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48"/>
            <p:cNvSpPr/>
            <p:nvPr/>
          </p:nvSpPr>
          <p:spPr>
            <a:xfrm>
              <a:off x="3652115" y="828868"/>
              <a:ext cx="4261200" cy="3537600"/>
            </a:xfrm>
            <a:prstGeom prst="roundRect">
              <a:avLst>
                <a:gd name="adj" fmla="val 771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4" name="Google Shape;904;p48"/>
          <p:cNvSpPr/>
          <p:nvPr/>
        </p:nvSpPr>
        <p:spPr>
          <a:xfrm>
            <a:off x="3127450" y="305525"/>
            <a:ext cx="1675992" cy="234393"/>
          </a:xfrm>
          <a:custGeom>
            <a:avLst/>
            <a:gdLst/>
            <a:ahLst/>
            <a:cxnLst/>
            <a:rect l="l" t="t" r="r" b="b"/>
            <a:pathLst>
              <a:path w="50217" h="7023" extrusionOk="0">
                <a:moveTo>
                  <a:pt x="25108" y="1"/>
                </a:moveTo>
                <a:cubicBezTo>
                  <a:pt x="21300" y="1"/>
                  <a:pt x="17492" y="1237"/>
                  <a:pt x="15020" y="3709"/>
                </a:cubicBezTo>
                <a:cubicBezTo>
                  <a:pt x="13484" y="2533"/>
                  <a:pt x="12160" y="2071"/>
                  <a:pt x="10986" y="2071"/>
                </a:cubicBezTo>
                <a:cubicBezTo>
                  <a:pt x="8931" y="2071"/>
                  <a:pt x="7332" y="3485"/>
                  <a:pt x="5853" y="4965"/>
                </a:cubicBezTo>
                <a:cubicBezTo>
                  <a:pt x="5079" y="4711"/>
                  <a:pt x="4398" y="4607"/>
                  <a:pt x="3800" y="4607"/>
                </a:cubicBezTo>
                <a:cubicBezTo>
                  <a:pt x="934" y="4607"/>
                  <a:pt x="0" y="7023"/>
                  <a:pt x="0" y="7023"/>
                </a:cubicBezTo>
                <a:lnTo>
                  <a:pt x="50216" y="7023"/>
                </a:lnTo>
                <a:cubicBezTo>
                  <a:pt x="50216" y="7023"/>
                  <a:pt x="49283" y="4607"/>
                  <a:pt x="46416" y="4607"/>
                </a:cubicBezTo>
                <a:cubicBezTo>
                  <a:pt x="45819" y="4607"/>
                  <a:pt x="45137" y="4711"/>
                  <a:pt x="44363" y="4965"/>
                </a:cubicBezTo>
                <a:cubicBezTo>
                  <a:pt x="42884" y="3485"/>
                  <a:pt x="41285" y="2071"/>
                  <a:pt x="39230" y="2071"/>
                </a:cubicBezTo>
                <a:cubicBezTo>
                  <a:pt x="38056" y="2071"/>
                  <a:pt x="36732" y="2533"/>
                  <a:pt x="35197" y="3709"/>
                </a:cubicBezTo>
                <a:cubicBezTo>
                  <a:pt x="32725" y="1237"/>
                  <a:pt x="28916" y="1"/>
                  <a:pt x="25108" y="1"/>
                </a:cubicBez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05" name="Google Shape;905;p48"/>
          <p:cNvGrpSpPr/>
          <p:nvPr/>
        </p:nvGrpSpPr>
        <p:grpSpPr>
          <a:xfrm>
            <a:off x="1208390" y="1418085"/>
            <a:ext cx="2080622" cy="1341130"/>
            <a:chOff x="1301165" y="1157310"/>
            <a:chExt cx="2080622" cy="1341130"/>
          </a:xfrm>
        </p:grpSpPr>
        <p:grpSp>
          <p:nvGrpSpPr>
            <p:cNvPr id="906" name="Google Shape;906;p48"/>
            <p:cNvGrpSpPr/>
            <p:nvPr/>
          </p:nvGrpSpPr>
          <p:grpSpPr>
            <a:xfrm>
              <a:off x="1301165" y="1157310"/>
              <a:ext cx="2080622" cy="1341130"/>
              <a:chOff x="1032725" y="1485988"/>
              <a:chExt cx="1688542" cy="1088403"/>
            </a:xfrm>
          </p:grpSpPr>
          <p:sp>
            <p:nvSpPr>
              <p:cNvPr id="907" name="Google Shape;907;p48"/>
              <p:cNvSpPr/>
              <p:nvPr/>
            </p:nvSpPr>
            <p:spPr>
              <a:xfrm>
                <a:off x="1445717" y="1606654"/>
                <a:ext cx="663840" cy="225403"/>
              </a:xfrm>
              <a:custGeom>
                <a:avLst/>
                <a:gdLst/>
                <a:ahLst/>
                <a:cxnLst/>
                <a:rect l="l" t="t" r="r" b="b"/>
                <a:pathLst>
                  <a:path w="18304" h="6215" extrusionOk="0">
                    <a:moveTo>
                      <a:pt x="3125" y="0"/>
                    </a:moveTo>
                    <a:lnTo>
                      <a:pt x="0" y="1638"/>
                    </a:lnTo>
                    <a:lnTo>
                      <a:pt x="11821" y="6190"/>
                    </a:lnTo>
                    <a:cubicBezTo>
                      <a:pt x="11865" y="6206"/>
                      <a:pt x="11910" y="6215"/>
                      <a:pt x="11954" y="6215"/>
                    </a:cubicBezTo>
                    <a:cubicBezTo>
                      <a:pt x="12004" y="6215"/>
                      <a:pt x="12053" y="6204"/>
                      <a:pt x="12097" y="6182"/>
                    </a:cubicBezTo>
                    <a:lnTo>
                      <a:pt x="18045" y="3049"/>
                    </a:lnTo>
                    <a:cubicBezTo>
                      <a:pt x="18304" y="2907"/>
                      <a:pt x="18262" y="2523"/>
                      <a:pt x="17987" y="2448"/>
                    </a:cubicBezTo>
                    <a:cubicBezTo>
                      <a:pt x="15664" y="1813"/>
                      <a:pt x="8680" y="34"/>
                      <a:pt x="31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48"/>
              <p:cNvSpPr/>
              <p:nvPr/>
            </p:nvSpPr>
            <p:spPr>
              <a:xfrm>
                <a:off x="1445717" y="1632985"/>
                <a:ext cx="520257" cy="199072"/>
              </a:xfrm>
              <a:custGeom>
                <a:avLst/>
                <a:gdLst/>
                <a:ahLst/>
                <a:cxnLst/>
                <a:rect l="l" t="t" r="r" b="b"/>
                <a:pathLst>
                  <a:path w="14345" h="5489" extrusionOk="0">
                    <a:moveTo>
                      <a:pt x="1730" y="1"/>
                    </a:moveTo>
                    <a:lnTo>
                      <a:pt x="0" y="912"/>
                    </a:lnTo>
                    <a:lnTo>
                      <a:pt x="11821" y="5464"/>
                    </a:lnTo>
                    <a:cubicBezTo>
                      <a:pt x="11865" y="5480"/>
                      <a:pt x="11910" y="5489"/>
                      <a:pt x="11954" y="5489"/>
                    </a:cubicBezTo>
                    <a:cubicBezTo>
                      <a:pt x="12004" y="5489"/>
                      <a:pt x="12053" y="5478"/>
                      <a:pt x="12097" y="5456"/>
                    </a:cubicBezTo>
                    <a:lnTo>
                      <a:pt x="14344" y="4270"/>
                    </a:lnTo>
                    <a:lnTo>
                      <a:pt x="173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48"/>
              <p:cNvSpPr/>
              <p:nvPr/>
            </p:nvSpPr>
            <p:spPr>
              <a:xfrm>
                <a:off x="1032725" y="1485988"/>
                <a:ext cx="1688542" cy="767856"/>
              </a:xfrm>
              <a:custGeom>
                <a:avLst/>
                <a:gdLst/>
                <a:ahLst/>
                <a:cxnLst/>
                <a:rect l="l" t="t" r="r" b="b"/>
                <a:pathLst>
                  <a:path w="46558" h="21172" extrusionOk="0">
                    <a:moveTo>
                      <a:pt x="39740" y="1"/>
                    </a:moveTo>
                    <a:cubicBezTo>
                      <a:pt x="38819" y="1"/>
                      <a:pt x="37908" y="222"/>
                      <a:pt x="37084" y="654"/>
                    </a:cubicBezTo>
                    <a:lnTo>
                      <a:pt x="9207" y="15315"/>
                    </a:lnTo>
                    <a:lnTo>
                      <a:pt x="2290" y="13160"/>
                    </a:lnTo>
                    <a:lnTo>
                      <a:pt x="1" y="14471"/>
                    </a:lnTo>
                    <a:lnTo>
                      <a:pt x="327" y="15090"/>
                    </a:lnTo>
                    <a:cubicBezTo>
                      <a:pt x="2358" y="18960"/>
                      <a:pt x="6311" y="21172"/>
                      <a:pt x="10403" y="21172"/>
                    </a:cubicBezTo>
                    <a:cubicBezTo>
                      <a:pt x="12185" y="21172"/>
                      <a:pt x="13994" y="20752"/>
                      <a:pt x="15681" y="19868"/>
                    </a:cubicBezTo>
                    <a:lnTo>
                      <a:pt x="44678" y="4622"/>
                    </a:lnTo>
                    <a:cubicBezTo>
                      <a:pt x="46558" y="3628"/>
                      <a:pt x="46065" y="813"/>
                      <a:pt x="43960" y="529"/>
                    </a:cubicBezTo>
                    <a:lnTo>
                      <a:pt x="43609" y="478"/>
                    </a:lnTo>
                    <a:lnTo>
                      <a:pt x="41261" y="161"/>
                    </a:lnTo>
                    <a:lnTo>
                      <a:pt x="40509" y="52"/>
                    </a:lnTo>
                    <a:cubicBezTo>
                      <a:pt x="40253" y="18"/>
                      <a:pt x="39996" y="1"/>
                      <a:pt x="397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48"/>
              <p:cNvSpPr/>
              <p:nvPr/>
            </p:nvSpPr>
            <p:spPr>
              <a:xfrm>
                <a:off x="1391786" y="1568753"/>
                <a:ext cx="1309220" cy="684912"/>
              </a:xfrm>
              <a:custGeom>
                <a:avLst/>
                <a:gdLst/>
                <a:ahLst/>
                <a:cxnLst/>
                <a:rect l="l" t="t" r="r" b="b"/>
                <a:pathLst>
                  <a:path w="36099" h="18885" extrusionOk="0">
                    <a:moveTo>
                      <a:pt x="35906" y="1"/>
                    </a:moveTo>
                    <a:lnTo>
                      <a:pt x="0" y="18873"/>
                    </a:lnTo>
                    <a:cubicBezTo>
                      <a:pt x="171" y="18880"/>
                      <a:pt x="341" y="18884"/>
                      <a:pt x="511" y="18884"/>
                    </a:cubicBezTo>
                    <a:cubicBezTo>
                      <a:pt x="2343" y="18884"/>
                      <a:pt x="4153" y="18434"/>
                      <a:pt x="5781" y="17578"/>
                    </a:cubicBezTo>
                    <a:lnTo>
                      <a:pt x="34778" y="2332"/>
                    </a:lnTo>
                    <a:cubicBezTo>
                      <a:pt x="35630" y="1897"/>
                      <a:pt x="36098" y="937"/>
                      <a:pt x="359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48"/>
              <p:cNvSpPr/>
              <p:nvPr/>
            </p:nvSpPr>
            <p:spPr>
              <a:xfrm>
                <a:off x="1695971" y="1847986"/>
                <a:ext cx="444313" cy="726402"/>
              </a:xfrm>
              <a:custGeom>
                <a:avLst/>
                <a:gdLst/>
                <a:ahLst/>
                <a:cxnLst/>
                <a:rect l="l" t="t" r="r" b="b"/>
                <a:pathLst>
                  <a:path w="12251" h="20029" extrusionOk="0">
                    <a:moveTo>
                      <a:pt x="11761" y="0"/>
                    </a:moveTo>
                    <a:cubicBezTo>
                      <a:pt x="11699" y="0"/>
                      <a:pt x="11634" y="14"/>
                      <a:pt x="11571" y="46"/>
                    </a:cubicBezTo>
                    <a:lnTo>
                      <a:pt x="3969" y="4039"/>
                    </a:lnTo>
                    <a:cubicBezTo>
                      <a:pt x="3869" y="4098"/>
                      <a:pt x="3793" y="4198"/>
                      <a:pt x="3760" y="4315"/>
                    </a:cubicBezTo>
                    <a:lnTo>
                      <a:pt x="1" y="20029"/>
                    </a:lnTo>
                    <a:lnTo>
                      <a:pt x="3977" y="17940"/>
                    </a:lnTo>
                    <a:cubicBezTo>
                      <a:pt x="7954" y="12067"/>
                      <a:pt x="11145" y="3446"/>
                      <a:pt x="12156" y="547"/>
                    </a:cubicBezTo>
                    <a:cubicBezTo>
                      <a:pt x="12251" y="263"/>
                      <a:pt x="12027" y="0"/>
                      <a:pt x="1176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48"/>
              <p:cNvSpPr/>
              <p:nvPr/>
            </p:nvSpPr>
            <p:spPr>
              <a:xfrm>
                <a:off x="1695971" y="1939637"/>
                <a:ext cx="248179" cy="634754"/>
              </a:xfrm>
              <a:custGeom>
                <a:avLst/>
                <a:gdLst/>
                <a:ahLst/>
                <a:cxnLst/>
                <a:rect l="l" t="t" r="r" b="b"/>
                <a:pathLst>
                  <a:path w="6843" h="17502" extrusionOk="0">
                    <a:moveTo>
                      <a:pt x="6843" y="0"/>
                    </a:moveTo>
                    <a:lnTo>
                      <a:pt x="3969" y="1512"/>
                    </a:lnTo>
                    <a:cubicBezTo>
                      <a:pt x="3869" y="1571"/>
                      <a:pt x="3793" y="1671"/>
                      <a:pt x="3760" y="1788"/>
                    </a:cubicBezTo>
                    <a:lnTo>
                      <a:pt x="1" y="17502"/>
                    </a:lnTo>
                    <a:lnTo>
                      <a:pt x="1" y="17502"/>
                    </a:lnTo>
                    <a:lnTo>
                      <a:pt x="2198" y="16349"/>
                    </a:lnTo>
                    <a:lnTo>
                      <a:pt x="684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48"/>
              <p:cNvSpPr/>
              <p:nvPr/>
            </p:nvSpPr>
            <p:spPr>
              <a:xfrm>
                <a:off x="2426787" y="1491791"/>
                <a:ext cx="187576" cy="88311"/>
              </a:xfrm>
              <a:custGeom>
                <a:avLst/>
                <a:gdLst/>
                <a:ahLst/>
                <a:cxnLst/>
                <a:rect l="l" t="t" r="r" b="b"/>
                <a:pathLst>
                  <a:path w="5172" h="2435" extrusionOk="0">
                    <a:moveTo>
                      <a:pt x="2824" y="1"/>
                    </a:moveTo>
                    <a:lnTo>
                      <a:pt x="377" y="1287"/>
                    </a:lnTo>
                    <a:cubicBezTo>
                      <a:pt x="93" y="1438"/>
                      <a:pt x="1" y="1830"/>
                      <a:pt x="176" y="2165"/>
                    </a:cubicBezTo>
                    <a:cubicBezTo>
                      <a:pt x="278" y="2359"/>
                      <a:pt x="560" y="2434"/>
                      <a:pt x="834" y="2434"/>
                    </a:cubicBezTo>
                    <a:cubicBezTo>
                      <a:pt x="1032" y="2434"/>
                      <a:pt x="1227" y="2395"/>
                      <a:pt x="1346" y="2332"/>
                    </a:cubicBezTo>
                    <a:lnTo>
                      <a:pt x="5172" y="318"/>
                    </a:lnTo>
                    <a:lnTo>
                      <a:pt x="282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4" name="Google Shape;914;p48"/>
            <p:cNvGrpSpPr/>
            <p:nvPr/>
          </p:nvGrpSpPr>
          <p:grpSpPr>
            <a:xfrm>
              <a:off x="1835438" y="1257997"/>
              <a:ext cx="1171957" cy="643137"/>
              <a:chOff x="1466318" y="1567701"/>
              <a:chExt cx="951110" cy="521942"/>
            </a:xfrm>
          </p:grpSpPr>
          <p:sp>
            <p:nvSpPr>
              <p:cNvPr id="915" name="Google Shape;915;p48"/>
              <p:cNvSpPr/>
              <p:nvPr/>
            </p:nvSpPr>
            <p:spPr>
              <a:xfrm>
                <a:off x="1466318" y="2041008"/>
                <a:ext cx="50629" cy="48635"/>
              </a:xfrm>
              <a:custGeom>
                <a:avLst/>
                <a:gdLst/>
                <a:ahLst/>
                <a:cxnLst/>
                <a:rect l="l" t="t" r="r" b="b"/>
                <a:pathLst>
                  <a:path w="1396" h="1341" extrusionOk="0">
                    <a:moveTo>
                      <a:pt x="622" y="0"/>
                    </a:moveTo>
                    <a:cubicBezTo>
                      <a:pt x="538" y="0"/>
                      <a:pt x="454" y="20"/>
                      <a:pt x="376" y="62"/>
                    </a:cubicBezTo>
                    <a:cubicBezTo>
                      <a:pt x="92" y="213"/>
                      <a:pt x="0" y="614"/>
                      <a:pt x="176" y="948"/>
                    </a:cubicBezTo>
                    <a:cubicBezTo>
                      <a:pt x="305" y="1194"/>
                      <a:pt x="543" y="1340"/>
                      <a:pt x="776" y="1340"/>
                    </a:cubicBezTo>
                    <a:cubicBezTo>
                      <a:pt x="860" y="1340"/>
                      <a:pt x="943" y="1322"/>
                      <a:pt x="1020" y="1282"/>
                    </a:cubicBezTo>
                    <a:cubicBezTo>
                      <a:pt x="1304" y="1123"/>
                      <a:pt x="1395" y="731"/>
                      <a:pt x="1220" y="396"/>
                    </a:cubicBezTo>
                    <a:cubicBezTo>
                      <a:pt x="1091" y="151"/>
                      <a:pt x="854" y="0"/>
                      <a:pt x="62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48"/>
              <p:cNvSpPr/>
              <p:nvPr/>
            </p:nvSpPr>
            <p:spPr>
              <a:xfrm>
                <a:off x="1526306" y="2009454"/>
                <a:ext cx="50629" cy="48381"/>
              </a:xfrm>
              <a:custGeom>
                <a:avLst/>
                <a:gdLst/>
                <a:ahLst/>
                <a:cxnLst/>
                <a:rect l="l" t="t" r="r" b="b"/>
                <a:pathLst>
                  <a:path w="1396" h="1334" extrusionOk="0">
                    <a:moveTo>
                      <a:pt x="630" y="0"/>
                    </a:moveTo>
                    <a:cubicBezTo>
                      <a:pt x="545" y="0"/>
                      <a:pt x="462" y="20"/>
                      <a:pt x="385" y="63"/>
                    </a:cubicBezTo>
                    <a:cubicBezTo>
                      <a:pt x="92" y="214"/>
                      <a:pt x="0" y="606"/>
                      <a:pt x="176" y="941"/>
                    </a:cubicBezTo>
                    <a:cubicBezTo>
                      <a:pt x="305" y="1187"/>
                      <a:pt x="548" y="1333"/>
                      <a:pt x="780" y="1333"/>
                    </a:cubicBezTo>
                    <a:cubicBezTo>
                      <a:pt x="863" y="1333"/>
                      <a:pt x="945" y="1314"/>
                      <a:pt x="1020" y="1275"/>
                    </a:cubicBezTo>
                    <a:cubicBezTo>
                      <a:pt x="1312" y="1124"/>
                      <a:pt x="1396" y="732"/>
                      <a:pt x="1220" y="398"/>
                    </a:cubicBezTo>
                    <a:cubicBezTo>
                      <a:pt x="1092" y="148"/>
                      <a:pt x="858" y="0"/>
                      <a:pt x="6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48"/>
              <p:cNvSpPr/>
              <p:nvPr/>
            </p:nvSpPr>
            <p:spPr>
              <a:xfrm>
                <a:off x="1586295" y="1977937"/>
                <a:ext cx="50956" cy="48381"/>
              </a:xfrm>
              <a:custGeom>
                <a:avLst/>
                <a:gdLst/>
                <a:ahLst/>
                <a:cxnLst/>
                <a:rect l="l" t="t" r="r" b="b"/>
                <a:pathLst>
                  <a:path w="1405" h="1334" extrusionOk="0">
                    <a:moveTo>
                      <a:pt x="630" y="0"/>
                    </a:moveTo>
                    <a:cubicBezTo>
                      <a:pt x="545" y="0"/>
                      <a:pt x="462" y="21"/>
                      <a:pt x="385" y="64"/>
                    </a:cubicBezTo>
                    <a:cubicBezTo>
                      <a:pt x="92" y="214"/>
                      <a:pt x="1" y="607"/>
                      <a:pt x="176" y="941"/>
                    </a:cubicBezTo>
                    <a:cubicBezTo>
                      <a:pt x="311" y="1187"/>
                      <a:pt x="551" y="1333"/>
                      <a:pt x="781" y="1333"/>
                    </a:cubicBezTo>
                    <a:cubicBezTo>
                      <a:pt x="864" y="1333"/>
                      <a:pt x="945" y="1315"/>
                      <a:pt x="1020" y="1275"/>
                    </a:cubicBezTo>
                    <a:cubicBezTo>
                      <a:pt x="1312" y="1125"/>
                      <a:pt x="1404" y="732"/>
                      <a:pt x="1220" y="398"/>
                    </a:cubicBezTo>
                    <a:cubicBezTo>
                      <a:pt x="1092" y="148"/>
                      <a:pt x="858" y="0"/>
                      <a:pt x="6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48"/>
              <p:cNvSpPr/>
              <p:nvPr/>
            </p:nvSpPr>
            <p:spPr>
              <a:xfrm>
                <a:off x="1646283" y="1946310"/>
                <a:ext cx="50956" cy="48490"/>
              </a:xfrm>
              <a:custGeom>
                <a:avLst/>
                <a:gdLst/>
                <a:ahLst/>
                <a:cxnLst/>
                <a:rect l="l" t="t" r="r" b="b"/>
                <a:pathLst>
                  <a:path w="1405" h="1337" extrusionOk="0">
                    <a:moveTo>
                      <a:pt x="625" y="0"/>
                    </a:moveTo>
                    <a:cubicBezTo>
                      <a:pt x="542" y="0"/>
                      <a:pt x="460" y="19"/>
                      <a:pt x="385" y="58"/>
                    </a:cubicBezTo>
                    <a:cubicBezTo>
                      <a:pt x="93" y="217"/>
                      <a:pt x="1" y="610"/>
                      <a:pt x="184" y="944"/>
                    </a:cubicBezTo>
                    <a:cubicBezTo>
                      <a:pt x="314" y="1190"/>
                      <a:pt x="552" y="1336"/>
                      <a:pt x="782" y="1336"/>
                    </a:cubicBezTo>
                    <a:cubicBezTo>
                      <a:pt x="864" y="1336"/>
                      <a:pt x="945" y="1318"/>
                      <a:pt x="1020" y="1278"/>
                    </a:cubicBezTo>
                    <a:cubicBezTo>
                      <a:pt x="1312" y="1128"/>
                      <a:pt x="1404" y="735"/>
                      <a:pt x="1229" y="393"/>
                    </a:cubicBezTo>
                    <a:cubicBezTo>
                      <a:pt x="1099" y="146"/>
                      <a:pt x="857" y="0"/>
                      <a:pt x="62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48"/>
              <p:cNvSpPr/>
              <p:nvPr/>
            </p:nvSpPr>
            <p:spPr>
              <a:xfrm>
                <a:off x="1706598" y="1914793"/>
                <a:ext cx="50629" cy="48490"/>
              </a:xfrm>
              <a:custGeom>
                <a:avLst/>
                <a:gdLst/>
                <a:ahLst/>
                <a:cxnLst/>
                <a:rect l="l" t="t" r="r" b="b"/>
                <a:pathLst>
                  <a:path w="1396" h="1337" extrusionOk="0">
                    <a:moveTo>
                      <a:pt x="616" y="0"/>
                    </a:moveTo>
                    <a:cubicBezTo>
                      <a:pt x="533" y="0"/>
                      <a:pt x="451" y="19"/>
                      <a:pt x="376" y="59"/>
                    </a:cubicBezTo>
                    <a:cubicBezTo>
                      <a:pt x="84" y="209"/>
                      <a:pt x="0" y="610"/>
                      <a:pt x="176" y="944"/>
                    </a:cubicBezTo>
                    <a:cubicBezTo>
                      <a:pt x="305" y="1190"/>
                      <a:pt x="543" y="1337"/>
                      <a:pt x="773" y="1337"/>
                    </a:cubicBezTo>
                    <a:cubicBezTo>
                      <a:pt x="855" y="1337"/>
                      <a:pt x="936" y="1318"/>
                      <a:pt x="1011" y="1278"/>
                    </a:cubicBezTo>
                    <a:cubicBezTo>
                      <a:pt x="1303" y="1128"/>
                      <a:pt x="1395" y="727"/>
                      <a:pt x="1220" y="393"/>
                    </a:cubicBezTo>
                    <a:cubicBezTo>
                      <a:pt x="1091" y="147"/>
                      <a:pt x="848" y="0"/>
                      <a:pt x="61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48"/>
              <p:cNvSpPr/>
              <p:nvPr/>
            </p:nvSpPr>
            <p:spPr>
              <a:xfrm>
                <a:off x="1766587" y="1883275"/>
                <a:ext cx="50629" cy="48490"/>
              </a:xfrm>
              <a:custGeom>
                <a:avLst/>
                <a:gdLst/>
                <a:ahLst/>
                <a:cxnLst/>
                <a:rect l="l" t="t" r="r" b="b"/>
                <a:pathLst>
                  <a:path w="1396" h="1337" extrusionOk="0">
                    <a:moveTo>
                      <a:pt x="619" y="0"/>
                    </a:moveTo>
                    <a:cubicBezTo>
                      <a:pt x="536" y="0"/>
                      <a:pt x="453" y="19"/>
                      <a:pt x="376" y="59"/>
                    </a:cubicBezTo>
                    <a:cubicBezTo>
                      <a:pt x="92" y="209"/>
                      <a:pt x="0" y="610"/>
                      <a:pt x="176" y="944"/>
                    </a:cubicBezTo>
                    <a:cubicBezTo>
                      <a:pt x="305" y="1190"/>
                      <a:pt x="543" y="1337"/>
                      <a:pt x="776" y="1337"/>
                    </a:cubicBezTo>
                    <a:cubicBezTo>
                      <a:pt x="860" y="1337"/>
                      <a:pt x="942" y="1318"/>
                      <a:pt x="1019" y="1278"/>
                    </a:cubicBezTo>
                    <a:cubicBezTo>
                      <a:pt x="1303" y="1128"/>
                      <a:pt x="1395" y="727"/>
                      <a:pt x="1220" y="393"/>
                    </a:cubicBezTo>
                    <a:cubicBezTo>
                      <a:pt x="1091" y="147"/>
                      <a:pt x="853" y="0"/>
                      <a:pt x="61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48"/>
              <p:cNvSpPr/>
              <p:nvPr/>
            </p:nvSpPr>
            <p:spPr>
              <a:xfrm>
                <a:off x="1826575" y="1851758"/>
                <a:ext cx="50629" cy="48526"/>
              </a:xfrm>
              <a:custGeom>
                <a:avLst/>
                <a:gdLst/>
                <a:ahLst/>
                <a:cxnLst/>
                <a:rect l="l" t="t" r="r" b="b"/>
                <a:pathLst>
                  <a:path w="1396" h="1338" extrusionOk="0">
                    <a:moveTo>
                      <a:pt x="620" y="1"/>
                    </a:moveTo>
                    <a:cubicBezTo>
                      <a:pt x="536" y="1"/>
                      <a:pt x="453" y="19"/>
                      <a:pt x="376" y="59"/>
                    </a:cubicBezTo>
                    <a:cubicBezTo>
                      <a:pt x="92" y="209"/>
                      <a:pt x="0" y="610"/>
                      <a:pt x="176" y="944"/>
                    </a:cubicBezTo>
                    <a:cubicBezTo>
                      <a:pt x="305" y="1191"/>
                      <a:pt x="543" y="1337"/>
                      <a:pt x="776" y="1337"/>
                    </a:cubicBezTo>
                    <a:cubicBezTo>
                      <a:pt x="860" y="1337"/>
                      <a:pt x="942" y="1318"/>
                      <a:pt x="1020" y="1279"/>
                    </a:cubicBezTo>
                    <a:cubicBezTo>
                      <a:pt x="1304" y="1120"/>
                      <a:pt x="1395" y="727"/>
                      <a:pt x="1220" y="393"/>
                    </a:cubicBezTo>
                    <a:cubicBezTo>
                      <a:pt x="1091" y="147"/>
                      <a:pt x="853" y="1"/>
                      <a:pt x="6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48"/>
              <p:cNvSpPr/>
              <p:nvPr/>
            </p:nvSpPr>
            <p:spPr>
              <a:xfrm>
                <a:off x="1886274" y="1820131"/>
                <a:ext cx="50920" cy="48635"/>
              </a:xfrm>
              <a:custGeom>
                <a:avLst/>
                <a:gdLst/>
                <a:ahLst/>
                <a:cxnLst/>
                <a:rect l="l" t="t" r="r" b="b"/>
                <a:pathLst>
                  <a:path w="1404" h="1341" extrusionOk="0">
                    <a:moveTo>
                      <a:pt x="626" y="0"/>
                    </a:moveTo>
                    <a:cubicBezTo>
                      <a:pt x="542" y="0"/>
                      <a:pt x="460" y="20"/>
                      <a:pt x="384" y="62"/>
                    </a:cubicBezTo>
                    <a:cubicBezTo>
                      <a:pt x="92" y="213"/>
                      <a:pt x="0" y="605"/>
                      <a:pt x="184" y="948"/>
                    </a:cubicBezTo>
                    <a:cubicBezTo>
                      <a:pt x="313" y="1194"/>
                      <a:pt x="551" y="1340"/>
                      <a:pt x="781" y="1340"/>
                    </a:cubicBezTo>
                    <a:cubicBezTo>
                      <a:pt x="863" y="1340"/>
                      <a:pt x="944" y="1321"/>
                      <a:pt x="1019" y="1282"/>
                    </a:cubicBezTo>
                    <a:cubicBezTo>
                      <a:pt x="1312" y="1123"/>
                      <a:pt x="1404" y="730"/>
                      <a:pt x="1228" y="396"/>
                    </a:cubicBezTo>
                    <a:cubicBezTo>
                      <a:pt x="1099" y="151"/>
                      <a:pt x="858" y="0"/>
                      <a:pt x="6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48"/>
              <p:cNvSpPr/>
              <p:nvPr/>
            </p:nvSpPr>
            <p:spPr>
              <a:xfrm>
                <a:off x="1946552" y="1788578"/>
                <a:ext cx="50629" cy="48381"/>
              </a:xfrm>
              <a:custGeom>
                <a:avLst/>
                <a:gdLst/>
                <a:ahLst/>
                <a:cxnLst/>
                <a:rect l="l" t="t" r="r" b="b"/>
                <a:pathLst>
                  <a:path w="1396" h="1334" extrusionOk="0">
                    <a:moveTo>
                      <a:pt x="627" y="0"/>
                    </a:moveTo>
                    <a:cubicBezTo>
                      <a:pt x="541" y="0"/>
                      <a:pt x="456" y="20"/>
                      <a:pt x="376" y="63"/>
                    </a:cubicBezTo>
                    <a:cubicBezTo>
                      <a:pt x="92" y="214"/>
                      <a:pt x="1" y="615"/>
                      <a:pt x="176" y="941"/>
                    </a:cubicBezTo>
                    <a:cubicBezTo>
                      <a:pt x="305" y="1187"/>
                      <a:pt x="543" y="1333"/>
                      <a:pt x="776" y="1333"/>
                    </a:cubicBezTo>
                    <a:cubicBezTo>
                      <a:pt x="860" y="1333"/>
                      <a:pt x="943" y="1314"/>
                      <a:pt x="1020" y="1275"/>
                    </a:cubicBezTo>
                    <a:cubicBezTo>
                      <a:pt x="1304" y="1124"/>
                      <a:pt x="1396" y="732"/>
                      <a:pt x="1220" y="398"/>
                    </a:cubicBezTo>
                    <a:cubicBezTo>
                      <a:pt x="1092" y="148"/>
                      <a:pt x="858" y="0"/>
                      <a:pt x="6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48"/>
              <p:cNvSpPr/>
              <p:nvPr/>
            </p:nvSpPr>
            <p:spPr>
              <a:xfrm>
                <a:off x="2006541" y="1757060"/>
                <a:ext cx="50629" cy="48381"/>
              </a:xfrm>
              <a:custGeom>
                <a:avLst/>
                <a:gdLst/>
                <a:ahLst/>
                <a:cxnLst/>
                <a:rect l="l" t="t" r="r" b="b"/>
                <a:pathLst>
                  <a:path w="1396" h="1334" extrusionOk="0">
                    <a:moveTo>
                      <a:pt x="627" y="0"/>
                    </a:moveTo>
                    <a:cubicBezTo>
                      <a:pt x="541" y="0"/>
                      <a:pt x="456" y="21"/>
                      <a:pt x="377" y="64"/>
                    </a:cubicBezTo>
                    <a:cubicBezTo>
                      <a:pt x="93" y="214"/>
                      <a:pt x="1" y="607"/>
                      <a:pt x="176" y="941"/>
                    </a:cubicBezTo>
                    <a:cubicBezTo>
                      <a:pt x="305" y="1187"/>
                      <a:pt x="543" y="1333"/>
                      <a:pt x="776" y="1333"/>
                    </a:cubicBezTo>
                    <a:cubicBezTo>
                      <a:pt x="860" y="1333"/>
                      <a:pt x="943" y="1314"/>
                      <a:pt x="1020" y="1275"/>
                    </a:cubicBezTo>
                    <a:cubicBezTo>
                      <a:pt x="1312" y="1124"/>
                      <a:pt x="1396" y="732"/>
                      <a:pt x="1220" y="398"/>
                    </a:cubicBezTo>
                    <a:cubicBezTo>
                      <a:pt x="1092" y="148"/>
                      <a:pt x="858" y="0"/>
                      <a:pt x="6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48"/>
              <p:cNvSpPr/>
              <p:nvPr/>
            </p:nvSpPr>
            <p:spPr>
              <a:xfrm>
                <a:off x="2066529" y="1725398"/>
                <a:ext cx="50956" cy="48526"/>
              </a:xfrm>
              <a:custGeom>
                <a:avLst/>
                <a:gdLst/>
                <a:ahLst/>
                <a:cxnLst/>
                <a:rect l="l" t="t" r="r" b="b"/>
                <a:pathLst>
                  <a:path w="1405" h="1338" extrusionOk="0">
                    <a:moveTo>
                      <a:pt x="623" y="1"/>
                    </a:moveTo>
                    <a:cubicBezTo>
                      <a:pt x="541" y="1"/>
                      <a:pt x="460" y="20"/>
                      <a:pt x="385" y="59"/>
                    </a:cubicBezTo>
                    <a:cubicBezTo>
                      <a:pt x="93" y="218"/>
                      <a:pt x="1" y="611"/>
                      <a:pt x="176" y="945"/>
                    </a:cubicBezTo>
                    <a:cubicBezTo>
                      <a:pt x="312" y="1191"/>
                      <a:pt x="551" y="1337"/>
                      <a:pt x="781" y="1337"/>
                    </a:cubicBezTo>
                    <a:cubicBezTo>
                      <a:pt x="864" y="1337"/>
                      <a:pt x="945" y="1319"/>
                      <a:pt x="1020" y="1279"/>
                    </a:cubicBezTo>
                    <a:cubicBezTo>
                      <a:pt x="1312" y="1129"/>
                      <a:pt x="1404" y="736"/>
                      <a:pt x="1220" y="394"/>
                    </a:cubicBezTo>
                    <a:cubicBezTo>
                      <a:pt x="1091" y="147"/>
                      <a:pt x="853" y="1"/>
                      <a:pt x="6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48"/>
              <p:cNvSpPr/>
              <p:nvPr/>
            </p:nvSpPr>
            <p:spPr>
              <a:xfrm>
                <a:off x="2126518" y="1693916"/>
                <a:ext cx="50956" cy="48490"/>
              </a:xfrm>
              <a:custGeom>
                <a:avLst/>
                <a:gdLst/>
                <a:ahLst/>
                <a:cxnLst/>
                <a:rect l="l" t="t" r="r" b="b"/>
                <a:pathLst>
                  <a:path w="1405" h="1337" extrusionOk="0">
                    <a:moveTo>
                      <a:pt x="624" y="0"/>
                    </a:moveTo>
                    <a:cubicBezTo>
                      <a:pt x="541" y="0"/>
                      <a:pt x="460" y="19"/>
                      <a:pt x="385" y="59"/>
                    </a:cubicBezTo>
                    <a:cubicBezTo>
                      <a:pt x="93" y="209"/>
                      <a:pt x="1" y="610"/>
                      <a:pt x="185" y="944"/>
                    </a:cubicBezTo>
                    <a:cubicBezTo>
                      <a:pt x="314" y="1190"/>
                      <a:pt x="552" y="1337"/>
                      <a:pt x="782" y="1337"/>
                    </a:cubicBezTo>
                    <a:cubicBezTo>
                      <a:pt x="864" y="1337"/>
                      <a:pt x="945" y="1318"/>
                      <a:pt x="1020" y="1278"/>
                    </a:cubicBezTo>
                    <a:cubicBezTo>
                      <a:pt x="1312" y="1128"/>
                      <a:pt x="1404" y="727"/>
                      <a:pt x="1229" y="393"/>
                    </a:cubicBezTo>
                    <a:cubicBezTo>
                      <a:pt x="1093" y="147"/>
                      <a:pt x="854" y="0"/>
                      <a:pt x="62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48"/>
              <p:cNvSpPr/>
              <p:nvPr/>
            </p:nvSpPr>
            <p:spPr>
              <a:xfrm>
                <a:off x="2186833" y="1662399"/>
                <a:ext cx="50629" cy="48490"/>
              </a:xfrm>
              <a:custGeom>
                <a:avLst/>
                <a:gdLst/>
                <a:ahLst/>
                <a:cxnLst/>
                <a:rect l="l" t="t" r="r" b="b"/>
                <a:pathLst>
                  <a:path w="1396" h="1337" extrusionOk="0">
                    <a:moveTo>
                      <a:pt x="615" y="0"/>
                    </a:moveTo>
                    <a:cubicBezTo>
                      <a:pt x="532" y="0"/>
                      <a:pt x="451" y="19"/>
                      <a:pt x="376" y="59"/>
                    </a:cubicBezTo>
                    <a:cubicBezTo>
                      <a:pt x="84" y="209"/>
                      <a:pt x="0" y="610"/>
                      <a:pt x="176" y="944"/>
                    </a:cubicBezTo>
                    <a:cubicBezTo>
                      <a:pt x="305" y="1190"/>
                      <a:pt x="543" y="1337"/>
                      <a:pt x="773" y="1337"/>
                    </a:cubicBezTo>
                    <a:cubicBezTo>
                      <a:pt x="855" y="1337"/>
                      <a:pt x="936" y="1318"/>
                      <a:pt x="1011" y="1278"/>
                    </a:cubicBezTo>
                    <a:cubicBezTo>
                      <a:pt x="1303" y="1128"/>
                      <a:pt x="1395" y="727"/>
                      <a:pt x="1220" y="393"/>
                    </a:cubicBezTo>
                    <a:cubicBezTo>
                      <a:pt x="1085" y="147"/>
                      <a:pt x="845" y="0"/>
                      <a:pt x="61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48"/>
              <p:cNvSpPr/>
              <p:nvPr/>
            </p:nvSpPr>
            <p:spPr>
              <a:xfrm>
                <a:off x="2246821" y="1630881"/>
                <a:ext cx="50629" cy="48490"/>
              </a:xfrm>
              <a:custGeom>
                <a:avLst/>
                <a:gdLst/>
                <a:ahLst/>
                <a:cxnLst/>
                <a:rect l="l" t="t" r="r" b="b"/>
                <a:pathLst>
                  <a:path w="1396" h="1337" extrusionOk="0">
                    <a:moveTo>
                      <a:pt x="616" y="1"/>
                    </a:moveTo>
                    <a:cubicBezTo>
                      <a:pt x="533" y="1"/>
                      <a:pt x="451" y="19"/>
                      <a:pt x="376" y="59"/>
                    </a:cubicBezTo>
                    <a:cubicBezTo>
                      <a:pt x="84" y="209"/>
                      <a:pt x="0" y="610"/>
                      <a:pt x="176" y="944"/>
                    </a:cubicBezTo>
                    <a:cubicBezTo>
                      <a:pt x="305" y="1191"/>
                      <a:pt x="543" y="1337"/>
                      <a:pt x="773" y="1337"/>
                    </a:cubicBezTo>
                    <a:cubicBezTo>
                      <a:pt x="855" y="1337"/>
                      <a:pt x="936" y="1318"/>
                      <a:pt x="1011" y="1279"/>
                    </a:cubicBezTo>
                    <a:cubicBezTo>
                      <a:pt x="1304" y="1120"/>
                      <a:pt x="1395" y="727"/>
                      <a:pt x="1220" y="393"/>
                    </a:cubicBezTo>
                    <a:cubicBezTo>
                      <a:pt x="1091" y="147"/>
                      <a:pt x="848" y="1"/>
                      <a:pt x="6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48"/>
              <p:cNvSpPr/>
              <p:nvPr/>
            </p:nvSpPr>
            <p:spPr>
              <a:xfrm>
                <a:off x="2306810" y="1599364"/>
                <a:ext cx="50629" cy="48526"/>
              </a:xfrm>
              <a:custGeom>
                <a:avLst/>
                <a:gdLst/>
                <a:ahLst/>
                <a:cxnLst/>
                <a:rect l="l" t="t" r="r" b="b"/>
                <a:pathLst>
                  <a:path w="1396" h="1338" extrusionOk="0">
                    <a:moveTo>
                      <a:pt x="620" y="1"/>
                    </a:moveTo>
                    <a:cubicBezTo>
                      <a:pt x="536" y="1"/>
                      <a:pt x="453" y="19"/>
                      <a:pt x="376" y="59"/>
                    </a:cubicBezTo>
                    <a:cubicBezTo>
                      <a:pt x="92" y="209"/>
                      <a:pt x="0" y="610"/>
                      <a:pt x="176" y="945"/>
                    </a:cubicBezTo>
                    <a:cubicBezTo>
                      <a:pt x="305" y="1191"/>
                      <a:pt x="543" y="1337"/>
                      <a:pt x="776" y="1337"/>
                    </a:cubicBezTo>
                    <a:cubicBezTo>
                      <a:pt x="860" y="1337"/>
                      <a:pt x="943" y="1318"/>
                      <a:pt x="1020" y="1279"/>
                    </a:cubicBezTo>
                    <a:cubicBezTo>
                      <a:pt x="1304" y="1120"/>
                      <a:pt x="1396" y="727"/>
                      <a:pt x="1220" y="393"/>
                    </a:cubicBezTo>
                    <a:cubicBezTo>
                      <a:pt x="1091" y="147"/>
                      <a:pt x="853" y="1"/>
                      <a:pt x="6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48"/>
              <p:cNvSpPr/>
              <p:nvPr/>
            </p:nvSpPr>
            <p:spPr>
              <a:xfrm>
                <a:off x="2366798" y="1567701"/>
                <a:ext cx="50629" cy="48345"/>
              </a:xfrm>
              <a:custGeom>
                <a:avLst/>
                <a:gdLst/>
                <a:ahLst/>
                <a:cxnLst/>
                <a:rect l="l" t="t" r="r" b="b"/>
                <a:pathLst>
                  <a:path w="1396" h="1333" extrusionOk="0">
                    <a:moveTo>
                      <a:pt x="627" y="0"/>
                    </a:moveTo>
                    <a:cubicBezTo>
                      <a:pt x="541" y="0"/>
                      <a:pt x="456" y="20"/>
                      <a:pt x="376" y="63"/>
                    </a:cubicBezTo>
                    <a:cubicBezTo>
                      <a:pt x="92" y="214"/>
                      <a:pt x="1" y="606"/>
                      <a:pt x="176" y="940"/>
                    </a:cubicBezTo>
                    <a:cubicBezTo>
                      <a:pt x="305" y="1187"/>
                      <a:pt x="543" y="1333"/>
                      <a:pt x="776" y="1333"/>
                    </a:cubicBezTo>
                    <a:cubicBezTo>
                      <a:pt x="860" y="1333"/>
                      <a:pt x="943" y="1314"/>
                      <a:pt x="1020" y="1275"/>
                    </a:cubicBezTo>
                    <a:cubicBezTo>
                      <a:pt x="1304" y="1124"/>
                      <a:pt x="1396" y="732"/>
                      <a:pt x="1220" y="397"/>
                    </a:cubicBezTo>
                    <a:cubicBezTo>
                      <a:pt x="1092" y="148"/>
                      <a:pt x="858" y="0"/>
                      <a:pt x="6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 name="Rectangle 4"/>
          <p:cNvSpPr/>
          <p:nvPr/>
        </p:nvSpPr>
        <p:spPr>
          <a:xfrm>
            <a:off x="4114554" y="1204939"/>
            <a:ext cx="4094674" cy="3108543"/>
          </a:xfrm>
          <a:prstGeom prst="rect">
            <a:avLst/>
          </a:prstGeom>
        </p:spPr>
        <p:txBody>
          <a:bodyPr wrap="square">
            <a:spAutoFit/>
          </a:bodyPr>
          <a:lstStyle/>
          <a:p>
            <a:pPr algn="r" rtl="1"/>
            <a:r>
              <a:rPr lang="ar-AE" sz="2400" dirty="0">
                <a:solidFill>
                  <a:srgbClr val="ECECEC"/>
                </a:solidFill>
                <a:latin typeface="Söhne"/>
              </a:rPr>
              <a:t>على الرغم من التحديات التي قد تواجهها بوينغ، مثل التنافس الشديد والتغيرات في البيئة التنظيمية والسياسية، فإنها ما زالت تبقى قوية ومبتكرة. تستمر بوينغ في تطوير منتجاتها وتوسيع وجودها العالمي من خلال استراتيجيات تسويقية وتقنية مبتكرة.</a:t>
            </a:r>
          </a:p>
          <a:p>
            <a:r>
              <a:rPr lang="ar-AE" dirty="0"/>
              <a:t/>
            </a:r>
            <a:br>
              <a:rPr lang="ar-AE" dirty="0"/>
            </a:br>
            <a:endParaRPr lang="fr-FR" dirty="0"/>
          </a:p>
        </p:txBody>
      </p:sp>
      <p:sp>
        <p:nvSpPr>
          <p:cNvPr id="6" name="Rectangle à coins arrondis 5"/>
          <p:cNvSpPr/>
          <p:nvPr/>
        </p:nvSpPr>
        <p:spPr>
          <a:xfrm>
            <a:off x="1321710" y="173496"/>
            <a:ext cx="2019475" cy="676468"/>
          </a:xfrm>
          <a:prstGeom prst="round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ar-DZ" sz="3600" dirty="0" smtClean="0"/>
              <a:t>الخاتمة </a:t>
            </a:r>
            <a:endParaRPr lang="fr-FR" sz="3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1721;p70"/>
          <p:cNvSpPr txBox="1">
            <a:spLocks/>
          </p:cNvSpPr>
          <p:nvPr/>
        </p:nvSpPr>
        <p:spPr>
          <a:xfrm>
            <a:off x="856386" y="1539207"/>
            <a:ext cx="7280123" cy="10587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3100"/>
              <a:buFont typeface="Libre Caslon Text"/>
              <a:buNone/>
              <a:defRPr sz="6000" b="1" i="0" u="none" strike="noStrike" cap="none">
                <a:solidFill>
                  <a:schemeClr val="lt1"/>
                </a:solidFill>
                <a:latin typeface="Libre Caslon Text"/>
                <a:ea typeface="Libre Caslon Text"/>
                <a:cs typeface="Libre Caslon Text"/>
                <a:sym typeface="Libre Caslon Text"/>
              </a:defRPr>
            </a:lvl1pPr>
            <a:lvl2pPr marR="0" lvl="1" algn="l" rtl="0">
              <a:lnSpc>
                <a:spcPct val="100000"/>
              </a:lnSpc>
              <a:spcBef>
                <a:spcPts val="0"/>
              </a:spcBef>
              <a:spcAft>
                <a:spcPts val="0"/>
              </a:spcAft>
              <a:buClr>
                <a:schemeClr val="lt1"/>
              </a:buClr>
              <a:buSzPts val="3100"/>
              <a:buFont typeface="Libre Baskerville"/>
              <a:buNone/>
              <a:defRPr sz="3100" b="1" i="0" u="none" strike="noStrike" cap="none">
                <a:solidFill>
                  <a:schemeClr val="lt1"/>
                </a:solidFill>
                <a:latin typeface="Libre Baskerville"/>
                <a:ea typeface="Libre Baskerville"/>
                <a:cs typeface="Libre Baskerville"/>
                <a:sym typeface="Libre Baskerville"/>
              </a:defRPr>
            </a:lvl2pPr>
            <a:lvl3pPr marR="0" lvl="2" algn="l" rtl="0">
              <a:lnSpc>
                <a:spcPct val="100000"/>
              </a:lnSpc>
              <a:spcBef>
                <a:spcPts val="0"/>
              </a:spcBef>
              <a:spcAft>
                <a:spcPts val="0"/>
              </a:spcAft>
              <a:buClr>
                <a:schemeClr val="lt1"/>
              </a:buClr>
              <a:buSzPts val="3100"/>
              <a:buFont typeface="Libre Baskerville"/>
              <a:buNone/>
              <a:defRPr sz="3100" b="1" i="0" u="none" strike="noStrike" cap="none">
                <a:solidFill>
                  <a:schemeClr val="lt1"/>
                </a:solidFill>
                <a:latin typeface="Libre Baskerville"/>
                <a:ea typeface="Libre Baskerville"/>
                <a:cs typeface="Libre Baskerville"/>
                <a:sym typeface="Libre Baskerville"/>
              </a:defRPr>
            </a:lvl3pPr>
            <a:lvl4pPr marR="0" lvl="3" algn="l" rtl="0">
              <a:lnSpc>
                <a:spcPct val="100000"/>
              </a:lnSpc>
              <a:spcBef>
                <a:spcPts val="0"/>
              </a:spcBef>
              <a:spcAft>
                <a:spcPts val="0"/>
              </a:spcAft>
              <a:buClr>
                <a:schemeClr val="lt1"/>
              </a:buClr>
              <a:buSzPts val="3100"/>
              <a:buFont typeface="Libre Baskerville"/>
              <a:buNone/>
              <a:defRPr sz="3100" b="1" i="0" u="none" strike="noStrike" cap="none">
                <a:solidFill>
                  <a:schemeClr val="lt1"/>
                </a:solidFill>
                <a:latin typeface="Libre Baskerville"/>
                <a:ea typeface="Libre Baskerville"/>
                <a:cs typeface="Libre Baskerville"/>
                <a:sym typeface="Libre Baskerville"/>
              </a:defRPr>
            </a:lvl4pPr>
            <a:lvl5pPr marR="0" lvl="4" algn="l" rtl="0">
              <a:lnSpc>
                <a:spcPct val="100000"/>
              </a:lnSpc>
              <a:spcBef>
                <a:spcPts val="0"/>
              </a:spcBef>
              <a:spcAft>
                <a:spcPts val="0"/>
              </a:spcAft>
              <a:buClr>
                <a:schemeClr val="lt1"/>
              </a:buClr>
              <a:buSzPts val="3100"/>
              <a:buFont typeface="Libre Baskerville"/>
              <a:buNone/>
              <a:defRPr sz="3100" b="1" i="0" u="none" strike="noStrike" cap="none">
                <a:solidFill>
                  <a:schemeClr val="lt1"/>
                </a:solidFill>
                <a:latin typeface="Libre Baskerville"/>
                <a:ea typeface="Libre Baskerville"/>
                <a:cs typeface="Libre Baskerville"/>
                <a:sym typeface="Libre Baskerville"/>
              </a:defRPr>
            </a:lvl5pPr>
            <a:lvl6pPr marR="0" lvl="5" algn="l" rtl="0">
              <a:lnSpc>
                <a:spcPct val="100000"/>
              </a:lnSpc>
              <a:spcBef>
                <a:spcPts val="0"/>
              </a:spcBef>
              <a:spcAft>
                <a:spcPts val="0"/>
              </a:spcAft>
              <a:buClr>
                <a:schemeClr val="lt1"/>
              </a:buClr>
              <a:buSzPts val="3100"/>
              <a:buFont typeface="Libre Baskerville"/>
              <a:buNone/>
              <a:defRPr sz="3100" b="1" i="0" u="none" strike="noStrike" cap="none">
                <a:solidFill>
                  <a:schemeClr val="lt1"/>
                </a:solidFill>
                <a:latin typeface="Libre Baskerville"/>
                <a:ea typeface="Libre Baskerville"/>
                <a:cs typeface="Libre Baskerville"/>
                <a:sym typeface="Libre Baskerville"/>
              </a:defRPr>
            </a:lvl6pPr>
            <a:lvl7pPr marR="0" lvl="6" algn="l" rtl="0">
              <a:lnSpc>
                <a:spcPct val="100000"/>
              </a:lnSpc>
              <a:spcBef>
                <a:spcPts val="0"/>
              </a:spcBef>
              <a:spcAft>
                <a:spcPts val="0"/>
              </a:spcAft>
              <a:buClr>
                <a:schemeClr val="lt1"/>
              </a:buClr>
              <a:buSzPts val="3100"/>
              <a:buFont typeface="Libre Baskerville"/>
              <a:buNone/>
              <a:defRPr sz="3100" b="1" i="0" u="none" strike="noStrike" cap="none">
                <a:solidFill>
                  <a:schemeClr val="lt1"/>
                </a:solidFill>
                <a:latin typeface="Libre Baskerville"/>
                <a:ea typeface="Libre Baskerville"/>
                <a:cs typeface="Libre Baskerville"/>
                <a:sym typeface="Libre Baskerville"/>
              </a:defRPr>
            </a:lvl7pPr>
            <a:lvl8pPr marR="0" lvl="7" algn="l" rtl="0">
              <a:lnSpc>
                <a:spcPct val="100000"/>
              </a:lnSpc>
              <a:spcBef>
                <a:spcPts val="0"/>
              </a:spcBef>
              <a:spcAft>
                <a:spcPts val="0"/>
              </a:spcAft>
              <a:buClr>
                <a:schemeClr val="lt1"/>
              </a:buClr>
              <a:buSzPts val="3100"/>
              <a:buFont typeface="Libre Baskerville"/>
              <a:buNone/>
              <a:defRPr sz="3100" b="1" i="0" u="none" strike="noStrike" cap="none">
                <a:solidFill>
                  <a:schemeClr val="lt1"/>
                </a:solidFill>
                <a:latin typeface="Libre Baskerville"/>
                <a:ea typeface="Libre Baskerville"/>
                <a:cs typeface="Libre Baskerville"/>
                <a:sym typeface="Libre Baskerville"/>
              </a:defRPr>
            </a:lvl8pPr>
            <a:lvl9pPr marR="0" lvl="8" algn="l" rtl="0">
              <a:lnSpc>
                <a:spcPct val="100000"/>
              </a:lnSpc>
              <a:spcBef>
                <a:spcPts val="0"/>
              </a:spcBef>
              <a:spcAft>
                <a:spcPts val="0"/>
              </a:spcAft>
              <a:buClr>
                <a:schemeClr val="lt1"/>
              </a:buClr>
              <a:buSzPts val="3100"/>
              <a:buFont typeface="Libre Baskerville"/>
              <a:buNone/>
              <a:defRPr sz="3100" b="1" i="0" u="none" strike="noStrike" cap="none">
                <a:solidFill>
                  <a:schemeClr val="lt1"/>
                </a:solidFill>
                <a:latin typeface="Libre Baskerville"/>
                <a:ea typeface="Libre Baskerville"/>
                <a:cs typeface="Libre Baskerville"/>
                <a:sym typeface="Libre Baskerville"/>
              </a:defRPr>
            </a:lvl9pPr>
          </a:lstStyle>
          <a:p>
            <a:pPr algn="ctr"/>
            <a:r>
              <a:rPr lang="ar-DZ" sz="4800" dirty="0" smtClean="0">
                <a:latin typeface="Aldhabi" panose="01000000000000000000" pitchFamily="2" charset="-78"/>
                <a:cs typeface="Aldhabi" panose="01000000000000000000" pitchFamily="2" charset="-78"/>
              </a:rPr>
              <a:t>شكرا على حسن الإصغاء </a:t>
            </a:r>
            <a:r>
              <a:rPr lang="ar-DZ" sz="2400" dirty="0" smtClean="0">
                <a:latin typeface="Aldhabi" panose="01000000000000000000" pitchFamily="2" charset="-78"/>
                <a:cs typeface="Aldhabi" panose="01000000000000000000" pitchFamily="2" charset="-78"/>
              </a:rPr>
              <a:t>و </a:t>
            </a:r>
            <a:r>
              <a:rPr lang="ar-DZ" sz="4400" dirty="0" smtClean="0">
                <a:latin typeface="Aldhabi" panose="01000000000000000000" pitchFamily="2" charset="-78"/>
                <a:cs typeface="Aldhabi" panose="01000000000000000000" pitchFamily="2" charset="-78"/>
              </a:rPr>
              <a:t>المتابعة </a:t>
            </a:r>
            <a:endParaRPr lang="ar-DZ" sz="8000" dirty="0">
              <a:latin typeface="Aldhabi" panose="01000000000000000000" pitchFamily="2" charset="-78"/>
              <a:cs typeface="Aldhabi" panose="01000000000000000000" pitchFamily="2" charset="-78"/>
            </a:endParaRPr>
          </a:p>
        </p:txBody>
      </p:sp>
      <p:grpSp>
        <p:nvGrpSpPr>
          <p:cNvPr id="7" name="Google Shape;1728;p66"/>
          <p:cNvGrpSpPr/>
          <p:nvPr/>
        </p:nvGrpSpPr>
        <p:grpSpPr>
          <a:xfrm>
            <a:off x="1102995" y="883982"/>
            <a:ext cx="2298000" cy="1713925"/>
            <a:chOff x="2209625" y="3917525"/>
            <a:chExt cx="2298000" cy="1713925"/>
          </a:xfrm>
        </p:grpSpPr>
        <p:sp>
          <p:nvSpPr>
            <p:cNvPr id="8" name="Google Shape;1729;p66"/>
            <p:cNvSpPr/>
            <p:nvPr/>
          </p:nvSpPr>
          <p:spPr>
            <a:xfrm>
              <a:off x="2209625" y="4249500"/>
              <a:ext cx="1361875" cy="1381950"/>
            </a:xfrm>
            <a:custGeom>
              <a:avLst/>
              <a:gdLst/>
              <a:ahLst/>
              <a:cxnLst/>
              <a:rect l="l" t="t" r="r" b="b"/>
              <a:pathLst>
                <a:path w="54475" h="55278" extrusionOk="0">
                  <a:moveTo>
                    <a:pt x="54138" y="1"/>
                  </a:moveTo>
                  <a:cubicBezTo>
                    <a:pt x="54106" y="1"/>
                    <a:pt x="54071" y="8"/>
                    <a:pt x="54035" y="24"/>
                  </a:cubicBezTo>
                  <a:cubicBezTo>
                    <a:pt x="46576" y="2965"/>
                    <a:pt x="35158" y="8600"/>
                    <a:pt x="23198" y="18687"/>
                  </a:cubicBezTo>
                  <a:cubicBezTo>
                    <a:pt x="12174" y="27953"/>
                    <a:pt x="4732" y="38500"/>
                    <a:pt x="3286" y="45910"/>
                  </a:cubicBezTo>
                  <a:cubicBezTo>
                    <a:pt x="2711" y="48801"/>
                    <a:pt x="3072" y="51233"/>
                    <a:pt x="4469" y="52892"/>
                  </a:cubicBezTo>
                  <a:cubicBezTo>
                    <a:pt x="5811" y="54486"/>
                    <a:pt x="8016" y="55277"/>
                    <a:pt x="10870" y="55277"/>
                  </a:cubicBezTo>
                  <a:cubicBezTo>
                    <a:pt x="14340" y="55277"/>
                    <a:pt x="18770" y="54108"/>
                    <a:pt x="23773" y="51791"/>
                  </a:cubicBezTo>
                  <a:cubicBezTo>
                    <a:pt x="24017" y="51677"/>
                    <a:pt x="23897" y="51324"/>
                    <a:pt x="23666" y="51324"/>
                  </a:cubicBezTo>
                  <a:cubicBezTo>
                    <a:pt x="23632" y="51324"/>
                    <a:pt x="23597" y="51331"/>
                    <a:pt x="23559" y="51348"/>
                  </a:cubicBezTo>
                  <a:cubicBezTo>
                    <a:pt x="18613" y="53643"/>
                    <a:pt x="14251" y="54803"/>
                    <a:pt x="10869" y="54803"/>
                  </a:cubicBezTo>
                  <a:cubicBezTo>
                    <a:pt x="8174" y="54803"/>
                    <a:pt x="6100" y="54066"/>
                    <a:pt x="4847" y="52580"/>
                  </a:cubicBezTo>
                  <a:cubicBezTo>
                    <a:pt x="0" y="46830"/>
                    <a:pt x="8362" y="31781"/>
                    <a:pt x="23493" y="19049"/>
                  </a:cubicBezTo>
                  <a:cubicBezTo>
                    <a:pt x="35421" y="9011"/>
                    <a:pt x="46789" y="3408"/>
                    <a:pt x="54215" y="468"/>
                  </a:cubicBezTo>
                  <a:cubicBezTo>
                    <a:pt x="54475" y="367"/>
                    <a:pt x="54368" y="1"/>
                    <a:pt x="541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730;p66"/>
            <p:cNvSpPr/>
            <p:nvPr/>
          </p:nvSpPr>
          <p:spPr>
            <a:xfrm>
              <a:off x="2284675" y="4354625"/>
              <a:ext cx="1297900" cy="1233700"/>
            </a:xfrm>
            <a:custGeom>
              <a:avLst/>
              <a:gdLst/>
              <a:ahLst/>
              <a:cxnLst/>
              <a:rect l="l" t="t" r="r" b="b"/>
              <a:pathLst>
                <a:path w="51916" h="49348" extrusionOk="0">
                  <a:moveTo>
                    <a:pt x="51601" y="1"/>
                  </a:moveTo>
                  <a:cubicBezTo>
                    <a:pt x="51571" y="1"/>
                    <a:pt x="51539" y="7"/>
                    <a:pt x="51505" y="21"/>
                  </a:cubicBezTo>
                  <a:cubicBezTo>
                    <a:pt x="44819" y="2732"/>
                    <a:pt x="34534" y="7743"/>
                    <a:pt x="23494" y="16318"/>
                  </a:cubicBezTo>
                  <a:cubicBezTo>
                    <a:pt x="12043" y="25206"/>
                    <a:pt x="4157" y="35359"/>
                    <a:pt x="2843" y="42079"/>
                  </a:cubicBezTo>
                  <a:cubicBezTo>
                    <a:pt x="2432" y="44215"/>
                    <a:pt x="2662" y="46005"/>
                    <a:pt x="3664" y="47303"/>
                  </a:cubicBezTo>
                  <a:cubicBezTo>
                    <a:pt x="4728" y="48665"/>
                    <a:pt x="6627" y="49347"/>
                    <a:pt x="9188" y="49347"/>
                  </a:cubicBezTo>
                  <a:cubicBezTo>
                    <a:pt x="11848" y="49347"/>
                    <a:pt x="15224" y="48612"/>
                    <a:pt x="19124" y="47139"/>
                  </a:cubicBezTo>
                  <a:cubicBezTo>
                    <a:pt x="19371" y="47052"/>
                    <a:pt x="19284" y="46709"/>
                    <a:pt x="19068" y="46709"/>
                  </a:cubicBezTo>
                  <a:cubicBezTo>
                    <a:pt x="19040" y="46709"/>
                    <a:pt x="19009" y="46715"/>
                    <a:pt x="18976" y="46728"/>
                  </a:cubicBezTo>
                  <a:cubicBezTo>
                    <a:pt x="15161" y="48168"/>
                    <a:pt x="11818" y="48887"/>
                    <a:pt x="9203" y="48887"/>
                  </a:cubicBezTo>
                  <a:cubicBezTo>
                    <a:pt x="6775" y="48887"/>
                    <a:pt x="4975" y="48266"/>
                    <a:pt x="4009" y="47024"/>
                  </a:cubicBezTo>
                  <a:cubicBezTo>
                    <a:pt x="1" y="41849"/>
                    <a:pt x="8856" y="28229"/>
                    <a:pt x="23757" y="16663"/>
                  </a:cubicBezTo>
                  <a:cubicBezTo>
                    <a:pt x="34764" y="8120"/>
                    <a:pt x="45016" y="3126"/>
                    <a:pt x="51670" y="432"/>
                  </a:cubicBezTo>
                  <a:cubicBezTo>
                    <a:pt x="51915" y="331"/>
                    <a:pt x="51818" y="1"/>
                    <a:pt x="5160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731;p66"/>
            <p:cNvSpPr/>
            <p:nvPr/>
          </p:nvSpPr>
          <p:spPr>
            <a:xfrm>
              <a:off x="3324300" y="3990275"/>
              <a:ext cx="251400" cy="304200"/>
            </a:xfrm>
            <a:custGeom>
              <a:avLst/>
              <a:gdLst/>
              <a:ahLst/>
              <a:cxnLst/>
              <a:rect l="l" t="t" r="r" b="b"/>
              <a:pathLst>
                <a:path w="10056" h="12168" extrusionOk="0">
                  <a:moveTo>
                    <a:pt x="2140" y="1"/>
                  </a:moveTo>
                  <a:cubicBezTo>
                    <a:pt x="2098" y="1"/>
                    <a:pt x="2064" y="15"/>
                    <a:pt x="2038" y="43"/>
                  </a:cubicBezTo>
                  <a:cubicBezTo>
                    <a:pt x="510" y="1735"/>
                    <a:pt x="1" y="1669"/>
                    <a:pt x="297" y="3707"/>
                  </a:cubicBezTo>
                  <a:cubicBezTo>
                    <a:pt x="576" y="5744"/>
                    <a:pt x="5373" y="12167"/>
                    <a:pt x="5373" y="12167"/>
                  </a:cubicBezTo>
                  <a:cubicBezTo>
                    <a:pt x="7788" y="11658"/>
                    <a:pt x="10055" y="10114"/>
                    <a:pt x="10055" y="10114"/>
                  </a:cubicBezTo>
                  <a:cubicBezTo>
                    <a:pt x="9234" y="8613"/>
                    <a:pt x="3201" y="1"/>
                    <a:pt x="214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732;p66"/>
            <p:cNvSpPr/>
            <p:nvPr/>
          </p:nvSpPr>
          <p:spPr>
            <a:xfrm>
              <a:off x="3313625" y="3917525"/>
              <a:ext cx="1140200" cy="451275"/>
            </a:xfrm>
            <a:custGeom>
              <a:avLst/>
              <a:gdLst/>
              <a:ahLst/>
              <a:cxnLst/>
              <a:rect l="l" t="t" r="r" b="b"/>
              <a:pathLst>
                <a:path w="45608" h="18051" extrusionOk="0">
                  <a:moveTo>
                    <a:pt x="40199" y="1"/>
                  </a:moveTo>
                  <a:cubicBezTo>
                    <a:pt x="38525" y="1"/>
                    <a:pt x="36007" y="466"/>
                    <a:pt x="32234" y="1951"/>
                  </a:cubicBezTo>
                  <a:cubicBezTo>
                    <a:pt x="20159" y="6748"/>
                    <a:pt x="7065" y="13549"/>
                    <a:pt x="5094" y="14716"/>
                  </a:cubicBezTo>
                  <a:cubicBezTo>
                    <a:pt x="3122" y="15866"/>
                    <a:pt x="1" y="18051"/>
                    <a:pt x="7870" y="18051"/>
                  </a:cubicBezTo>
                  <a:cubicBezTo>
                    <a:pt x="15756" y="18051"/>
                    <a:pt x="20241" y="16375"/>
                    <a:pt x="21440" y="15915"/>
                  </a:cubicBezTo>
                  <a:cubicBezTo>
                    <a:pt x="22640" y="15439"/>
                    <a:pt x="25548" y="14108"/>
                    <a:pt x="35011" y="9837"/>
                  </a:cubicBezTo>
                  <a:cubicBezTo>
                    <a:pt x="44474" y="5549"/>
                    <a:pt x="45607" y="3002"/>
                    <a:pt x="44901" y="1951"/>
                  </a:cubicBezTo>
                  <a:cubicBezTo>
                    <a:pt x="44474" y="1310"/>
                    <a:pt x="43439" y="1310"/>
                    <a:pt x="43439" y="1310"/>
                  </a:cubicBezTo>
                  <a:cubicBezTo>
                    <a:pt x="43439" y="1310"/>
                    <a:pt x="43007" y="1"/>
                    <a:pt x="401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733;p66"/>
            <p:cNvSpPr/>
            <p:nvPr/>
          </p:nvSpPr>
          <p:spPr>
            <a:xfrm>
              <a:off x="3243000" y="4288500"/>
              <a:ext cx="255475" cy="50750"/>
            </a:xfrm>
            <a:custGeom>
              <a:avLst/>
              <a:gdLst/>
              <a:ahLst/>
              <a:cxnLst/>
              <a:rect l="l" t="t" r="r" b="b"/>
              <a:pathLst>
                <a:path w="10219" h="2030" extrusionOk="0">
                  <a:moveTo>
                    <a:pt x="2268" y="1"/>
                  </a:moveTo>
                  <a:cubicBezTo>
                    <a:pt x="1421" y="1"/>
                    <a:pt x="854" y="8"/>
                    <a:pt x="854" y="8"/>
                  </a:cubicBezTo>
                  <a:cubicBezTo>
                    <a:pt x="0" y="682"/>
                    <a:pt x="296" y="1241"/>
                    <a:pt x="296" y="1241"/>
                  </a:cubicBezTo>
                  <a:cubicBezTo>
                    <a:pt x="296" y="1241"/>
                    <a:pt x="6539" y="2029"/>
                    <a:pt x="7229" y="2029"/>
                  </a:cubicBezTo>
                  <a:cubicBezTo>
                    <a:pt x="7919" y="2029"/>
                    <a:pt x="10219" y="1208"/>
                    <a:pt x="9759" y="551"/>
                  </a:cubicBezTo>
                  <a:cubicBezTo>
                    <a:pt x="9406" y="64"/>
                    <a:pt x="4690" y="1"/>
                    <a:pt x="226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734;p66"/>
            <p:cNvSpPr/>
            <p:nvPr/>
          </p:nvSpPr>
          <p:spPr>
            <a:xfrm>
              <a:off x="4197100" y="3922750"/>
              <a:ext cx="200850" cy="80100"/>
            </a:xfrm>
            <a:custGeom>
              <a:avLst/>
              <a:gdLst/>
              <a:ahLst/>
              <a:cxnLst/>
              <a:rect l="l" t="t" r="r" b="b"/>
              <a:pathLst>
                <a:path w="8034" h="3204" extrusionOk="0">
                  <a:moveTo>
                    <a:pt x="6539" y="0"/>
                  </a:moveTo>
                  <a:cubicBezTo>
                    <a:pt x="6539" y="0"/>
                    <a:pt x="2185" y="329"/>
                    <a:pt x="1085" y="1331"/>
                  </a:cubicBezTo>
                  <a:cubicBezTo>
                    <a:pt x="0" y="2333"/>
                    <a:pt x="148" y="3204"/>
                    <a:pt x="148" y="3204"/>
                  </a:cubicBezTo>
                  <a:cubicBezTo>
                    <a:pt x="148" y="3204"/>
                    <a:pt x="7738" y="1331"/>
                    <a:pt x="8034" y="970"/>
                  </a:cubicBezTo>
                  <a:cubicBezTo>
                    <a:pt x="8034" y="970"/>
                    <a:pt x="7820" y="329"/>
                    <a:pt x="653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735;p66"/>
            <p:cNvSpPr/>
            <p:nvPr/>
          </p:nvSpPr>
          <p:spPr>
            <a:xfrm>
              <a:off x="3958875" y="4157675"/>
              <a:ext cx="548325" cy="111450"/>
            </a:xfrm>
            <a:custGeom>
              <a:avLst/>
              <a:gdLst/>
              <a:ahLst/>
              <a:cxnLst/>
              <a:rect l="l" t="t" r="r" b="b"/>
              <a:pathLst>
                <a:path w="21933" h="4458" extrusionOk="0">
                  <a:moveTo>
                    <a:pt x="6802" y="1"/>
                  </a:moveTo>
                  <a:cubicBezTo>
                    <a:pt x="5849" y="740"/>
                    <a:pt x="4831" y="1381"/>
                    <a:pt x="3763" y="1956"/>
                  </a:cubicBezTo>
                  <a:cubicBezTo>
                    <a:pt x="2580" y="2580"/>
                    <a:pt x="1397" y="3155"/>
                    <a:pt x="247" y="3828"/>
                  </a:cubicBezTo>
                  <a:lnTo>
                    <a:pt x="33" y="3960"/>
                  </a:lnTo>
                  <a:cubicBezTo>
                    <a:pt x="33" y="4124"/>
                    <a:pt x="17" y="4288"/>
                    <a:pt x="0" y="4453"/>
                  </a:cubicBezTo>
                  <a:lnTo>
                    <a:pt x="16906" y="4453"/>
                  </a:lnTo>
                  <a:cubicBezTo>
                    <a:pt x="16906" y="4453"/>
                    <a:pt x="16968" y="4458"/>
                    <a:pt x="17080" y="4458"/>
                  </a:cubicBezTo>
                  <a:cubicBezTo>
                    <a:pt x="17890" y="4458"/>
                    <a:pt x="21283" y="4204"/>
                    <a:pt x="2193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736;p66"/>
            <p:cNvSpPr/>
            <p:nvPr/>
          </p:nvSpPr>
          <p:spPr>
            <a:xfrm>
              <a:off x="4032400" y="4157675"/>
              <a:ext cx="475225" cy="60825"/>
            </a:xfrm>
            <a:custGeom>
              <a:avLst/>
              <a:gdLst/>
              <a:ahLst/>
              <a:cxnLst/>
              <a:rect l="l" t="t" r="r" b="b"/>
              <a:pathLst>
                <a:path w="19009" h="2433" extrusionOk="0">
                  <a:moveTo>
                    <a:pt x="3861" y="1"/>
                  </a:moveTo>
                  <a:cubicBezTo>
                    <a:pt x="2908" y="740"/>
                    <a:pt x="1890" y="1381"/>
                    <a:pt x="822" y="1956"/>
                  </a:cubicBezTo>
                  <a:cubicBezTo>
                    <a:pt x="542" y="2103"/>
                    <a:pt x="263" y="2235"/>
                    <a:pt x="0" y="2383"/>
                  </a:cubicBezTo>
                  <a:lnTo>
                    <a:pt x="18105" y="2432"/>
                  </a:lnTo>
                  <a:cubicBezTo>
                    <a:pt x="18713" y="1578"/>
                    <a:pt x="19008" y="888"/>
                    <a:pt x="190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737;p66"/>
            <p:cNvSpPr/>
            <p:nvPr/>
          </p:nvSpPr>
          <p:spPr>
            <a:xfrm>
              <a:off x="3885350" y="4254600"/>
              <a:ext cx="36175" cy="14400"/>
            </a:xfrm>
            <a:custGeom>
              <a:avLst/>
              <a:gdLst/>
              <a:ahLst/>
              <a:cxnLst/>
              <a:rect l="l" t="t" r="r" b="b"/>
              <a:pathLst>
                <a:path w="1447" h="576" extrusionOk="0">
                  <a:moveTo>
                    <a:pt x="165" y="1"/>
                  </a:moveTo>
                  <a:lnTo>
                    <a:pt x="50" y="83"/>
                  </a:lnTo>
                  <a:cubicBezTo>
                    <a:pt x="34" y="247"/>
                    <a:pt x="17" y="411"/>
                    <a:pt x="1" y="576"/>
                  </a:cubicBezTo>
                  <a:lnTo>
                    <a:pt x="1446" y="576"/>
                  </a:lnTo>
                  <a:lnTo>
                    <a:pt x="165"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38;p66"/>
            <p:cNvSpPr/>
            <p:nvPr/>
          </p:nvSpPr>
          <p:spPr>
            <a:xfrm>
              <a:off x="4055800" y="4207100"/>
              <a:ext cx="89975" cy="66025"/>
            </a:xfrm>
            <a:custGeom>
              <a:avLst/>
              <a:gdLst/>
              <a:ahLst/>
              <a:cxnLst/>
              <a:rect l="l" t="t" r="r" b="b"/>
              <a:pathLst>
                <a:path w="3599" h="2641" extrusionOk="0">
                  <a:moveTo>
                    <a:pt x="3408" y="0"/>
                  </a:moveTo>
                  <a:cubicBezTo>
                    <a:pt x="3376" y="0"/>
                    <a:pt x="3344" y="9"/>
                    <a:pt x="3319" y="28"/>
                  </a:cubicBezTo>
                  <a:lnTo>
                    <a:pt x="132" y="2344"/>
                  </a:lnTo>
                  <a:cubicBezTo>
                    <a:pt x="1" y="2426"/>
                    <a:pt x="66" y="2640"/>
                    <a:pt x="231" y="2640"/>
                  </a:cubicBezTo>
                  <a:cubicBezTo>
                    <a:pt x="264" y="2640"/>
                    <a:pt x="313" y="2624"/>
                    <a:pt x="329" y="2607"/>
                  </a:cubicBezTo>
                  <a:lnTo>
                    <a:pt x="3516" y="307"/>
                  </a:lnTo>
                  <a:cubicBezTo>
                    <a:pt x="3582" y="258"/>
                    <a:pt x="3599" y="143"/>
                    <a:pt x="3549" y="77"/>
                  </a:cubicBezTo>
                  <a:cubicBezTo>
                    <a:pt x="3519" y="26"/>
                    <a:pt x="3462" y="0"/>
                    <a:pt x="340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739;p66"/>
            <p:cNvSpPr/>
            <p:nvPr/>
          </p:nvSpPr>
          <p:spPr>
            <a:xfrm>
              <a:off x="4288675" y="4213150"/>
              <a:ext cx="107050" cy="59975"/>
            </a:xfrm>
            <a:custGeom>
              <a:avLst/>
              <a:gdLst/>
              <a:ahLst/>
              <a:cxnLst/>
              <a:rect l="l" t="t" r="r" b="b"/>
              <a:pathLst>
                <a:path w="4282" h="2399" extrusionOk="0">
                  <a:moveTo>
                    <a:pt x="4035" y="0"/>
                  </a:moveTo>
                  <a:cubicBezTo>
                    <a:pt x="4011" y="0"/>
                    <a:pt x="3986" y="5"/>
                    <a:pt x="3960" y="16"/>
                  </a:cubicBezTo>
                  <a:lnTo>
                    <a:pt x="116" y="2086"/>
                  </a:lnTo>
                  <a:cubicBezTo>
                    <a:pt x="34" y="2135"/>
                    <a:pt x="1" y="2234"/>
                    <a:pt x="50" y="2316"/>
                  </a:cubicBezTo>
                  <a:cubicBezTo>
                    <a:pt x="83" y="2365"/>
                    <a:pt x="132" y="2398"/>
                    <a:pt x="198" y="2398"/>
                  </a:cubicBezTo>
                  <a:cubicBezTo>
                    <a:pt x="231" y="2398"/>
                    <a:pt x="247" y="2398"/>
                    <a:pt x="280" y="2382"/>
                  </a:cubicBezTo>
                  <a:lnTo>
                    <a:pt x="4124" y="312"/>
                  </a:lnTo>
                  <a:cubicBezTo>
                    <a:pt x="4281" y="212"/>
                    <a:pt x="4191" y="0"/>
                    <a:pt x="403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740;p66"/>
            <p:cNvSpPr/>
            <p:nvPr/>
          </p:nvSpPr>
          <p:spPr>
            <a:xfrm>
              <a:off x="3423700" y="3946975"/>
              <a:ext cx="1030125" cy="421900"/>
            </a:xfrm>
            <a:custGeom>
              <a:avLst/>
              <a:gdLst/>
              <a:ahLst/>
              <a:cxnLst/>
              <a:rect l="l" t="t" r="r" b="b"/>
              <a:pathLst>
                <a:path w="41205" h="16876" extrusionOk="0">
                  <a:moveTo>
                    <a:pt x="38970" y="1"/>
                  </a:moveTo>
                  <a:cubicBezTo>
                    <a:pt x="38953" y="1"/>
                    <a:pt x="38937" y="33"/>
                    <a:pt x="38921" y="33"/>
                  </a:cubicBezTo>
                  <a:cubicBezTo>
                    <a:pt x="37113" y="559"/>
                    <a:pt x="29277" y="2153"/>
                    <a:pt x="17727" y="7492"/>
                  </a:cubicBezTo>
                  <a:cubicBezTo>
                    <a:pt x="8905" y="11353"/>
                    <a:pt x="1085" y="15937"/>
                    <a:pt x="362" y="16413"/>
                  </a:cubicBezTo>
                  <a:cubicBezTo>
                    <a:pt x="247" y="16479"/>
                    <a:pt x="116" y="16561"/>
                    <a:pt x="1" y="16643"/>
                  </a:cubicBezTo>
                  <a:cubicBezTo>
                    <a:pt x="1038" y="16806"/>
                    <a:pt x="2089" y="16875"/>
                    <a:pt x="3128" y="16875"/>
                  </a:cubicBezTo>
                  <a:cubicBezTo>
                    <a:pt x="3241" y="16875"/>
                    <a:pt x="3354" y="16875"/>
                    <a:pt x="3467" y="16873"/>
                  </a:cubicBezTo>
                  <a:cubicBezTo>
                    <a:pt x="11353" y="16873"/>
                    <a:pt x="15838" y="15197"/>
                    <a:pt x="17037" y="14737"/>
                  </a:cubicBezTo>
                  <a:cubicBezTo>
                    <a:pt x="18237" y="14261"/>
                    <a:pt x="21145" y="12930"/>
                    <a:pt x="30608" y="8659"/>
                  </a:cubicBezTo>
                  <a:cubicBezTo>
                    <a:pt x="40071" y="4371"/>
                    <a:pt x="41204" y="1824"/>
                    <a:pt x="40498" y="773"/>
                  </a:cubicBezTo>
                  <a:cubicBezTo>
                    <a:pt x="40071" y="132"/>
                    <a:pt x="39036" y="132"/>
                    <a:pt x="39036" y="132"/>
                  </a:cubicBezTo>
                  <a:cubicBezTo>
                    <a:pt x="39019" y="99"/>
                    <a:pt x="39003" y="50"/>
                    <a:pt x="389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741;p66"/>
            <p:cNvSpPr/>
            <p:nvPr/>
          </p:nvSpPr>
          <p:spPr>
            <a:xfrm>
              <a:off x="2880325" y="4126825"/>
              <a:ext cx="1135250" cy="142175"/>
            </a:xfrm>
            <a:custGeom>
              <a:avLst/>
              <a:gdLst/>
              <a:ahLst/>
              <a:cxnLst/>
              <a:rect l="l" t="t" r="r" b="b"/>
              <a:pathLst>
                <a:path w="45410" h="5687" extrusionOk="0">
                  <a:moveTo>
                    <a:pt x="42962" y="1"/>
                  </a:moveTo>
                  <a:cubicBezTo>
                    <a:pt x="39896" y="1"/>
                    <a:pt x="34600" y="1235"/>
                    <a:pt x="34600" y="1235"/>
                  </a:cubicBezTo>
                  <a:lnTo>
                    <a:pt x="9398" y="1235"/>
                  </a:lnTo>
                  <a:cubicBezTo>
                    <a:pt x="0" y="5177"/>
                    <a:pt x="3467" y="5687"/>
                    <a:pt x="3467" y="5687"/>
                  </a:cubicBezTo>
                  <a:lnTo>
                    <a:pt x="35996" y="5687"/>
                  </a:lnTo>
                  <a:cubicBezTo>
                    <a:pt x="41007" y="5013"/>
                    <a:pt x="45410" y="1087"/>
                    <a:pt x="44999" y="495"/>
                  </a:cubicBezTo>
                  <a:cubicBezTo>
                    <a:pt x="44746" y="136"/>
                    <a:pt x="43976" y="1"/>
                    <a:pt x="429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742;p66"/>
            <p:cNvSpPr/>
            <p:nvPr/>
          </p:nvSpPr>
          <p:spPr>
            <a:xfrm>
              <a:off x="2992050" y="4126650"/>
              <a:ext cx="1023125" cy="142350"/>
            </a:xfrm>
            <a:custGeom>
              <a:avLst/>
              <a:gdLst/>
              <a:ahLst/>
              <a:cxnLst/>
              <a:rect l="l" t="t" r="r" b="b"/>
              <a:pathLst>
                <a:path w="40925" h="5694" extrusionOk="0">
                  <a:moveTo>
                    <a:pt x="38491" y="1"/>
                  </a:moveTo>
                  <a:cubicBezTo>
                    <a:pt x="35426" y="1"/>
                    <a:pt x="30131" y="1242"/>
                    <a:pt x="30131" y="1242"/>
                  </a:cubicBezTo>
                  <a:lnTo>
                    <a:pt x="4929" y="1242"/>
                  </a:lnTo>
                  <a:cubicBezTo>
                    <a:pt x="2546" y="2244"/>
                    <a:pt x="986" y="3016"/>
                    <a:pt x="0" y="3624"/>
                  </a:cubicBezTo>
                  <a:lnTo>
                    <a:pt x="26861" y="3624"/>
                  </a:lnTo>
                  <a:lnTo>
                    <a:pt x="22195" y="5694"/>
                  </a:lnTo>
                  <a:lnTo>
                    <a:pt x="31511" y="5694"/>
                  </a:lnTo>
                  <a:cubicBezTo>
                    <a:pt x="36538" y="5020"/>
                    <a:pt x="40924" y="1110"/>
                    <a:pt x="40530" y="502"/>
                  </a:cubicBezTo>
                  <a:cubicBezTo>
                    <a:pt x="40280" y="138"/>
                    <a:pt x="39509" y="1"/>
                    <a:pt x="384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743;p66"/>
            <p:cNvSpPr/>
            <p:nvPr/>
          </p:nvSpPr>
          <p:spPr>
            <a:xfrm>
              <a:off x="3304600" y="4207100"/>
              <a:ext cx="101050" cy="66025"/>
            </a:xfrm>
            <a:custGeom>
              <a:avLst/>
              <a:gdLst/>
              <a:ahLst/>
              <a:cxnLst/>
              <a:rect l="l" t="t" r="r" b="b"/>
              <a:pathLst>
                <a:path w="4042" h="2641" extrusionOk="0">
                  <a:moveTo>
                    <a:pt x="3851" y="0"/>
                  </a:moveTo>
                  <a:cubicBezTo>
                    <a:pt x="3819" y="0"/>
                    <a:pt x="3787" y="9"/>
                    <a:pt x="3763" y="28"/>
                  </a:cubicBezTo>
                  <a:lnTo>
                    <a:pt x="132" y="2328"/>
                  </a:lnTo>
                  <a:cubicBezTo>
                    <a:pt x="0" y="2426"/>
                    <a:pt x="50" y="2640"/>
                    <a:pt x="230" y="2640"/>
                  </a:cubicBezTo>
                  <a:cubicBezTo>
                    <a:pt x="263" y="2640"/>
                    <a:pt x="280" y="2640"/>
                    <a:pt x="313" y="2624"/>
                  </a:cubicBezTo>
                  <a:lnTo>
                    <a:pt x="3943" y="307"/>
                  </a:lnTo>
                  <a:cubicBezTo>
                    <a:pt x="4009" y="258"/>
                    <a:pt x="4042" y="159"/>
                    <a:pt x="3993" y="77"/>
                  </a:cubicBezTo>
                  <a:cubicBezTo>
                    <a:pt x="3962" y="26"/>
                    <a:pt x="3905" y="0"/>
                    <a:pt x="38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744;p66"/>
            <p:cNvSpPr/>
            <p:nvPr/>
          </p:nvSpPr>
          <p:spPr>
            <a:xfrm>
              <a:off x="3072550" y="4213050"/>
              <a:ext cx="84200" cy="60075"/>
            </a:xfrm>
            <a:custGeom>
              <a:avLst/>
              <a:gdLst/>
              <a:ahLst/>
              <a:cxnLst/>
              <a:rect l="l" t="t" r="r" b="b"/>
              <a:pathLst>
                <a:path w="3368" h="2403" extrusionOk="0">
                  <a:moveTo>
                    <a:pt x="3179" y="0"/>
                  </a:moveTo>
                  <a:cubicBezTo>
                    <a:pt x="3146" y="0"/>
                    <a:pt x="3114" y="11"/>
                    <a:pt x="3089" y="36"/>
                  </a:cubicBezTo>
                  <a:lnTo>
                    <a:pt x="132" y="2106"/>
                  </a:lnTo>
                  <a:cubicBezTo>
                    <a:pt x="0" y="2188"/>
                    <a:pt x="66" y="2402"/>
                    <a:pt x="230" y="2402"/>
                  </a:cubicBezTo>
                  <a:cubicBezTo>
                    <a:pt x="263" y="2402"/>
                    <a:pt x="312" y="2386"/>
                    <a:pt x="345" y="2369"/>
                  </a:cubicBezTo>
                  <a:lnTo>
                    <a:pt x="3269" y="316"/>
                  </a:lnTo>
                  <a:cubicBezTo>
                    <a:pt x="3352" y="250"/>
                    <a:pt x="3368" y="151"/>
                    <a:pt x="3319" y="69"/>
                  </a:cubicBezTo>
                  <a:cubicBezTo>
                    <a:pt x="3288" y="29"/>
                    <a:pt x="3233" y="0"/>
                    <a:pt x="31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228170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6599CC"/>
            </a:gs>
            <a:gs pos="47000">
              <a:srgbClr val="B2CAE3"/>
            </a:gs>
            <a:gs pos="100000">
              <a:schemeClr val="lt1"/>
            </a:gs>
          </a:gsLst>
          <a:lin ang="16200038" scaled="0"/>
        </a:gradFill>
        <a:effectLst/>
      </p:bgPr>
    </p:bg>
    <p:spTree>
      <p:nvGrpSpPr>
        <p:cNvPr id="1" name="Shape 410"/>
        <p:cNvGrpSpPr/>
        <p:nvPr/>
      </p:nvGrpSpPr>
      <p:grpSpPr>
        <a:xfrm>
          <a:off x="0" y="0"/>
          <a:ext cx="0" cy="0"/>
          <a:chOff x="0" y="0"/>
          <a:chExt cx="0" cy="0"/>
        </a:xfrm>
      </p:grpSpPr>
      <p:grpSp>
        <p:nvGrpSpPr>
          <p:cNvPr id="411" name="Google Shape;411;p36"/>
          <p:cNvGrpSpPr/>
          <p:nvPr/>
        </p:nvGrpSpPr>
        <p:grpSpPr>
          <a:xfrm>
            <a:off x="612038" y="296476"/>
            <a:ext cx="3499471" cy="3696144"/>
            <a:chOff x="612038" y="296476"/>
            <a:chExt cx="3499471" cy="3696144"/>
          </a:xfrm>
        </p:grpSpPr>
        <p:sp>
          <p:nvSpPr>
            <p:cNvPr id="412" name="Google Shape;412;p36"/>
            <p:cNvSpPr/>
            <p:nvPr/>
          </p:nvSpPr>
          <p:spPr>
            <a:xfrm>
              <a:off x="612038" y="1324085"/>
              <a:ext cx="3498620" cy="2668535"/>
            </a:xfrm>
            <a:custGeom>
              <a:avLst/>
              <a:gdLst/>
              <a:ahLst/>
              <a:cxnLst/>
              <a:rect l="l" t="t" r="r" b="b"/>
              <a:pathLst>
                <a:path w="57385" h="43768" extrusionOk="0">
                  <a:moveTo>
                    <a:pt x="0" y="7864"/>
                  </a:moveTo>
                  <a:lnTo>
                    <a:pt x="28632" y="0"/>
                  </a:lnTo>
                  <a:lnTo>
                    <a:pt x="57385" y="7864"/>
                  </a:lnTo>
                  <a:lnTo>
                    <a:pt x="28686" y="43768"/>
                  </a:lnTo>
                  <a:close/>
                </a:path>
              </a:pathLst>
            </a:custGeom>
            <a:gradFill>
              <a:gsLst>
                <a:gs pos="0">
                  <a:schemeClr val="lt1"/>
                </a:gs>
                <a:gs pos="50000">
                  <a:srgbClr val="FEFAF9">
                    <a:alpha val="10196"/>
                  </a:srgbClr>
                </a:gs>
                <a:gs pos="100000">
                  <a:srgbClr val="FEFAF9">
                    <a:alpha val="0"/>
                  </a:srgbClr>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3" name="Google Shape;413;p36"/>
            <p:cNvGrpSpPr/>
            <p:nvPr/>
          </p:nvGrpSpPr>
          <p:grpSpPr>
            <a:xfrm>
              <a:off x="614474" y="296476"/>
              <a:ext cx="3497035" cy="1533517"/>
              <a:chOff x="835325" y="1238450"/>
              <a:chExt cx="1433975" cy="628800"/>
            </a:xfrm>
          </p:grpSpPr>
          <p:sp>
            <p:nvSpPr>
              <p:cNvPr id="414" name="Google Shape;414;p36"/>
              <p:cNvSpPr/>
              <p:nvPr/>
            </p:nvSpPr>
            <p:spPr>
              <a:xfrm>
                <a:off x="840375" y="1522075"/>
                <a:ext cx="648600" cy="316925"/>
              </a:xfrm>
              <a:custGeom>
                <a:avLst/>
                <a:gdLst/>
                <a:ahLst/>
                <a:cxnLst/>
                <a:rect l="l" t="t" r="r" b="b"/>
                <a:pathLst>
                  <a:path w="25944" h="12677" extrusionOk="0">
                    <a:moveTo>
                      <a:pt x="25890" y="1"/>
                    </a:moveTo>
                    <a:cubicBezTo>
                      <a:pt x="11144" y="6158"/>
                      <a:pt x="1909" y="9760"/>
                      <a:pt x="538" y="11158"/>
                    </a:cubicBezTo>
                    <a:lnTo>
                      <a:pt x="0" y="12677"/>
                    </a:lnTo>
                    <a:lnTo>
                      <a:pt x="25944" y="3308"/>
                    </a:lnTo>
                    <a:lnTo>
                      <a:pt x="2589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36"/>
              <p:cNvSpPr/>
              <p:nvPr/>
            </p:nvSpPr>
            <p:spPr>
              <a:xfrm>
                <a:off x="835325" y="1522425"/>
                <a:ext cx="1433975" cy="344825"/>
              </a:xfrm>
              <a:custGeom>
                <a:avLst/>
                <a:gdLst/>
                <a:ahLst/>
                <a:cxnLst/>
                <a:rect l="l" t="t" r="r" b="b"/>
                <a:pathLst>
                  <a:path w="57359" h="13793" extrusionOk="0">
                    <a:moveTo>
                      <a:pt x="30595" y="8025"/>
                    </a:moveTo>
                    <a:cubicBezTo>
                      <a:pt x="30595" y="8025"/>
                      <a:pt x="30514" y="9195"/>
                      <a:pt x="30272" y="10445"/>
                    </a:cubicBezTo>
                    <a:lnTo>
                      <a:pt x="33485" y="11789"/>
                    </a:lnTo>
                    <a:lnTo>
                      <a:pt x="34211" y="12959"/>
                    </a:lnTo>
                    <a:lnTo>
                      <a:pt x="29923" y="12018"/>
                    </a:lnTo>
                    <a:cubicBezTo>
                      <a:pt x="29614" y="12999"/>
                      <a:pt x="29210" y="13792"/>
                      <a:pt x="28659" y="13792"/>
                    </a:cubicBezTo>
                    <a:cubicBezTo>
                      <a:pt x="28108" y="13792"/>
                      <a:pt x="27705" y="12999"/>
                      <a:pt x="27396" y="12018"/>
                    </a:cubicBezTo>
                    <a:lnTo>
                      <a:pt x="23121" y="12959"/>
                    </a:lnTo>
                    <a:lnTo>
                      <a:pt x="23833" y="11789"/>
                    </a:lnTo>
                    <a:lnTo>
                      <a:pt x="27046" y="10445"/>
                    </a:lnTo>
                    <a:cubicBezTo>
                      <a:pt x="26818" y="9168"/>
                      <a:pt x="26724" y="8025"/>
                      <a:pt x="26724" y="8025"/>
                    </a:cubicBezTo>
                    <a:lnTo>
                      <a:pt x="25836" y="8025"/>
                    </a:lnTo>
                    <a:lnTo>
                      <a:pt x="25406" y="9007"/>
                    </a:lnTo>
                    <a:lnTo>
                      <a:pt x="24331" y="9007"/>
                    </a:lnTo>
                    <a:lnTo>
                      <a:pt x="23807" y="8482"/>
                    </a:lnTo>
                    <a:lnTo>
                      <a:pt x="19465" y="8657"/>
                    </a:lnTo>
                    <a:lnTo>
                      <a:pt x="1" y="13375"/>
                    </a:lnTo>
                    <a:lnTo>
                      <a:pt x="229" y="12690"/>
                    </a:lnTo>
                    <a:lnTo>
                      <a:pt x="26172" y="3307"/>
                    </a:lnTo>
                    <a:lnTo>
                      <a:pt x="26119" y="0"/>
                    </a:lnTo>
                    <a:cubicBezTo>
                      <a:pt x="26119" y="0"/>
                      <a:pt x="26455" y="1896"/>
                      <a:pt x="28686" y="1896"/>
                    </a:cubicBezTo>
                    <a:cubicBezTo>
                      <a:pt x="30904" y="1896"/>
                      <a:pt x="31240" y="0"/>
                      <a:pt x="31240" y="0"/>
                    </a:cubicBezTo>
                    <a:lnTo>
                      <a:pt x="31186" y="3307"/>
                    </a:lnTo>
                    <a:lnTo>
                      <a:pt x="57130" y="12690"/>
                    </a:lnTo>
                    <a:lnTo>
                      <a:pt x="57358" y="13375"/>
                    </a:lnTo>
                    <a:lnTo>
                      <a:pt x="37894" y="8657"/>
                    </a:lnTo>
                    <a:lnTo>
                      <a:pt x="33552" y="8482"/>
                    </a:lnTo>
                    <a:lnTo>
                      <a:pt x="33028" y="9007"/>
                    </a:lnTo>
                    <a:lnTo>
                      <a:pt x="31953" y="9007"/>
                    </a:lnTo>
                    <a:lnTo>
                      <a:pt x="31522" y="8025"/>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36"/>
              <p:cNvSpPr/>
              <p:nvPr/>
            </p:nvSpPr>
            <p:spPr>
              <a:xfrm>
                <a:off x="1304800" y="1557700"/>
                <a:ext cx="76975" cy="205025"/>
              </a:xfrm>
              <a:custGeom>
                <a:avLst/>
                <a:gdLst/>
                <a:ahLst/>
                <a:cxnLst/>
                <a:rect l="l" t="t" r="r" b="b"/>
                <a:pathLst>
                  <a:path w="3079" h="8201" extrusionOk="0">
                    <a:moveTo>
                      <a:pt x="1533" y="8201"/>
                    </a:moveTo>
                    <a:lnTo>
                      <a:pt x="1533" y="8201"/>
                    </a:lnTo>
                    <a:cubicBezTo>
                      <a:pt x="686" y="8201"/>
                      <a:pt x="0" y="7515"/>
                      <a:pt x="0" y="6668"/>
                    </a:cubicBezTo>
                    <a:lnTo>
                      <a:pt x="0" y="1533"/>
                    </a:lnTo>
                    <a:cubicBezTo>
                      <a:pt x="0" y="686"/>
                      <a:pt x="686" y="1"/>
                      <a:pt x="1533" y="1"/>
                    </a:cubicBezTo>
                    <a:lnTo>
                      <a:pt x="1533" y="1"/>
                    </a:lnTo>
                    <a:cubicBezTo>
                      <a:pt x="2366" y="1"/>
                      <a:pt x="3065" y="686"/>
                      <a:pt x="3065" y="1533"/>
                    </a:cubicBezTo>
                    <a:lnTo>
                      <a:pt x="3065" y="6668"/>
                    </a:lnTo>
                    <a:cubicBezTo>
                      <a:pt x="3078" y="7488"/>
                      <a:pt x="2366" y="8201"/>
                      <a:pt x="1533" y="8201"/>
                    </a:cubicBezTo>
                    <a:close/>
                  </a:path>
                </a:pathLst>
              </a:custGeom>
              <a:solidFill>
                <a:srgbClr val="4A6C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6"/>
              <p:cNvSpPr/>
              <p:nvPr/>
            </p:nvSpPr>
            <p:spPr>
              <a:xfrm>
                <a:off x="1478875" y="1238450"/>
                <a:ext cx="146200" cy="331375"/>
              </a:xfrm>
              <a:custGeom>
                <a:avLst/>
                <a:gdLst/>
                <a:ahLst/>
                <a:cxnLst/>
                <a:rect l="l" t="t" r="r" b="b"/>
                <a:pathLst>
                  <a:path w="5848" h="13255" extrusionOk="0">
                    <a:moveTo>
                      <a:pt x="2914" y="1"/>
                    </a:moveTo>
                    <a:cubicBezTo>
                      <a:pt x="2601" y="1"/>
                      <a:pt x="2292" y="135"/>
                      <a:pt x="2084" y="404"/>
                    </a:cubicBezTo>
                    <a:cubicBezTo>
                      <a:pt x="1210" y="1533"/>
                      <a:pt x="0" y="4356"/>
                      <a:pt x="363" y="11359"/>
                    </a:cubicBezTo>
                    <a:cubicBezTo>
                      <a:pt x="363" y="11359"/>
                      <a:pt x="699" y="13255"/>
                      <a:pt x="2917" y="13255"/>
                    </a:cubicBezTo>
                    <a:cubicBezTo>
                      <a:pt x="5135" y="13255"/>
                      <a:pt x="5471" y="11359"/>
                      <a:pt x="5471" y="11359"/>
                    </a:cubicBezTo>
                    <a:cubicBezTo>
                      <a:pt x="5848" y="4356"/>
                      <a:pt x="4638" y="1533"/>
                      <a:pt x="3764" y="404"/>
                    </a:cubicBezTo>
                    <a:cubicBezTo>
                      <a:pt x="3542" y="135"/>
                      <a:pt x="3226" y="1"/>
                      <a:pt x="29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36"/>
              <p:cNvSpPr/>
              <p:nvPr/>
            </p:nvSpPr>
            <p:spPr>
              <a:xfrm>
                <a:off x="1314550" y="1567450"/>
                <a:ext cx="57150" cy="50425"/>
              </a:xfrm>
              <a:custGeom>
                <a:avLst/>
                <a:gdLst/>
                <a:ahLst/>
                <a:cxnLst/>
                <a:rect l="l" t="t" r="r" b="b"/>
                <a:pathLst>
                  <a:path w="2286" h="2017" extrusionOk="0">
                    <a:moveTo>
                      <a:pt x="1143" y="1"/>
                    </a:moveTo>
                    <a:cubicBezTo>
                      <a:pt x="1761" y="1"/>
                      <a:pt x="2285" y="444"/>
                      <a:pt x="2285" y="1009"/>
                    </a:cubicBezTo>
                    <a:cubicBezTo>
                      <a:pt x="2285" y="1560"/>
                      <a:pt x="1774" y="2017"/>
                      <a:pt x="1143" y="2017"/>
                    </a:cubicBezTo>
                    <a:cubicBezTo>
                      <a:pt x="524" y="2017"/>
                      <a:pt x="0" y="1560"/>
                      <a:pt x="0" y="1009"/>
                    </a:cubicBezTo>
                    <a:cubicBezTo>
                      <a:pt x="0" y="444"/>
                      <a:pt x="524" y="1"/>
                      <a:pt x="11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6"/>
              <p:cNvSpPr/>
              <p:nvPr/>
            </p:nvSpPr>
            <p:spPr>
              <a:xfrm>
                <a:off x="1329325" y="1580225"/>
                <a:ext cx="27575" cy="24550"/>
              </a:xfrm>
              <a:custGeom>
                <a:avLst/>
                <a:gdLst/>
                <a:ahLst/>
                <a:cxnLst/>
                <a:rect l="l" t="t" r="r" b="b"/>
                <a:pathLst>
                  <a:path w="1103" h="982" extrusionOk="0">
                    <a:moveTo>
                      <a:pt x="552" y="0"/>
                    </a:moveTo>
                    <a:cubicBezTo>
                      <a:pt x="256" y="0"/>
                      <a:pt x="0" y="229"/>
                      <a:pt x="0" y="498"/>
                    </a:cubicBezTo>
                    <a:cubicBezTo>
                      <a:pt x="0" y="767"/>
                      <a:pt x="256" y="982"/>
                      <a:pt x="552" y="982"/>
                    </a:cubicBezTo>
                    <a:cubicBezTo>
                      <a:pt x="847" y="982"/>
                      <a:pt x="1103" y="767"/>
                      <a:pt x="1103" y="498"/>
                    </a:cubicBezTo>
                    <a:cubicBezTo>
                      <a:pt x="1103" y="229"/>
                      <a:pt x="847" y="0"/>
                      <a:pt x="55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36"/>
              <p:cNvSpPr/>
              <p:nvPr/>
            </p:nvSpPr>
            <p:spPr>
              <a:xfrm>
                <a:off x="1613950" y="1522075"/>
                <a:ext cx="648625" cy="316925"/>
              </a:xfrm>
              <a:custGeom>
                <a:avLst/>
                <a:gdLst/>
                <a:ahLst/>
                <a:cxnLst/>
                <a:rect l="l" t="t" r="r" b="b"/>
                <a:pathLst>
                  <a:path w="25945" h="12677" extrusionOk="0">
                    <a:moveTo>
                      <a:pt x="55" y="1"/>
                    </a:moveTo>
                    <a:lnTo>
                      <a:pt x="1" y="3308"/>
                    </a:lnTo>
                    <a:lnTo>
                      <a:pt x="25944" y="12677"/>
                    </a:lnTo>
                    <a:lnTo>
                      <a:pt x="25407" y="11158"/>
                    </a:lnTo>
                    <a:cubicBezTo>
                      <a:pt x="24036" y="9760"/>
                      <a:pt x="14814" y="6158"/>
                      <a:pt x="5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36"/>
              <p:cNvSpPr/>
              <p:nvPr/>
            </p:nvSpPr>
            <p:spPr>
              <a:xfrm>
                <a:off x="1721500" y="1557700"/>
                <a:ext cx="76650" cy="205025"/>
              </a:xfrm>
              <a:custGeom>
                <a:avLst/>
                <a:gdLst/>
                <a:ahLst/>
                <a:cxnLst/>
                <a:rect l="l" t="t" r="r" b="b"/>
                <a:pathLst>
                  <a:path w="3066" h="8201" extrusionOk="0">
                    <a:moveTo>
                      <a:pt x="1533" y="8201"/>
                    </a:moveTo>
                    <a:lnTo>
                      <a:pt x="1533" y="8201"/>
                    </a:lnTo>
                    <a:cubicBezTo>
                      <a:pt x="2380" y="8201"/>
                      <a:pt x="3065" y="7515"/>
                      <a:pt x="3065" y="6668"/>
                    </a:cubicBezTo>
                    <a:lnTo>
                      <a:pt x="3065" y="1533"/>
                    </a:lnTo>
                    <a:cubicBezTo>
                      <a:pt x="3065" y="686"/>
                      <a:pt x="2380" y="1"/>
                      <a:pt x="1533" y="1"/>
                    </a:cubicBezTo>
                    <a:lnTo>
                      <a:pt x="1533" y="1"/>
                    </a:lnTo>
                    <a:cubicBezTo>
                      <a:pt x="699" y="1"/>
                      <a:pt x="0" y="686"/>
                      <a:pt x="0" y="1533"/>
                    </a:cubicBezTo>
                    <a:lnTo>
                      <a:pt x="0" y="6668"/>
                    </a:lnTo>
                    <a:cubicBezTo>
                      <a:pt x="0" y="7488"/>
                      <a:pt x="699" y="8201"/>
                      <a:pt x="1533" y="8201"/>
                    </a:cubicBezTo>
                    <a:close/>
                  </a:path>
                </a:pathLst>
              </a:custGeom>
              <a:solidFill>
                <a:srgbClr val="4A6C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36"/>
              <p:cNvSpPr/>
              <p:nvPr/>
            </p:nvSpPr>
            <p:spPr>
              <a:xfrm>
                <a:off x="1731250" y="1567450"/>
                <a:ext cx="57150" cy="50425"/>
              </a:xfrm>
              <a:custGeom>
                <a:avLst/>
                <a:gdLst/>
                <a:ahLst/>
                <a:cxnLst/>
                <a:rect l="l" t="t" r="r" b="b"/>
                <a:pathLst>
                  <a:path w="2286" h="2017" extrusionOk="0">
                    <a:moveTo>
                      <a:pt x="2285" y="1009"/>
                    </a:moveTo>
                    <a:cubicBezTo>
                      <a:pt x="2285" y="1560"/>
                      <a:pt x="1788" y="2017"/>
                      <a:pt x="1143" y="2017"/>
                    </a:cubicBezTo>
                    <a:cubicBezTo>
                      <a:pt x="511" y="2017"/>
                      <a:pt x="0" y="1560"/>
                      <a:pt x="0" y="1009"/>
                    </a:cubicBezTo>
                    <a:cubicBezTo>
                      <a:pt x="0" y="444"/>
                      <a:pt x="511" y="1"/>
                      <a:pt x="1143" y="1"/>
                    </a:cubicBezTo>
                    <a:cubicBezTo>
                      <a:pt x="1788" y="1"/>
                      <a:pt x="2285" y="444"/>
                      <a:pt x="2285" y="100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36"/>
              <p:cNvSpPr/>
              <p:nvPr/>
            </p:nvSpPr>
            <p:spPr>
              <a:xfrm>
                <a:off x="1746025" y="1580225"/>
                <a:ext cx="27575" cy="24550"/>
              </a:xfrm>
              <a:custGeom>
                <a:avLst/>
                <a:gdLst/>
                <a:ahLst/>
                <a:cxnLst/>
                <a:rect l="l" t="t" r="r" b="b"/>
                <a:pathLst>
                  <a:path w="1103" h="982" extrusionOk="0">
                    <a:moveTo>
                      <a:pt x="552" y="0"/>
                    </a:moveTo>
                    <a:cubicBezTo>
                      <a:pt x="256" y="0"/>
                      <a:pt x="1" y="229"/>
                      <a:pt x="1" y="498"/>
                    </a:cubicBezTo>
                    <a:cubicBezTo>
                      <a:pt x="1" y="767"/>
                      <a:pt x="256" y="982"/>
                      <a:pt x="552" y="982"/>
                    </a:cubicBezTo>
                    <a:cubicBezTo>
                      <a:pt x="861" y="982"/>
                      <a:pt x="1103" y="767"/>
                      <a:pt x="1103" y="498"/>
                    </a:cubicBezTo>
                    <a:cubicBezTo>
                      <a:pt x="1103" y="229"/>
                      <a:pt x="861" y="0"/>
                      <a:pt x="55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36"/>
              <p:cNvSpPr/>
              <p:nvPr/>
            </p:nvSpPr>
            <p:spPr>
              <a:xfrm>
                <a:off x="1522550" y="1252225"/>
                <a:ext cx="57825" cy="45075"/>
              </a:xfrm>
              <a:custGeom>
                <a:avLst/>
                <a:gdLst/>
                <a:ahLst/>
                <a:cxnLst/>
                <a:rect l="l" t="t" r="r" b="b"/>
                <a:pathLst>
                  <a:path w="2313" h="1803" extrusionOk="0">
                    <a:moveTo>
                      <a:pt x="1163" y="1"/>
                    </a:moveTo>
                    <a:cubicBezTo>
                      <a:pt x="871" y="1"/>
                      <a:pt x="579" y="135"/>
                      <a:pt x="391" y="404"/>
                    </a:cubicBezTo>
                    <a:cubicBezTo>
                      <a:pt x="162" y="686"/>
                      <a:pt x="1" y="1144"/>
                      <a:pt x="1" y="1802"/>
                    </a:cubicBezTo>
                    <a:cubicBezTo>
                      <a:pt x="1" y="1802"/>
                      <a:pt x="337" y="552"/>
                      <a:pt x="1157" y="552"/>
                    </a:cubicBezTo>
                    <a:cubicBezTo>
                      <a:pt x="1977" y="552"/>
                      <a:pt x="2313" y="1802"/>
                      <a:pt x="2313" y="1802"/>
                    </a:cubicBezTo>
                    <a:cubicBezTo>
                      <a:pt x="2313" y="1130"/>
                      <a:pt x="2151" y="686"/>
                      <a:pt x="1936" y="404"/>
                    </a:cubicBezTo>
                    <a:cubicBezTo>
                      <a:pt x="1748" y="135"/>
                      <a:pt x="1456" y="1"/>
                      <a:pt x="11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25" name="Google Shape;425;p36"/>
          <p:cNvSpPr/>
          <p:nvPr/>
        </p:nvSpPr>
        <p:spPr>
          <a:xfrm>
            <a:off x="5368450" y="2632550"/>
            <a:ext cx="74400" cy="20379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6"/>
          <p:cNvSpPr/>
          <p:nvPr/>
        </p:nvSpPr>
        <p:spPr>
          <a:xfrm>
            <a:off x="7762925" y="2632550"/>
            <a:ext cx="74400" cy="20379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6"/>
          <p:cNvSpPr/>
          <p:nvPr/>
        </p:nvSpPr>
        <p:spPr>
          <a:xfrm>
            <a:off x="4448400" y="1551445"/>
            <a:ext cx="4241700" cy="2350703"/>
          </a:xfrm>
          <a:prstGeom prst="roundRect">
            <a:avLst>
              <a:gd name="adj" fmla="val 7713"/>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6"/>
          <p:cNvSpPr/>
          <p:nvPr/>
        </p:nvSpPr>
        <p:spPr>
          <a:xfrm>
            <a:off x="4512975" y="1608150"/>
            <a:ext cx="4107300" cy="1927200"/>
          </a:xfrm>
          <a:prstGeom prst="roundRect">
            <a:avLst>
              <a:gd name="adj" fmla="val 771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9" name="Google Shape;429;p36"/>
          <p:cNvGrpSpPr/>
          <p:nvPr/>
        </p:nvGrpSpPr>
        <p:grpSpPr>
          <a:xfrm>
            <a:off x="1637158" y="2558345"/>
            <a:ext cx="1449237" cy="2153793"/>
            <a:chOff x="1285725" y="3740925"/>
            <a:chExt cx="910725" cy="1353650"/>
          </a:xfrm>
        </p:grpSpPr>
        <p:sp>
          <p:nvSpPr>
            <p:cNvPr id="430" name="Google Shape;430;p36"/>
            <p:cNvSpPr/>
            <p:nvPr/>
          </p:nvSpPr>
          <p:spPr>
            <a:xfrm>
              <a:off x="1360000" y="3752000"/>
              <a:ext cx="359600" cy="411375"/>
            </a:xfrm>
            <a:custGeom>
              <a:avLst/>
              <a:gdLst/>
              <a:ahLst/>
              <a:cxnLst/>
              <a:rect l="l" t="t" r="r" b="b"/>
              <a:pathLst>
                <a:path w="14384" h="16455" extrusionOk="0">
                  <a:moveTo>
                    <a:pt x="10203" y="1305"/>
                  </a:moveTo>
                  <a:cubicBezTo>
                    <a:pt x="10203" y="1305"/>
                    <a:pt x="7528" y="1"/>
                    <a:pt x="6399" y="2918"/>
                  </a:cubicBezTo>
                  <a:cubicBezTo>
                    <a:pt x="5283" y="5862"/>
                    <a:pt x="807" y="5942"/>
                    <a:pt x="484" y="9962"/>
                  </a:cubicBezTo>
                  <a:cubicBezTo>
                    <a:pt x="0" y="16226"/>
                    <a:pt x="11896" y="16454"/>
                    <a:pt x="13147" y="12260"/>
                  </a:cubicBezTo>
                  <a:cubicBezTo>
                    <a:pt x="14383" y="8080"/>
                    <a:pt x="12044" y="8496"/>
                    <a:pt x="12811" y="4907"/>
                  </a:cubicBezTo>
                  <a:cubicBezTo>
                    <a:pt x="13254" y="2689"/>
                    <a:pt x="12448" y="1076"/>
                    <a:pt x="10203" y="1305"/>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36"/>
            <p:cNvSpPr/>
            <p:nvPr/>
          </p:nvSpPr>
          <p:spPr>
            <a:xfrm>
              <a:off x="1747800" y="3740925"/>
              <a:ext cx="188550" cy="177450"/>
            </a:xfrm>
            <a:custGeom>
              <a:avLst/>
              <a:gdLst/>
              <a:ahLst/>
              <a:cxnLst/>
              <a:rect l="l" t="t" r="r" b="b"/>
              <a:pathLst>
                <a:path w="7542" h="7098" extrusionOk="0">
                  <a:moveTo>
                    <a:pt x="5498" y="1519"/>
                  </a:moveTo>
                  <a:cubicBezTo>
                    <a:pt x="5498" y="1519"/>
                    <a:pt x="2635" y="0"/>
                    <a:pt x="1412" y="1923"/>
                  </a:cubicBezTo>
                  <a:cubicBezTo>
                    <a:pt x="0" y="4140"/>
                    <a:pt x="1694" y="5848"/>
                    <a:pt x="4168" y="5848"/>
                  </a:cubicBezTo>
                  <a:cubicBezTo>
                    <a:pt x="6641" y="5848"/>
                    <a:pt x="6009" y="7098"/>
                    <a:pt x="6009" y="7098"/>
                  </a:cubicBezTo>
                  <a:cubicBezTo>
                    <a:pt x="6009" y="7098"/>
                    <a:pt x="7541" y="6668"/>
                    <a:pt x="7541" y="4719"/>
                  </a:cubicBezTo>
                  <a:cubicBezTo>
                    <a:pt x="7541" y="2756"/>
                    <a:pt x="6869" y="1519"/>
                    <a:pt x="5498" y="151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6"/>
            <p:cNvSpPr/>
            <p:nvPr/>
          </p:nvSpPr>
          <p:spPr>
            <a:xfrm>
              <a:off x="1785425" y="3808675"/>
              <a:ext cx="156300" cy="241775"/>
            </a:xfrm>
            <a:custGeom>
              <a:avLst/>
              <a:gdLst/>
              <a:ahLst/>
              <a:cxnLst/>
              <a:rect l="l" t="t" r="r" b="b"/>
              <a:pathLst>
                <a:path w="6252" h="9671" extrusionOk="0">
                  <a:moveTo>
                    <a:pt x="1494" y="0"/>
                  </a:moveTo>
                  <a:cubicBezTo>
                    <a:pt x="574" y="0"/>
                    <a:pt x="176" y="467"/>
                    <a:pt x="176" y="1027"/>
                  </a:cubicBezTo>
                  <a:cubicBezTo>
                    <a:pt x="176" y="1027"/>
                    <a:pt x="1" y="1901"/>
                    <a:pt x="176" y="3527"/>
                  </a:cubicBezTo>
                  <a:cubicBezTo>
                    <a:pt x="337" y="5154"/>
                    <a:pt x="1829" y="5329"/>
                    <a:pt x="1829" y="5329"/>
                  </a:cubicBezTo>
                  <a:cubicBezTo>
                    <a:pt x="1829" y="5329"/>
                    <a:pt x="2152" y="6202"/>
                    <a:pt x="1197" y="6565"/>
                  </a:cubicBezTo>
                  <a:cubicBezTo>
                    <a:pt x="1023" y="6633"/>
                    <a:pt x="821" y="6686"/>
                    <a:pt x="619" y="6754"/>
                  </a:cubicBezTo>
                  <a:lnTo>
                    <a:pt x="3617" y="9671"/>
                  </a:lnTo>
                  <a:lnTo>
                    <a:pt x="6252" y="6364"/>
                  </a:lnTo>
                  <a:cubicBezTo>
                    <a:pt x="6010" y="6350"/>
                    <a:pt x="5781" y="6323"/>
                    <a:pt x="5633" y="6229"/>
                  </a:cubicBezTo>
                  <a:cubicBezTo>
                    <a:pt x="4706" y="5813"/>
                    <a:pt x="4612" y="4186"/>
                    <a:pt x="4961" y="3205"/>
                  </a:cubicBezTo>
                  <a:cubicBezTo>
                    <a:pt x="5311" y="2250"/>
                    <a:pt x="5109" y="1592"/>
                    <a:pt x="4518" y="1592"/>
                  </a:cubicBezTo>
                  <a:cubicBezTo>
                    <a:pt x="3940" y="1592"/>
                    <a:pt x="3832" y="2197"/>
                    <a:pt x="3832" y="2197"/>
                  </a:cubicBezTo>
                  <a:cubicBezTo>
                    <a:pt x="3832" y="2197"/>
                    <a:pt x="3267" y="1363"/>
                    <a:pt x="3550" y="503"/>
                  </a:cubicBezTo>
                  <a:cubicBezTo>
                    <a:pt x="2687" y="146"/>
                    <a:pt x="2009" y="0"/>
                    <a:pt x="1494" y="0"/>
                  </a:cubicBezTo>
                  <a:close/>
                </a:path>
              </a:pathLst>
            </a:custGeom>
            <a:solidFill>
              <a:srgbClr val="F292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36"/>
            <p:cNvSpPr/>
            <p:nvPr/>
          </p:nvSpPr>
          <p:spPr>
            <a:xfrm>
              <a:off x="1632525" y="3965750"/>
              <a:ext cx="563925" cy="376725"/>
            </a:xfrm>
            <a:custGeom>
              <a:avLst/>
              <a:gdLst/>
              <a:ahLst/>
              <a:cxnLst/>
              <a:rect l="l" t="t" r="r" b="b"/>
              <a:pathLst>
                <a:path w="22557" h="15069" extrusionOk="0">
                  <a:moveTo>
                    <a:pt x="17301" y="2258"/>
                  </a:moveTo>
                  <a:cubicBezTo>
                    <a:pt x="15647" y="0"/>
                    <a:pt x="13564" y="175"/>
                    <a:pt x="12368" y="67"/>
                  </a:cubicBezTo>
                  <a:lnTo>
                    <a:pt x="9733" y="3401"/>
                  </a:lnTo>
                  <a:lnTo>
                    <a:pt x="6749" y="471"/>
                  </a:lnTo>
                  <a:cubicBezTo>
                    <a:pt x="5808" y="726"/>
                    <a:pt x="4544" y="1022"/>
                    <a:pt x="3052" y="3172"/>
                  </a:cubicBezTo>
                  <a:cubicBezTo>
                    <a:pt x="1896" y="5122"/>
                    <a:pt x="1" y="9490"/>
                    <a:pt x="1" y="9490"/>
                  </a:cubicBezTo>
                  <a:lnTo>
                    <a:pt x="2730" y="10687"/>
                  </a:lnTo>
                  <a:lnTo>
                    <a:pt x="4773" y="7030"/>
                  </a:lnTo>
                  <a:lnTo>
                    <a:pt x="5687" y="15069"/>
                  </a:lnTo>
                  <a:lnTo>
                    <a:pt x="16104" y="15069"/>
                  </a:lnTo>
                  <a:lnTo>
                    <a:pt x="15715" y="6788"/>
                  </a:lnTo>
                  <a:cubicBezTo>
                    <a:pt x="15715" y="6788"/>
                    <a:pt x="18887" y="13308"/>
                    <a:pt x="20715" y="12434"/>
                  </a:cubicBezTo>
                  <a:cubicBezTo>
                    <a:pt x="22557" y="11601"/>
                    <a:pt x="19277" y="4987"/>
                    <a:pt x="17301" y="225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6"/>
            <p:cNvSpPr/>
            <p:nvPr/>
          </p:nvSpPr>
          <p:spPr>
            <a:xfrm>
              <a:off x="1744775" y="4343475"/>
              <a:ext cx="304500" cy="751100"/>
            </a:xfrm>
            <a:custGeom>
              <a:avLst/>
              <a:gdLst/>
              <a:ahLst/>
              <a:cxnLst/>
              <a:rect l="l" t="t" r="r" b="b"/>
              <a:pathLst>
                <a:path w="12180" h="30044" extrusionOk="0">
                  <a:moveTo>
                    <a:pt x="1183" y="0"/>
                  </a:moveTo>
                  <a:cubicBezTo>
                    <a:pt x="1183" y="0"/>
                    <a:pt x="0" y="14746"/>
                    <a:pt x="915" y="20123"/>
                  </a:cubicBezTo>
                  <a:cubicBezTo>
                    <a:pt x="1815" y="25500"/>
                    <a:pt x="2796" y="30043"/>
                    <a:pt x="2796" y="30043"/>
                  </a:cubicBezTo>
                  <a:lnTo>
                    <a:pt x="5807" y="30043"/>
                  </a:lnTo>
                  <a:cubicBezTo>
                    <a:pt x="5807" y="30043"/>
                    <a:pt x="3939" y="13456"/>
                    <a:pt x="6103" y="4705"/>
                  </a:cubicBezTo>
                  <a:cubicBezTo>
                    <a:pt x="8456" y="26979"/>
                    <a:pt x="9356" y="30043"/>
                    <a:pt x="9356" y="30043"/>
                  </a:cubicBezTo>
                  <a:lnTo>
                    <a:pt x="12179" y="30043"/>
                  </a:lnTo>
                  <a:lnTo>
                    <a:pt x="11574" y="0"/>
                  </a:lnTo>
                  <a:lnTo>
                    <a:pt x="118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6"/>
            <p:cNvSpPr/>
            <p:nvPr/>
          </p:nvSpPr>
          <p:spPr>
            <a:xfrm>
              <a:off x="1303200" y="3838625"/>
              <a:ext cx="418750" cy="503850"/>
            </a:xfrm>
            <a:custGeom>
              <a:avLst/>
              <a:gdLst/>
              <a:ahLst/>
              <a:cxnLst/>
              <a:rect l="l" t="t" r="r" b="b"/>
              <a:pathLst>
                <a:path w="16750" h="20154" extrusionOk="0">
                  <a:moveTo>
                    <a:pt x="12039" y="0"/>
                  </a:moveTo>
                  <a:cubicBezTo>
                    <a:pt x="11576" y="0"/>
                    <a:pt x="11129" y="229"/>
                    <a:pt x="10875" y="649"/>
                  </a:cubicBezTo>
                  <a:cubicBezTo>
                    <a:pt x="10700" y="905"/>
                    <a:pt x="10485" y="1120"/>
                    <a:pt x="10203" y="1200"/>
                  </a:cubicBezTo>
                  <a:cubicBezTo>
                    <a:pt x="10059" y="1103"/>
                    <a:pt x="9927" y="1061"/>
                    <a:pt x="9812" y="1061"/>
                  </a:cubicBezTo>
                  <a:cubicBezTo>
                    <a:pt x="9232" y="1061"/>
                    <a:pt x="9068" y="2130"/>
                    <a:pt x="9719" y="2477"/>
                  </a:cubicBezTo>
                  <a:lnTo>
                    <a:pt x="9719" y="2666"/>
                  </a:lnTo>
                  <a:cubicBezTo>
                    <a:pt x="9759" y="4561"/>
                    <a:pt x="8536" y="6255"/>
                    <a:pt x="6708" y="6765"/>
                  </a:cubicBezTo>
                  <a:cubicBezTo>
                    <a:pt x="5525" y="7088"/>
                    <a:pt x="4436" y="8056"/>
                    <a:pt x="4114" y="9440"/>
                  </a:cubicBezTo>
                  <a:cubicBezTo>
                    <a:pt x="820" y="15395"/>
                    <a:pt x="0" y="15718"/>
                    <a:pt x="1197" y="16699"/>
                  </a:cubicBezTo>
                  <a:cubicBezTo>
                    <a:pt x="1370" y="16842"/>
                    <a:pt x="1555" y="16908"/>
                    <a:pt x="1748" y="16908"/>
                  </a:cubicBezTo>
                  <a:cubicBezTo>
                    <a:pt x="3659" y="16908"/>
                    <a:pt x="6385" y="10556"/>
                    <a:pt x="6385" y="10556"/>
                  </a:cubicBezTo>
                  <a:lnTo>
                    <a:pt x="6385" y="10556"/>
                  </a:lnTo>
                  <a:lnTo>
                    <a:pt x="5512" y="20154"/>
                  </a:lnTo>
                  <a:lnTo>
                    <a:pt x="13160" y="20154"/>
                  </a:lnTo>
                  <a:lnTo>
                    <a:pt x="14249" y="15046"/>
                  </a:lnTo>
                  <a:cubicBezTo>
                    <a:pt x="14249" y="15046"/>
                    <a:pt x="16118" y="13661"/>
                    <a:pt x="16749" y="12048"/>
                  </a:cubicBezTo>
                  <a:cubicBezTo>
                    <a:pt x="16749" y="8441"/>
                    <a:pt x="15171" y="6287"/>
                    <a:pt x="13538" y="6287"/>
                  </a:cubicBezTo>
                  <a:cubicBezTo>
                    <a:pt x="13479" y="6287"/>
                    <a:pt x="13421" y="6289"/>
                    <a:pt x="13362" y="6295"/>
                  </a:cubicBezTo>
                  <a:cubicBezTo>
                    <a:pt x="13134" y="6318"/>
                    <a:pt x="12935" y="6331"/>
                    <a:pt x="12763" y="6331"/>
                  </a:cubicBezTo>
                  <a:cubicBezTo>
                    <a:pt x="11657" y="6331"/>
                    <a:pt x="11644" y="5832"/>
                    <a:pt x="11924" y="4668"/>
                  </a:cubicBezTo>
                  <a:lnTo>
                    <a:pt x="11924" y="4668"/>
                  </a:lnTo>
                  <a:cubicBezTo>
                    <a:pt x="12028" y="4700"/>
                    <a:pt x="12138" y="4715"/>
                    <a:pt x="12251" y="4715"/>
                  </a:cubicBezTo>
                  <a:cubicBezTo>
                    <a:pt x="12968" y="4715"/>
                    <a:pt x="13814" y="4095"/>
                    <a:pt x="14209" y="2934"/>
                  </a:cubicBezTo>
                  <a:cubicBezTo>
                    <a:pt x="14639" y="1590"/>
                    <a:pt x="14424" y="595"/>
                    <a:pt x="14424" y="595"/>
                  </a:cubicBezTo>
                  <a:cubicBezTo>
                    <a:pt x="13738" y="528"/>
                    <a:pt x="13066" y="313"/>
                    <a:pt x="12555" y="98"/>
                  </a:cubicBezTo>
                  <a:cubicBezTo>
                    <a:pt x="12387" y="32"/>
                    <a:pt x="12212" y="0"/>
                    <a:pt x="12039" y="0"/>
                  </a:cubicBezTo>
                  <a:close/>
                </a:path>
              </a:pathLst>
            </a:custGeom>
            <a:solidFill>
              <a:srgbClr val="F292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36"/>
            <p:cNvSpPr/>
            <p:nvPr/>
          </p:nvSpPr>
          <p:spPr>
            <a:xfrm>
              <a:off x="1398650" y="4343475"/>
              <a:ext cx="335400" cy="751100"/>
            </a:xfrm>
            <a:custGeom>
              <a:avLst/>
              <a:gdLst/>
              <a:ahLst/>
              <a:cxnLst/>
              <a:rect l="l" t="t" r="r" b="b"/>
              <a:pathLst>
                <a:path w="13416" h="30044" extrusionOk="0">
                  <a:moveTo>
                    <a:pt x="9342" y="0"/>
                  </a:moveTo>
                  <a:lnTo>
                    <a:pt x="1694" y="0"/>
                  </a:lnTo>
                  <a:cubicBezTo>
                    <a:pt x="1694" y="0"/>
                    <a:pt x="0" y="3361"/>
                    <a:pt x="457" y="10673"/>
                  </a:cubicBezTo>
                  <a:cubicBezTo>
                    <a:pt x="901" y="17999"/>
                    <a:pt x="2366" y="30043"/>
                    <a:pt x="2366" y="30043"/>
                  </a:cubicBezTo>
                  <a:lnTo>
                    <a:pt x="4019" y="30043"/>
                  </a:lnTo>
                  <a:lnTo>
                    <a:pt x="5619" y="3388"/>
                  </a:lnTo>
                  <a:cubicBezTo>
                    <a:pt x="5619" y="3388"/>
                    <a:pt x="9342" y="15754"/>
                    <a:pt x="9342" y="18550"/>
                  </a:cubicBezTo>
                  <a:lnTo>
                    <a:pt x="9342" y="30043"/>
                  </a:lnTo>
                  <a:lnTo>
                    <a:pt x="10942" y="30043"/>
                  </a:lnTo>
                  <a:cubicBezTo>
                    <a:pt x="10942" y="30043"/>
                    <a:pt x="11574" y="25406"/>
                    <a:pt x="12488" y="18833"/>
                  </a:cubicBezTo>
                  <a:cubicBezTo>
                    <a:pt x="13415" y="12246"/>
                    <a:pt x="10996" y="2352"/>
                    <a:pt x="93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6"/>
            <p:cNvSpPr/>
            <p:nvPr/>
          </p:nvSpPr>
          <p:spPr>
            <a:xfrm>
              <a:off x="1532400" y="3927425"/>
              <a:ext cx="88050" cy="96825"/>
            </a:xfrm>
            <a:custGeom>
              <a:avLst/>
              <a:gdLst/>
              <a:ahLst/>
              <a:cxnLst/>
              <a:rect l="l" t="t" r="r" b="b"/>
              <a:pathLst>
                <a:path w="3522" h="3873" extrusionOk="0">
                  <a:moveTo>
                    <a:pt x="3428" y="3872"/>
                  </a:moveTo>
                  <a:lnTo>
                    <a:pt x="3522" y="2797"/>
                  </a:lnTo>
                  <a:cubicBezTo>
                    <a:pt x="2500" y="2756"/>
                    <a:pt x="2500" y="2259"/>
                    <a:pt x="2769" y="1130"/>
                  </a:cubicBezTo>
                  <a:cubicBezTo>
                    <a:pt x="2769" y="1130"/>
                    <a:pt x="1747" y="982"/>
                    <a:pt x="968" y="1"/>
                  </a:cubicBezTo>
                  <a:cubicBezTo>
                    <a:pt x="0" y="3254"/>
                    <a:pt x="3428" y="3872"/>
                    <a:pt x="3428" y="3872"/>
                  </a:cubicBezTo>
                  <a:close/>
                </a:path>
              </a:pathLst>
            </a:custGeom>
            <a:solidFill>
              <a:srgbClr val="F0B0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6"/>
            <p:cNvSpPr/>
            <p:nvPr/>
          </p:nvSpPr>
          <p:spPr>
            <a:xfrm>
              <a:off x="1377800" y="3977175"/>
              <a:ext cx="345500" cy="366325"/>
            </a:xfrm>
            <a:custGeom>
              <a:avLst/>
              <a:gdLst/>
              <a:ahLst/>
              <a:cxnLst/>
              <a:rect l="l" t="t" r="r" b="b"/>
              <a:pathLst>
                <a:path w="13820" h="14653" extrusionOk="0">
                  <a:moveTo>
                    <a:pt x="5189" y="498"/>
                  </a:moveTo>
                  <a:cubicBezTo>
                    <a:pt x="5189" y="498"/>
                    <a:pt x="1" y="269"/>
                    <a:pt x="485" y="4234"/>
                  </a:cubicBezTo>
                  <a:cubicBezTo>
                    <a:pt x="1479" y="5216"/>
                    <a:pt x="3321" y="5982"/>
                    <a:pt x="3321" y="5982"/>
                  </a:cubicBezTo>
                  <a:lnTo>
                    <a:pt x="2528" y="14652"/>
                  </a:lnTo>
                  <a:lnTo>
                    <a:pt x="10176" y="14652"/>
                  </a:lnTo>
                  <a:cubicBezTo>
                    <a:pt x="10176" y="14652"/>
                    <a:pt x="12300" y="7944"/>
                    <a:pt x="11655" y="5592"/>
                  </a:cubicBezTo>
                  <a:cubicBezTo>
                    <a:pt x="11655" y="5592"/>
                    <a:pt x="12919" y="4853"/>
                    <a:pt x="13819" y="3925"/>
                  </a:cubicBezTo>
                  <a:cubicBezTo>
                    <a:pt x="13523" y="1344"/>
                    <a:pt x="11373" y="0"/>
                    <a:pt x="9424" y="793"/>
                  </a:cubicBezTo>
                  <a:cubicBezTo>
                    <a:pt x="9114" y="4463"/>
                    <a:pt x="5189" y="4423"/>
                    <a:pt x="5189" y="49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6"/>
            <p:cNvSpPr/>
            <p:nvPr/>
          </p:nvSpPr>
          <p:spPr>
            <a:xfrm>
              <a:off x="1433250" y="4010425"/>
              <a:ext cx="313575" cy="452375"/>
            </a:xfrm>
            <a:custGeom>
              <a:avLst/>
              <a:gdLst/>
              <a:ahLst/>
              <a:cxnLst/>
              <a:rect l="l" t="t" r="r" b="b"/>
              <a:pathLst>
                <a:path w="12543" h="18095" extrusionOk="0">
                  <a:moveTo>
                    <a:pt x="1" y="1"/>
                  </a:moveTo>
                  <a:lnTo>
                    <a:pt x="1" y="15742"/>
                  </a:lnTo>
                  <a:lnTo>
                    <a:pt x="12542" y="18094"/>
                  </a:lnTo>
                  <a:lnTo>
                    <a:pt x="12542" y="2098"/>
                  </a:lnTo>
                  <a:lnTo>
                    <a:pt x="1" y="1"/>
                  </a:ln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6"/>
            <p:cNvSpPr/>
            <p:nvPr/>
          </p:nvSpPr>
          <p:spPr>
            <a:xfrm>
              <a:off x="1746800" y="4010425"/>
              <a:ext cx="313900" cy="452375"/>
            </a:xfrm>
            <a:custGeom>
              <a:avLst/>
              <a:gdLst/>
              <a:ahLst/>
              <a:cxnLst/>
              <a:rect l="l" t="t" r="r" b="b"/>
              <a:pathLst>
                <a:path w="12556" h="18095" extrusionOk="0">
                  <a:moveTo>
                    <a:pt x="12555" y="1"/>
                  </a:moveTo>
                  <a:lnTo>
                    <a:pt x="0" y="2098"/>
                  </a:lnTo>
                  <a:lnTo>
                    <a:pt x="0" y="18094"/>
                  </a:lnTo>
                  <a:lnTo>
                    <a:pt x="12555" y="15742"/>
                  </a:lnTo>
                  <a:lnTo>
                    <a:pt x="12555" y="1"/>
                  </a:ln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6"/>
            <p:cNvSpPr/>
            <p:nvPr/>
          </p:nvSpPr>
          <p:spPr>
            <a:xfrm>
              <a:off x="1458450" y="4033950"/>
              <a:ext cx="288375" cy="353225"/>
            </a:xfrm>
            <a:custGeom>
              <a:avLst/>
              <a:gdLst/>
              <a:ahLst/>
              <a:cxnLst/>
              <a:rect l="l" t="t" r="r" b="b"/>
              <a:pathLst>
                <a:path w="11535" h="14129" extrusionOk="0">
                  <a:moveTo>
                    <a:pt x="1" y="1"/>
                  </a:moveTo>
                  <a:lnTo>
                    <a:pt x="1" y="11897"/>
                  </a:lnTo>
                  <a:lnTo>
                    <a:pt x="11534" y="14129"/>
                  </a:lnTo>
                  <a:lnTo>
                    <a:pt x="11534" y="2219"/>
                  </a:lnTo>
                  <a:close/>
                </a:path>
              </a:pathLst>
            </a:custGeom>
            <a:solidFill>
              <a:srgbClr val="304F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6"/>
            <p:cNvSpPr/>
            <p:nvPr/>
          </p:nvSpPr>
          <p:spPr>
            <a:xfrm>
              <a:off x="1746800" y="4033950"/>
              <a:ext cx="289025" cy="353225"/>
            </a:xfrm>
            <a:custGeom>
              <a:avLst/>
              <a:gdLst/>
              <a:ahLst/>
              <a:cxnLst/>
              <a:rect l="l" t="t" r="r" b="b"/>
              <a:pathLst>
                <a:path w="11561" h="14129" extrusionOk="0">
                  <a:moveTo>
                    <a:pt x="0" y="2219"/>
                  </a:moveTo>
                  <a:lnTo>
                    <a:pt x="0" y="14129"/>
                  </a:lnTo>
                  <a:lnTo>
                    <a:pt x="11560" y="11897"/>
                  </a:lnTo>
                  <a:lnTo>
                    <a:pt x="11560" y="1"/>
                  </a:lnTo>
                  <a:close/>
                </a:path>
              </a:pathLst>
            </a:custGeom>
            <a:solidFill>
              <a:srgbClr val="304F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6"/>
            <p:cNvSpPr/>
            <p:nvPr/>
          </p:nvSpPr>
          <p:spPr>
            <a:xfrm>
              <a:off x="1746800" y="4411350"/>
              <a:ext cx="4375" cy="28250"/>
            </a:xfrm>
            <a:custGeom>
              <a:avLst/>
              <a:gdLst/>
              <a:ahLst/>
              <a:cxnLst/>
              <a:rect l="l" t="t" r="r" b="b"/>
              <a:pathLst>
                <a:path w="175" h="1130" extrusionOk="0">
                  <a:moveTo>
                    <a:pt x="0" y="0"/>
                  </a:moveTo>
                  <a:lnTo>
                    <a:pt x="0" y="1130"/>
                  </a:lnTo>
                  <a:lnTo>
                    <a:pt x="175" y="1103"/>
                  </a:lnTo>
                  <a:lnTo>
                    <a:pt x="0" y="0"/>
                  </a:lnTo>
                  <a:close/>
                </a:path>
              </a:pathLst>
            </a:custGeom>
            <a:solidFill>
              <a:srgbClr val="FDEA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6"/>
            <p:cNvSpPr/>
            <p:nvPr/>
          </p:nvSpPr>
          <p:spPr>
            <a:xfrm>
              <a:off x="1913800" y="4343800"/>
              <a:ext cx="75975" cy="66575"/>
            </a:xfrm>
            <a:custGeom>
              <a:avLst/>
              <a:gdLst/>
              <a:ahLst/>
              <a:cxnLst/>
              <a:rect l="l" t="t" r="r" b="b"/>
              <a:pathLst>
                <a:path w="3039" h="2663" extrusionOk="0">
                  <a:moveTo>
                    <a:pt x="2515" y="1"/>
                  </a:moveTo>
                  <a:lnTo>
                    <a:pt x="1" y="1183"/>
                  </a:lnTo>
                  <a:lnTo>
                    <a:pt x="28" y="2662"/>
                  </a:lnTo>
                  <a:lnTo>
                    <a:pt x="3039" y="2124"/>
                  </a:lnTo>
                  <a:cubicBezTo>
                    <a:pt x="2837" y="1385"/>
                    <a:pt x="2662" y="673"/>
                    <a:pt x="2515"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6"/>
            <p:cNvSpPr/>
            <p:nvPr/>
          </p:nvSpPr>
          <p:spPr>
            <a:xfrm>
              <a:off x="1815000" y="4377075"/>
              <a:ext cx="88750" cy="50775"/>
            </a:xfrm>
            <a:custGeom>
              <a:avLst/>
              <a:gdLst/>
              <a:ahLst/>
              <a:cxnLst/>
              <a:rect l="l" t="t" r="r" b="b"/>
              <a:pathLst>
                <a:path w="3550" h="2031" extrusionOk="0">
                  <a:moveTo>
                    <a:pt x="3509" y="0"/>
                  </a:moveTo>
                  <a:lnTo>
                    <a:pt x="1" y="968"/>
                  </a:lnTo>
                  <a:lnTo>
                    <a:pt x="1" y="2030"/>
                  </a:lnTo>
                  <a:lnTo>
                    <a:pt x="3550" y="1398"/>
                  </a:lnTo>
                  <a:lnTo>
                    <a:pt x="3509"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6"/>
            <p:cNvSpPr/>
            <p:nvPr/>
          </p:nvSpPr>
          <p:spPr>
            <a:xfrm>
              <a:off x="1987750" y="4316290"/>
              <a:ext cx="47725" cy="77650"/>
            </a:xfrm>
            <a:custGeom>
              <a:avLst/>
              <a:gdLst/>
              <a:ahLst/>
              <a:cxnLst/>
              <a:rect l="l" t="t" r="r" b="b"/>
              <a:pathLst>
                <a:path w="1909" h="3106" extrusionOk="0">
                  <a:moveTo>
                    <a:pt x="1909" y="0"/>
                  </a:moveTo>
                  <a:lnTo>
                    <a:pt x="0" y="887"/>
                  </a:lnTo>
                  <a:cubicBezTo>
                    <a:pt x="148" y="1600"/>
                    <a:pt x="336" y="2339"/>
                    <a:pt x="538" y="3105"/>
                  </a:cubicBezTo>
                  <a:lnTo>
                    <a:pt x="1909" y="2877"/>
                  </a:lnTo>
                  <a:lnTo>
                    <a:pt x="1909"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6"/>
            <p:cNvSpPr/>
            <p:nvPr/>
          </p:nvSpPr>
          <p:spPr>
            <a:xfrm>
              <a:off x="1964960" y="4174417"/>
              <a:ext cx="69582" cy="80008"/>
            </a:xfrm>
            <a:custGeom>
              <a:avLst/>
              <a:gdLst/>
              <a:ahLst/>
              <a:cxnLst/>
              <a:rect l="l" t="t" r="r" b="b"/>
              <a:pathLst>
                <a:path w="2770" h="3200" extrusionOk="0">
                  <a:moveTo>
                    <a:pt x="2770" y="1"/>
                  </a:moveTo>
                  <a:lnTo>
                    <a:pt x="1" y="807"/>
                  </a:lnTo>
                  <a:cubicBezTo>
                    <a:pt x="55" y="1547"/>
                    <a:pt x="122" y="2340"/>
                    <a:pt x="229" y="3200"/>
                  </a:cubicBezTo>
                  <a:lnTo>
                    <a:pt x="2770" y="1829"/>
                  </a:lnTo>
                  <a:lnTo>
                    <a:pt x="2770" y="1"/>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6"/>
            <p:cNvSpPr/>
            <p:nvPr/>
          </p:nvSpPr>
          <p:spPr>
            <a:xfrm>
              <a:off x="1972990" y="4232225"/>
              <a:ext cx="61850" cy="96475"/>
            </a:xfrm>
            <a:custGeom>
              <a:avLst/>
              <a:gdLst/>
              <a:ahLst/>
              <a:cxnLst/>
              <a:rect l="l" t="t" r="r" b="b"/>
              <a:pathLst>
                <a:path w="2474" h="3859" extrusionOk="0">
                  <a:moveTo>
                    <a:pt x="2474" y="1"/>
                  </a:moveTo>
                  <a:lnTo>
                    <a:pt x="1" y="1318"/>
                  </a:lnTo>
                  <a:cubicBezTo>
                    <a:pt x="122" y="2111"/>
                    <a:pt x="269" y="2971"/>
                    <a:pt x="458" y="3859"/>
                  </a:cubicBezTo>
                  <a:lnTo>
                    <a:pt x="2474" y="2931"/>
                  </a:lnTo>
                  <a:lnTo>
                    <a:pt x="2474" y="1"/>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6"/>
            <p:cNvSpPr/>
            <p:nvPr/>
          </p:nvSpPr>
          <p:spPr>
            <a:xfrm>
              <a:off x="1815000" y="4147550"/>
              <a:ext cx="84725" cy="80325"/>
            </a:xfrm>
            <a:custGeom>
              <a:avLst/>
              <a:gdLst/>
              <a:ahLst/>
              <a:cxnLst/>
              <a:rect l="l" t="t" r="r" b="b"/>
              <a:pathLst>
                <a:path w="3389" h="3213" extrusionOk="0">
                  <a:moveTo>
                    <a:pt x="3335" y="0"/>
                  </a:moveTo>
                  <a:lnTo>
                    <a:pt x="1695" y="296"/>
                  </a:lnTo>
                  <a:cubicBezTo>
                    <a:pt x="1600" y="1183"/>
                    <a:pt x="888" y="2003"/>
                    <a:pt x="1" y="2272"/>
                  </a:cubicBezTo>
                  <a:lnTo>
                    <a:pt x="1" y="3213"/>
                  </a:lnTo>
                  <a:lnTo>
                    <a:pt x="3388" y="2245"/>
                  </a:lnTo>
                  <a:lnTo>
                    <a:pt x="3335"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6"/>
            <p:cNvSpPr/>
            <p:nvPr/>
          </p:nvSpPr>
          <p:spPr>
            <a:xfrm>
              <a:off x="1746800" y="4355900"/>
              <a:ext cx="57150" cy="83025"/>
            </a:xfrm>
            <a:custGeom>
              <a:avLst/>
              <a:gdLst/>
              <a:ahLst/>
              <a:cxnLst/>
              <a:rect l="l" t="t" r="r" b="b"/>
              <a:pathLst>
                <a:path w="2286" h="3321" extrusionOk="0">
                  <a:moveTo>
                    <a:pt x="2285" y="0"/>
                  </a:moveTo>
                  <a:lnTo>
                    <a:pt x="0" y="1237"/>
                  </a:lnTo>
                  <a:lnTo>
                    <a:pt x="0" y="2218"/>
                  </a:lnTo>
                  <a:lnTo>
                    <a:pt x="175" y="3321"/>
                  </a:lnTo>
                  <a:lnTo>
                    <a:pt x="2285" y="2944"/>
                  </a:lnTo>
                  <a:lnTo>
                    <a:pt x="2285"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6"/>
            <p:cNvSpPr/>
            <p:nvPr/>
          </p:nvSpPr>
          <p:spPr>
            <a:xfrm>
              <a:off x="1815004" y="4259484"/>
              <a:ext cx="86075" cy="80011"/>
            </a:xfrm>
            <a:custGeom>
              <a:avLst/>
              <a:gdLst/>
              <a:ahLst/>
              <a:cxnLst/>
              <a:rect l="l" t="t" r="r" b="b"/>
              <a:pathLst>
                <a:path w="3443" h="3146" extrusionOk="0">
                  <a:moveTo>
                    <a:pt x="3429" y="0"/>
                  </a:moveTo>
                  <a:lnTo>
                    <a:pt x="1" y="1345"/>
                  </a:lnTo>
                  <a:lnTo>
                    <a:pt x="1" y="3146"/>
                  </a:lnTo>
                  <a:lnTo>
                    <a:pt x="3442" y="1304"/>
                  </a:lnTo>
                  <a:lnTo>
                    <a:pt x="3429"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6"/>
            <p:cNvSpPr/>
            <p:nvPr/>
          </p:nvSpPr>
          <p:spPr>
            <a:xfrm>
              <a:off x="1746800" y="4074275"/>
              <a:ext cx="57150" cy="84050"/>
            </a:xfrm>
            <a:custGeom>
              <a:avLst/>
              <a:gdLst/>
              <a:ahLst/>
              <a:cxnLst/>
              <a:rect l="l" t="t" r="r" b="b"/>
              <a:pathLst>
                <a:path w="2286" h="3362" extrusionOk="0">
                  <a:moveTo>
                    <a:pt x="2285" y="1"/>
                  </a:moveTo>
                  <a:lnTo>
                    <a:pt x="0" y="404"/>
                  </a:lnTo>
                  <a:lnTo>
                    <a:pt x="0" y="3227"/>
                  </a:lnTo>
                  <a:lnTo>
                    <a:pt x="605" y="3361"/>
                  </a:lnTo>
                  <a:cubicBezTo>
                    <a:pt x="739" y="2501"/>
                    <a:pt x="1438" y="1708"/>
                    <a:pt x="2285" y="1453"/>
                  </a:cubicBezTo>
                  <a:lnTo>
                    <a:pt x="2285" y="1"/>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6"/>
            <p:cNvSpPr/>
            <p:nvPr/>
          </p:nvSpPr>
          <p:spPr>
            <a:xfrm>
              <a:off x="1815000" y="4058150"/>
              <a:ext cx="83375" cy="85725"/>
            </a:xfrm>
            <a:custGeom>
              <a:avLst/>
              <a:gdLst/>
              <a:ahLst/>
              <a:cxnLst/>
              <a:rect l="l" t="t" r="r" b="b"/>
              <a:pathLst>
                <a:path w="3335" h="3429" extrusionOk="0">
                  <a:moveTo>
                    <a:pt x="3281" y="1"/>
                  </a:moveTo>
                  <a:lnTo>
                    <a:pt x="1" y="579"/>
                  </a:lnTo>
                  <a:lnTo>
                    <a:pt x="1" y="2030"/>
                  </a:lnTo>
                  <a:cubicBezTo>
                    <a:pt x="31" y="2029"/>
                    <a:pt x="60" y="2028"/>
                    <a:pt x="90" y="2028"/>
                  </a:cubicBezTo>
                  <a:cubicBezTo>
                    <a:pt x="935" y="2028"/>
                    <a:pt x="1604" y="2584"/>
                    <a:pt x="1695" y="3428"/>
                  </a:cubicBezTo>
                  <a:lnTo>
                    <a:pt x="3335" y="3146"/>
                  </a:lnTo>
                  <a:lnTo>
                    <a:pt x="3281" y="1"/>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6"/>
            <p:cNvSpPr/>
            <p:nvPr/>
          </p:nvSpPr>
          <p:spPr>
            <a:xfrm>
              <a:off x="1963915" y="4033950"/>
              <a:ext cx="70925" cy="91100"/>
            </a:xfrm>
            <a:custGeom>
              <a:avLst/>
              <a:gdLst/>
              <a:ahLst/>
              <a:cxnLst/>
              <a:rect l="l" t="t" r="r" b="b"/>
              <a:pathLst>
                <a:path w="2837" h="3644" extrusionOk="0">
                  <a:moveTo>
                    <a:pt x="2837" y="1"/>
                  </a:moveTo>
                  <a:lnTo>
                    <a:pt x="323" y="431"/>
                  </a:lnTo>
                  <a:cubicBezTo>
                    <a:pt x="202" y="982"/>
                    <a:pt x="28" y="2058"/>
                    <a:pt x="1" y="3644"/>
                  </a:cubicBezTo>
                  <a:lnTo>
                    <a:pt x="2837" y="3133"/>
                  </a:lnTo>
                  <a:lnTo>
                    <a:pt x="2837" y="1"/>
                  </a:ln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6"/>
            <p:cNvSpPr/>
            <p:nvPr/>
          </p:nvSpPr>
          <p:spPr>
            <a:xfrm>
              <a:off x="1907115" y="4047035"/>
              <a:ext cx="53475" cy="87725"/>
            </a:xfrm>
            <a:custGeom>
              <a:avLst/>
              <a:gdLst/>
              <a:ahLst/>
              <a:cxnLst/>
              <a:rect l="l" t="t" r="r" b="b"/>
              <a:pathLst>
                <a:path w="2139" h="3509" extrusionOk="0">
                  <a:moveTo>
                    <a:pt x="2138" y="0"/>
                  </a:moveTo>
                  <a:lnTo>
                    <a:pt x="1" y="377"/>
                  </a:lnTo>
                  <a:lnTo>
                    <a:pt x="68" y="3509"/>
                  </a:lnTo>
                  <a:lnTo>
                    <a:pt x="1816" y="3213"/>
                  </a:lnTo>
                  <a:cubicBezTo>
                    <a:pt x="1842" y="1681"/>
                    <a:pt x="2017" y="605"/>
                    <a:pt x="2138"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6"/>
            <p:cNvSpPr/>
            <p:nvPr/>
          </p:nvSpPr>
          <p:spPr>
            <a:xfrm>
              <a:off x="1815000" y="4213440"/>
              <a:ext cx="85725" cy="68925"/>
            </a:xfrm>
            <a:custGeom>
              <a:avLst/>
              <a:gdLst/>
              <a:ahLst/>
              <a:cxnLst/>
              <a:rect l="l" t="t" r="r" b="b"/>
              <a:pathLst>
                <a:path w="3429" h="2757" extrusionOk="0">
                  <a:moveTo>
                    <a:pt x="3388" y="1"/>
                  </a:moveTo>
                  <a:lnTo>
                    <a:pt x="1" y="996"/>
                  </a:lnTo>
                  <a:lnTo>
                    <a:pt x="1" y="2757"/>
                  </a:lnTo>
                  <a:lnTo>
                    <a:pt x="3429" y="1399"/>
                  </a:lnTo>
                  <a:lnTo>
                    <a:pt x="3388" y="1"/>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6"/>
            <p:cNvSpPr/>
            <p:nvPr/>
          </p:nvSpPr>
          <p:spPr>
            <a:xfrm>
              <a:off x="1909450" y="4137475"/>
              <a:ext cx="45050" cy="62850"/>
            </a:xfrm>
            <a:custGeom>
              <a:avLst/>
              <a:gdLst/>
              <a:ahLst/>
              <a:cxnLst/>
              <a:rect l="l" t="t" r="r" b="b"/>
              <a:pathLst>
                <a:path w="1802" h="2514" extrusionOk="0">
                  <a:moveTo>
                    <a:pt x="1748" y="0"/>
                  </a:moveTo>
                  <a:lnTo>
                    <a:pt x="0" y="323"/>
                  </a:lnTo>
                  <a:lnTo>
                    <a:pt x="40" y="2514"/>
                  </a:lnTo>
                  <a:lnTo>
                    <a:pt x="1801" y="2003"/>
                  </a:lnTo>
                  <a:cubicBezTo>
                    <a:pt x="1748" y="1250"/>
                    <a:pt x="1734" y="592"/>
                    <a:pt x="1748" y="0"/>
                  </a:cubicBezTo>
                  <a:close/>
                </a:path>
              </a:pathLst>
            </a:custGeom>
            <a:solidFill>
              <a:srgbClr val="DF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6"/>
            <p:cNvSpPr/>
            <p:nvPr/>
          </p:nvSpPr>
          <p:spPr>
            <a:xfrm>
              <a:off x="1910775" y="4197950"/>
              <a:ext cx="47075" cy="47075"/>
            </a:xfrm>
            <a:custGeom>
              <a:avLst/>
              <a:gdLst/>
              <a:ahLst/>
              <a:cxnLst/>
              <a:rect l="l" t="t" r="r" b="b"/>
              <a:pathLst>
                <a:path w="1883" h="1883" extrusionOk="0">
                  <a:moveTo>
                    <a:pt x="1775" y="1"/>
                  </a:moveTo>
                  <a:lnTo>
                    <a:pt x="1" y="525"/>
                  </a:lnTo>
                  <a:lnTo>
                    <a:pt x="28" y="1883"/>
                  </a:lnTo>
                  <a:lnTo>
                    <a:pt x="1883" y="1143"/>
                  </a:lnTo>
                  <a:cubicBezTo>
                    <a:pt x="1829" y="740"/>
                    <a:pt x="1802" y="364"/>
                    <a:pt x="1775" y="1"/>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6"/>
            <p:cNvSpPr/>
            <p:nvPr/>
          </p:nvSpPr>
          <p:spPr>
            <a:xfrm>
              <a:off x="1815000" y="4303800"/>
              <a:ext cx="87750" cy="86750"/>
            </a:xfrm>
            <a:custGeom>
              <a:avLst/>
              <a:gdLst/>
              <a:ahLst/>
              <a:cxnLst/>
              <a:rect l="l" t="t" r="r" b="b"/>
              <a:pathLst>
                <a:path w="3510" h="3470" extrusionOk="0">
                  <a:moveTo>
                    <a:pt x="3456" y="1"/>
                  </a:moveTo>
                  <a:lnTo>
                    <a:pt x="1" y="1869"/>
                  </a:lnTo>
                  <a:lnTo>
                    <a:pt x="1" y="3469"/>
                  </a:lnTo>
                  <a:lnTo>
                    <a:pt x="3509" y="2488"/>
                  </a:lnTo>
                  <a:lnTo>
                    <a:pt x="3456" y="1"/>
                  </a:lnTo>
                  <a:close/>
                </a:path>
              </a:pathLst>
            </a:custGeom>
            <a:solidFill>
              <a:srgbClr val="DF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6"/>
            <p:cNvSpPr/>
            <p:nvPr/>
          </p:nvSpPr>
          <p:spPr>
            <a:xfrm>
              <a:off x="1772000" y="4119800"/>
              <a:ext cx="74950" cy="75325"/>
            </a:xfrm>
            <a:custGeom>
              <a:avLst/>
              <a:gdLst/>
              <a:ahLst/>
              <a:cxnLst/>
              <a:rect l="l" t="t" r="r" b="b"/>
              <a:pathLst>
                <a:path w="2998" h="3013" extrusionOk="0">
                  <a:moveTo>
                    <a:pt x="1754" y="1"/>
                  </a:moveTo>
                  <a:cubicBezTo>
                    <a:pt x="1673" y="1"/>
                    <a:pt x="1590" y="8"/>
                    <a:pt x="1506" y="22"/>
                  </a:cubicBezTo>
                  <a:cubicBezTo>
                    <a:pt x="672" y="169"/>
                    <a:pt x="0" y="949"/>
                    <a:pt x="0" y="1769"/>
                  </a:cubicBezTo>
                  <a:cubicBezTo>
                    <a:pt x="0" y="2504"/>
                    <a:pt x="541" y="3013"/>
                    <a:pt x="1254" y="3013"/>
                  </a:cubicBezTo>
                  <a:cubicBezTo>
                    <a:pt x="1336" y="3013"/>
                    <a:pt x="1420" y="3006"/>
                    <a:pt x="1506" y="2992"/>
                  </a:cubicBezTo>
                  <a:cubicBezTo>
                    <a:pt x="2326" y="2844"/>
                    <a:pt x="2998" y="2078"/>
                    <a:pt x="2998" y="1245"/>
                  </a:cubicBezTo>
                  <a:cubicBezTo>
                    <a:pt x="2998" y="509"/>
                    <a:pt x="2457" y="1"/>
                    <a:pt x="1754"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6"/>
            <p:cNvSpPr/>
            <p:nvPr/>
          </p:nvSpPr>
          <p:spPr>
            <a:xfrm>
              <a:off x="1747450" y="4167025"/>
              <a:ext cx="56500" cy="80700"/>
            </a:xfrm>
            <a:custGeom>
              <a:avLst/>
              <a:gdLst/>
              <a:ahLst/>
              <a:cxnLst/>
              <a:rect l="l" t="t" r="r" b="b"/>
              <a:pathLst>
                <a:path w="2260" h="3228" extrusionOk="0">
                  <a:moveTo>
                    <a:pt x="1" y="1"/>
                  </a:moveTo>
                  <a:lnTo>
                    <a:pt x="1" y="3227"/>
                  </a:lnTo>
                  <a:lnTo>
                    <a:pt x="2259" y="2555"/>
                  </a:lnTo>
                  <a:lnTo>
                    <a:pt x="2259" y="1560"/>
                  </a:lnTo>
                  <a:cubicBezTo>
                    <a:pt x="2222" y="1562"/>
                    <a:pt x="2185" y="1564"/>
                    <a:pt x="2149" y="1564"/>
                  </a:cubicBezTo>
                  <a:cubicBezTo>
                    <a:pt x="1300" y="1564"/>
                    <a:pt x="630" y="972"/>
                    <a:pt x="566" y="122"/>
                  </a:cubicBezTo>
                  <a:lnTo>
                    <a:pt x="1" y="1"/>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6"/>
            <p:cNvSpPr/>
            <p:nvPr/>
          </p:nvSpPr>
          <p:spPr>
            <a:xfrm>
              <a:off x="1962956" y="4123350"/>
              <a:ext cx="71250" cy="60850"/>
            </a:xfrm>
            <a:custGeom>
              <a:avLst/>
              <a:gdLst/>
              <a:ahLst/>
              <a:cxnLst/>
              <a:rect l="l" t="t" r="r" b="b"/>
              <a:pathLst>
                <a:path w="2850" h="2434" extrusionOk="0">
                  <a:moveTo>
                    <a:pt x="2850" y="0"/>
                  </a:moveTo>
                  <a:lnTo>
                    <a:pt x="0" y="498"/>
                  </a:lnTo>
                  <a:cubicBezTo>
                    <a:pt x="0" y="1076"/>
                    <a:pt x="14" y="1735"/>
                    <a:pt x="41" y="2434"/>
                  </a:cubicBezTo>
                  <a:lnTo>
                    <a:pt x="2850" y="1627"/>
                  </a:lnTo>
                  <a:lnTo>
                    <a:pt x="2850"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6"/>
            <p:cNvSpPr/>
            <p:nvPr/>
          </p:nvSpPr>
          <p:spPr>
            <a:xfrm>
              <a:off x="1911450" y="4237275"/>
              <a:ext cx="50100" cy="49425"/>
            </a:xfrm>
            <a:custGeom>
              <a:avLst/>
              <a:gdLst/>
              <a:ahLst/>
              <a:cxnLst/>
              <a:rect l="l" t="t" r="r" b="b"/>
              <a:pathLst>
                <a:path w="2004" h="1977" extrusionOk="0">
                  <a:moveTo>
                    <a:pt x="1883" y="0"/>
                  </a:moveTo>
                  <a:lnTo>
                    <a:pt x="1" y="740"/>
                  </a:lnTo>
                  <a:lnTo>
                    <a:pt x="28" y="1976"/>
                  </a:lnTo>
                  <a:lnTo>
                    <a:pt x="2004" y="914"/>
                  </a:lnTo>
                  <a:cubicBezTo>
                    <a:pt x="1977" y="605"/>
                    <a:pt x="1923" y="296"/>
                    <a:pt x="1883"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36"/>
            <p:cNvSpPr/>
            <p:nvPr/>
          </p:nvSpPr>
          <p:spPr>
            <a:xfrm>
              <a:off x="1911718" y="4270593"/>
              <a:ext cx="62525" cy="91104"/>
            </a:xfrm>
            <a:custGeom>
              <a:avLst/>
              <a:gdLst/>
              <a:ahLst/>
              <a:cxnLst/>
              <a:rect l="l" t="t" r="r" b="b"/>
              <a:pathLst>
                <a:path w="2501" h="3630" extrusionOk="0">
                  <a:moveTo>
                    <a:pt x="2043" y="0"/>
                  </a:moveTo>
                  <a:lnTo>
                    <a:pt x="0" y="1075"/>
                  </a:lnTo>
                  <a:lnTo>
                    <a:pt x="54" y="3629"/>
                  </a:lnTo>
                  <a:lnTo>
                    <a:pt x="2500" y="2500"/>
                  </a:lnTo>
                  <a:cubicBezTo>
                    <a:pt x="2312" y="1613"/>
                    <a:pt x="2164" y="766"/>
                    <a:pt x="2043"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6"/>
            <p:cNvSpPr/>
            <p:nvPr/>
          </p:nvSpPr>
          <p:spPr>
            <a:xfrm>
              <a:off x="1746800" y="4241650"/>
              <a:ext cx="57150" cy="133775"/>
            </a:xfrm>
            <a:custGeom>
              <a:avLst/>
              <a:gdLst/>
              <a:ahLst/>
              <a:cxnLst/>
              <a:rect l="l" t="t" r="r" b="b"/>
              <a:pathLst>
                <a:path w="2286" h="5351" extrusionOk="0">
                  <a:moveTo>
                    <a:pt x="2285" y="0"/>
                  </a:moveTo>
                  <a:lnTo>
                    <a:pt x="0" y="659"/>
                  </a:lnTo>
                  <a:lnTo>
                    <a:pt x="0" y="5350"/>
                  </a:lnTo>
                  <a:lnTo>
                    <a:pt x="2285" y="4127"/>
                  </a:lnTo>
                  <a:lnTo>
                    <a:pt x="2285" y="0"/>
                  </a:ln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6"/>
            <p:cNvSpPr/>
            <p:nvPr/>
          </p:nvSpPr>
          <p:spPr>
            <a:xfrm>
              <a:off x="1746450" y="4044725"/>
              <a:ext cx="288375" cy="384800"/>
            </a:xfrm>
            <a:custGeom>
              <a:avLst/>
              <a:gdLst/>
              <a:ahLst/>
              <a:cxnLst/>
              <a:rect l="l" t="t" r="r" b="b"/>
              <a:pathLst>
                <a:path w="11535" h="15392" extrusionOk="0">
                  <a:moveTo>
                    <a:pt x="2791" y="3001"/>
                  </a:moveTo>
                  <a:cubicBezTo>
                    <a:pt x="3487" y="3001"/>
                    <a:pt x="4020" y="3518"/>
                    <a:pt x="4020" y="4248"/>
                  </a:cubicBezTo>
                  <a:cubicBezTo>
                    <a:pt x="4020" y="5081"/>
                    <a:pt x="3348" y="5847"/>
                    <a:pt x="2528" y="5995"/>
                  </a:cubicBezTo>
                  <a:cubicBezTo>
                    <a:pt x="2432" y="6014"/>
                    <a:pt x="2338" y="6023"/>
                    <a:pt x="2246" y="6023"/>
                  </a:cubicBezTo>
                  <a:cubicBezTo>
                    <a:pt x="1548" y="6023"/>
                    <a:pt x="1022" y="5497"/>
                    <a:pt x="1022" y="4772"/>
                  </a:cubicBezTo>
                  <a:cubicBezTo>
                    <a:pt x="1022" y="3952"/>
                    <a:pt x="1694" y="3172"/>
                    <a:pt x="2528" y="3025"/>
                  </a:cubicBezTo>
                  <a:cubicBezTo>
                    <a:pt x="2618" y="3008"/>
                    <a:pt x="2706" y="3001"/>
                    <a:pt x="2791" y="3001"/>
                  </a:cubicBezTo>
                  <a:close/>
                  <a:moveTo>
                    <a:pt x="8268" y="3737"/>
                  </a:moveTo>
                  <a:cubicBezTo>
                    <a:pt x="8268" y="4302"/>
                    <a:pt x="8281" y="4974"/>
                    <a:pt x="8321" y="5713"/>
                  </a:cubicBezTo>
                  <a:lnTo>
                    <a:pt x="6560" y="6224"/>
                  </a:lnTo>
                  <a:lnTo>
                    <a:pt x="6520" y="4033"/>
                  </a:lnTo>
                  <a:lnTo>
                    <a:pt x="8268" y="3737"/>
                  </a:lnTo>
                  <a:close/>
                  <a:moveTo>
                    <a:pt x="6077" y="4100"/>
                  </a:moveTo>
                  <a:lnTo>
                    <a:pt x="6130" y="6331"/>
                  </a:lnTo>
                  <a:lnTo>
                    <a:pt x="2743" y="7313"/>
                  </a:lnTo>
                  <a:lnTo>
                    <a:pt x="2743" y="6385"/>
                  </a:lnTo>
                  <a:cubicBezTo>
                    <a:pt x="3630" y="6130"/>
                    <a:pt x="4342" y="5296"/>
                    <a:pt x="4437" y="4409"/>
                  </a:cubicBezTo>
                  <a:lnTo>
                    <a:pt x="6077" y="4100"/>
                  </a:lnTo>
                  <a:close/>
                  <a:moveTo>
                    <a:pt x="8348" y="6116"/>
                  </a:moveTo>
                  <a:cubicBezTo>
                    <a:pt x="8389" y="6493"/>
                    <a:pt x="8415" y="6856"/>
                    <a:pt x="8456" y="7259"/>
                  </a:cubicBezTo>
                  <a:lnTo>
                    <a:pt x="6601" y="7998"/>
                  </a:lnTo>
                  <a:lnTo>
                    <a:pt x="6574" y="6640"/>
                  </a:lnTo>
                  <a:lnTo>
                    <a:pt x="8348" y="6116"/>
                  </a:lnTo>
                  <a:close/>
                  <a:moveTo>
                    <a:pt x="6130" y="6761"/>
                  </a:moveTo>
                  <a:lnTo>
                    <a:pt x="6171" y="8173"/>
                  </a:lnTo>
                  <a:lnTo>
                    <a:pt x="2743" y="9517"/>
                  </a:lnTo>
                  <a:lnTo>
                    <a:pt x="2743" y="7743"/>
                  </a:lnTo>
                  <a:lnTo>
                    <a:pt x="6130" y="6761"/>
                  </a:lnTo>
                  <a:close/>
                  <a:moveTo>
                    <a:pt x="8483" y="7702"/>
                  </a:moveTo>
                  <a:cubicBezTo>
                    <a:pt x="8523" y="7998"/>
                    <a:pt x="8550" y="8307"/>
                    <a:pt x="8604" y="8616"/>
                  </a:cubicBezTo>
                  <a:lnTo>
                    <a:pt x="6614" y="9678"/>
                  </a:lnTo>
                  <a:lnTo>
                    <a:pt x="6601" y="8442"/>
                  </a:lnTo>
                  <a:lnTo>
                    <a:pt x="8483" y="7702"/>
                  </a:lnTo>
                  <a:close/>
                  <a:moveTo>
                    <a:pt x="6157" y="8603"/>
                  </a:moveTo>
                  <a:lnTo>
                    <a:pt x="6184" y="9920"/>
                  </a:lnTo>
                  <a:lnTo>
                    <a:pt x="2729" y="11762"/>
                  </a:lnTo>
                  <a:lnTo>
                    <a:pt x="2729" y="9961"/>
                  </a:lnTo>
                  <a:lnTo>
                    <a:pt x="6157" y="8603"/>
                  </a:lnTo>
                  <a:close/>
                  <a:moveTo>
                    <a:pt x="8657" y="9047"/>
                  </a:moveTo>
                  <a:cubicBezTo>
                    <a:pt x="8792" y="9826"/>
                    <a:pt x="8940" y="10673"/>
                    <a:pt x="9128" y="11560"/>
                  </a:cubicBezTo>
                  <a:lnTo>
                    <a:pt x="6668" y="12689"/>
                  </a:lnTo>
                  <a:lnTo>
                    <a:pt x="6614" y="10135"/>
                  </a:lnTo>
                  <a:lnTo>
                    <a:pt x="8657" y="9047"/>
                  </a:lnTo>
                  <a:close/>
                  <a:moveTo>
                    <a:pt x="6198" y="10391"/>
                  </a:moveTo>
                  <a:lnTo>
                    <a:pt x="6251" y="12878"/>
                  </a:lnTo>
                  <a:lnTo>
                    <a:pt x="2743" y="13832"/>
                  </a:lnTo>
                  <a:lnTo>
                    <a:pt x="2743" y="12232"/>
                  </a:lnTo>
                  <a:lnTo>
                    <a:pt x="6198" y="10391"/>
                  </a:lnTo>
                  <a:close/>
                  <a:moveTo>
                    <a:pt x="9047" y="0"/>
                  </a:moveTo>
                  <a:lnTo>
                    <a:pt x="8590" y="81"/>
                  </a:lnTo>
                  <a:cubicBezTo>
                    <a:pt x="8469" y="686"/>
                    <a:pt x="8308" y="1748"/>
                    <a:pt x="8268" y="3293"/>
                  </a:cubicBezTo>
                  <a:lnTo>
                    <a:pt x="6507" y="3603"/>
                  </a:lnTo>
                  <a:lnTo>
                    <a:pt x="6439" y="457"/>
                  </a:lnTo>
                  <a:lnTo>
                    <a:pt x="5996" y="538"/>
                  </a:lnTo>
                  <a:lnTo>
                    <a:pt x="6063" y="3683"/>
                  </a:lnTo>
                  <a:lnTo>
                    <a:pt x="4423" y="3965"/>
                  </a:lnTo>
                  <a:cubicBezTo>
                    <a:pt x="4319" y="3121"/>
                    <a:pt x="3663" y="2565"/>
                    <a:pt x="2818" y="2565"/>
                  </a:cubicBezTo>
                  <a:cubicBezTo>
                    <a:pt x="2789" y="2565"/>
                    <a:pt x="2759" y="2566"/>
                    <a:pt x="2729" y="2567"/>
                  </a:cubicBezTo>
                  <a:lnTo>
                    <a:pt x="2729" y="1116"/>
                  </a:lnTo>
                  <a:lnTo>
                    <a:pt x="2286" y="1196"/>
                  </a:lnTo>
                  <a:lnTo>
                    <a:pt x="2286" y="2662"/>
                  </a:lnTo>
                  <a:cubicBezTo>
                    <a:pt x="1426" y="2904"/>
                    <a:pt x="740" y="3683"/>
                    <a:pt x="606" y="4557"/>
                  </a:cubicBezTo>
                  <a:lnTo>
                    <a:pt x="14" y="4422"/>
                  </a:lnTo>
                  <a:lnTo>
                    <a:pt x="14" y="4893"/>
                  </a:lnTo>
                  <a:lnTo>
                    <a:pt x="592" y="5014"/>
                  </a:lnTo>
                  <a:cubicBezTo>
                    <a:pt x="656" y="5869"/>
                    <a:pt x="1313" y="6457"/>
                    <a:pt x="2150" y="6457"/>
                  </a:cubicBezTo>
                  <a:cubicBezTo>
                    <a:pt x="2195" y="6457"/>
                    <a:pt x="2240" y="6456"/>
                    <a:pt x="2286" y="6452"/>
                  </a:cubicBezTo>
                  <a:lnTo>
                    <a:pt x="2286" y="7447"/>
                  </a:lnTo>
                  <a:lnTo>
                    <a:pt x="1" y="8106"/>
                  </a:lnTo>
                  <a:lnTo>
                    <a:pt x="1" y="8536"/>
                  </a:lnTo>
                  <a:lnTo>
                    <a:pt x="2286" y="7877"/>
                  </a:lnTo>
                  <a:lnTo>
                    <a:pt x="2286" y="12004"/>
                  </a:lnTo>
                  <a:lnTo>
                    <a:pt x="1" y="13227"/>
                  </a:lnTo>
                  <a:lnTo>
                    <a:pt x="1" y="13684"/>
                  </a:lnTo>
                  <a:lnTo>
                    <a:pt x="2286" y="12447"/>
                  </a:lnTo>
                  <a:lnTo>
                    <a:pt x="2286" y="15391"/>
                  </a:lnTo>
                  <a:lnTo>
                    <a:pt x="2729" y="15311"/>
                  </a:lnTo>
                  <a:lnTo>
                    <a:pt x="2729" y="14249"/>
                  </a:lnTo>
                  <a:lnTo>
                    <a:pt x="6238" y="13281"/>
                  </a:lnTo>
                  <a:lnTo>
                    <a:pt x="6265" y="14692"/>
                  </a:lnTo>
                  <a:lnTo>
                    <a:pt x="6708" y="14598"/>
                  </a:lnTo>
                  <a:lnTo>
                    <a:pt x="6668" y="13120"/>
                  </a:lnTo>
                  <a:lnTo>
                    <a:pt x="9195" y="11964"/>
                  </a:lnTo>
                  <a:cubicBezTo>
                    <a:pt x="9343" y="12636"/>
                    <a:pt x="9518" y="13348"/>
                    <a:pt x="9719" y="14087"/>
                  </a:cubicBezTo>
                  <a:lnTo>
                    <a:pt x="10163" y="13993"/>
                  </a:lnTo>
                  <a:cubicBezTo>
                    <a:pt x="9961" y="13227"/>
                    <a:pt x="9787" y="12488"/>
                    <a:pt x="9612" y="11762"/>
                  </a:cubicBezTo>
                  <a:lnTo>
                    <a:pt x="11534" y="10875"/>
                  </a:lnTo>
                  <a:lnTo>
                    <a:pt x="11534" y="10418"/>
                  </a:lnTo>
                  <a:lnTo>
                    <a:pt x="9518" y="11345"/>
                  </a:lnTo>
                  <a:cubicBezTo>
                    <a:pt x="9330" y="10458"/>
                    <a:pt x="9182" y="9598"/>
                    <a:pt x="9061" y="8805"/>
                  </a:cubicBezTo>
                  <a:lnTo>
                    <a:pt x="11534" y="7474"/>
                  </a:lnTo>
                  <a:lnTo>
                    <a:pt x="11534" y="7030"/>
                  </a:lnTo>
                  <a:lnTo>
                    <a:pt x="8993" y="8388"/>
                  </a:lnTo>
                  <a:cubicBezTo>
                    <a:pt x="8872" y="7528"/>
                    <a:pt x="8792" y="6735"/>
                    <a:pt x="8738" y="5995"/>
                  </a:cubicBezTo>
                  <a:lnTo>
                    <a:pt x="11507" y="5189"/>
                  </a:lnTo>
                  <a:lnTo>
                    <a:pt x="11507" y="4759"/>
                  </a:lnTo>
                  <a:lnTo>
                    <a:pt x="8711" y="5565"/>
                  </a:lnTo>
                  <a:cubicBezTo>
                    <a:pt x="8671" y="4853"/>
                    <a:pt x="8657" y="4221"/>
                    <a:pt x="8657" y="3629"/>
                  </a:cubicBezTo>
                  <a:lnTo>
                    <a:pt x="11507" y="3132"/>
                  </a:lnTo>
                  <a:lnTo>
                    <a:pt x="11507" y="2688"/>
                  </a:lnTo>
                  <a:lnTo>
                    <a:pt x="8671" y="3199"/>
                  </a:lnTo>
                  <a:cubicBezTo>
                    <a:pt x="8752" y="1627"/>
                    <a:pt x="8926" y="551"/>
                    <a:pt x="9047" y="0"/>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6"/>
            <p:cNvSpPr/>
            <p:nvPr/>
          </p:nvSpPr>
          <p:spPr>
            <a:xfrm>
              <a:off x="1689325" y="4389500"/>
              <a:ext cx="50775" cy="48750"/>
            </a:xfrm>
            <a:custGeom>
              <a:avLst/>
              <a:gdLst/>
              <a:ahLst/>
              <a:cxnLst/>
              <a:rect l="l" t="t" r="r" b="b"/>
              <a:pathLst>
                <a:path w="2031" h="1950" extrusionOk="0">
                  <a:moveTo>
                    <a:pt x="1748" y="1"/>
                  </a:moveTo>
                  <a:lnTo>
                    <a:pt x="1" y="377"/>
                  </a:lnTo>
                  <a:lnTo>
                    <a:pt x="350" y="1654"/>
                  </a:lnTo>
                  <a:lnTo>
                    <a:pt x="2030" y="1950"/>
                  </a:lnTo>
                  <a:lnTo>
                    <a:pt x="1748" y="1"/>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36"/>
            <p:cNvSpPr/>
            <p:nvPr/>
          </p:nvSpPr>
          <p:spPr>
            <a:xfrm>
              <a:off x="1698725" y="4075975"/>
              <a:ext cx="48100" cy="79325"/>
            </a:xfrm>
            <a:custGeom>
              <a:avLst/>
              <a:gdLst/>
              <a:ahLst/>
              <a:cxnLst/>
              <a:rect l="l" t="t" r="r" b="b"/>
              <a:pathLst>
                <a:path w="1924" h="3173" extrusionOk="0">
                  <a:moveTo>
                    <a:pt x="1" y="0"/>
                  </a:moveTo>
                  <a:lnTo>
                    <a:pt x="310" y="2245"/>
                  </a:lnTo>
                  <a:lnTo>
                    <a:pt x="1923" y="3172"/>
                  </a:lnTo>
                  <a:lnTo>
                    <a:pt x="1923" y="350"/>
                  </a:lnTo>
                  <a:lnTo>
                    <a:pt x="1"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6"/>
            <p:cNvSpPr/>
            <p:nvPr/>
          </p:nvSpPr>
          <p:spPr>
            <a:xfrm>
              <a:off x="1607000" y="4061525"/>
              <a:ext cx="83350" cy="30250"/>
            </a:xfrm>
            <a:custGeom>
              <a:avLst/>
              <a:gdLst/>
              <a:ahLst/>
              <a:cxnLst/>
              <a:rect l="l" t="t" r="r" b="b"/>
              <a:pathLst>
                <a:path w="3334" h="1210" extrusionOk="0">
                  <a:moveTo>
                    <a:pt x="484" y="0"/>
                  </a:moveTo>
                  <a:cubicBezTo>
                    <a:pt x="350" y="215"/>
                    <a:pt x="188" y="511"/>
                    <a:pt x="0" y="820"/>
                  </a:cubicBezTo>
                  <a:lnTo>
                    <a:pt x="3334" y="1210"/>
                  </a:lnTo>
                  <a:lnTo>
                    <a:pt x="3226" y="484"/>
                  </a:lnTo>
                  <a:lnTo>
                    <a:pt x="484"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36"/>
            <p:cNvSpPr/>
            <p:nvPr/>
          </p:nvSpPr>
          <p:spPr>
            <a:xfrm>
              <a:off x="1640250" y="4400925"/>
              <a:ext cx="46075" cy="27925"/>
            </a:xfrm>
            <a:custGeom>
              <a:avLst/>
              <a:gdLst/>
              <a:ahLst/>
              <a:cxnLst/>
              <a:rect l="l" t="t" r="r" b="b"/>
              <a:pathLst>
                <a:path w="1843" h="1117" extrusionOk="0">
                  <a:moveTo>
                    <a:pt x="1547" y="1"/>
                  </a:moveTo>
                  <a:lnTo>
                    <a:pt x="1" y="337"/>
                  </a:lnTo>
                  <a:cubicBezTo>
                    <a:pt x="122" y="538"/>
                    <a:pt x="216" y="713"/>
                    <a:pt x="283" y="848"/>
                  </a:cubicBezTo>
                  <a:lnTo>
                    <a:pt x="1843" y="1116"/>
                  </a:lnTo>
                  <a:lnTo>
                    <a:pt x="1843" y="1116"/>
                  </a:lnTo>
                  <a:lnTo>
                    <a:pt x="1547" y="1"/>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36"/>
            <p:cNvSpPr/>
            <p:nvPr/>
          </p:nvSpPr>
          <p:spPr>
            <a:xfrm>
              <a:off x="1458450" y="4033950"/>
              <a:ext cx="175775" cy="385825"/>
            </a:xfrm>
            <a:custGeom>
              <a:avLst/>
              <a:gdLst/>
              <a:ahLst/>
              <a:cxnLst/>
              <a:rect l="l" t="t" r="r" b="b"/>
              <a:pathLst>
                <a:path w="7031" h="15433" extrusionOk="0">
                  <a:moveTo>
                    <a:pt x="1" y="1"/>
                  </a:moveTo>
                  <a:lnTo>
                    <a:pt x="1" y="14196"/>
                  </a:lnTo>
                  <a:lnTo>
                    <a:pt x="7031" y="15432"/>
                  </a:lnTo>
                  <a:cubicBezTo>
                    <a:pt x="6090" y="13806"/>
                    <a:pt x="3375" y="8900"/>
                    <a:pt x="3657" y="6534"/>
                  </a:cubicBezTo>
                  <a:cubicBezTo>
                    <a:pt x="3899" y="4544"/>
                    <a:pt x="5176" y="2246"/>
                    <a:pt x="5915" y="1036"/>
                  </a:cubicBez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6"/>
            <p:cNvSpPr/>
            <p:nvPr/>
          </p:nvSpPr>
          <p:spPr>
            <a:xfrm>
              <a:off x="1708189" y="4144847"/>
              <a:ext cx="39262" cy="102525"/>
            </a:xfrm>
            <a:custGeom>
              <a:avLst/>
              <a:gdLst/>
              <a:ahLst/>
              <a:cxnLst/>
              <a:rect l="l" t="t" r="r" b="b"/>
              <a:pathLst>
                <a:path w="1520" h="4101" extrusionOk="0">
                  <a:moveTo>
                    <a:pt x="0" y="1"/>
                  </a:moveTo>
                  <a:lnTo>
                    <a:pt x="565" y="4047"/>
                  </a:lnTo>
                  <a:lnTo>
                    <a:pt x="1519" y="4101"/>
                  </a:lnTo>
                  <a:lnTo>
                    <a:pt x="1519" y="875"/>
                  </a:lnTo>
                  <a:lnTo>
                    <a:pt x="0" y="1"/>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36"/>
            <p:cNvSpPr/>
            <p:nvPr/>
          </p:nvSpPr>
          <p:spPr>
            <a:xfrm>
              <a:off x="1633200" y="4141825"/>
              <a:ext cx="79350" cy="103875"/>
            </a:xfrm>
            <a:custGeom>
              <a:avLst/>
              <a:gdLst/>
              <a:ahLst/>
              <a:cxnLst/>
              <a:rect l="l" t="t" r="r" b="b"/>
              <a:pathLst>
                <a:path w="3174" h="4155" extrusionOk="0">
                  <a:moveTo>
                    <a:pt x="2568" y="1"/>
                  </a:moveTo>
                  <a:lnTo>
                    <a:pt x="1" y="418"/>
                  </a:lnTo>
                  <a:lnTo>
                    <a:pt x="579" y="4033"/>
                  </a:lnTo>
                  <a:lnTo>
                    <a:pt x="3173" y="4154"/>
                  </a:lnTo>
                  <a:lnTo>
                    <a:pt x="2568" y="1"/>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36"/>
            <p:cNvSpPr/>
            <p:nvPr/>
          </p:nvSpPr>
          <p:spPr>
            <a:xfrm>
              <a:off x="1573016" y="4092776"/>
              <a:ext cx="123062" cy="57819"/>
            </a:xfrm>
            <a:custGeom>
              <a:avLst/>
              <a:gdLst/>
              <a:ahLst/>
              <a:cxnLst/>
              <a:rect l="l" t="t" r="r" b="b"/>
              <a:pathLst>
                <a:path w="4867" h="2313" extrusionOk="0">
                  <a:moveTo>
                    <a:pt x="1076" y="0"/>
                  </a:moveTo>
                  <a:cubicBezTo>
                    <a:pt x="699" y="672"/>
                    <a:pt x="296" y="1479"/>
                    <a:pt x="0" y="2312"/>
                  </a:cubicBezTo>
                  <a:lnTo>
                    <a:pt x="4866" y="1519"/>
                  </a:lnTo>
                  <a:lnTo>
                    <a:pt x="4705" y="417"/>
                  </a:lnTo>
                  <a:lnTo>
                    <a:pt x="1076"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36"/>
            <p:cNvSpPr/>
            <p:nvPr/>
          </p:nvSpPr>
          <p:spPr>
            <a:xfrm>
              <a:off x="1559600" y="4153925"/>
              <a:ext cx="77650" cy="88750"/>
            </a:xfrm>
            <a:custGeom>
              <a:avLst/>
              <a:gdLst/>
              <a:ahLst/>
              <a:cxnLst/>
              <a:rect l="l" t="t" r="r" b="b"/>
              <a:pathLst>
                <a:path w="3106" h="3550" extrusionOk="0">
                  <a:moveTo>
                    <a:pt x="2515" y="1"/>
                  </a:moveTo>
                  <a:lnTo>
                    <a:pt x="404" y="350"/>
                  </a:lnTo>
                  <a:cubicBezTo>
                    <a:pt x="229" y="861"/>
                    <a:pt x="122" y="1385"/>
                    <a:pt x="55" y="1869"/>
                  </a:cubicBezTo>
                  <a:cubicBezTo>
                    <a:pt x="1" y="2299"/>
                    <a:pt x="68" y="2837"/>
                    <a:pt x="202" y="3428"/>
                  </a:cubicBezTo>
                  <a:lnTo>
                    <a:pt x="3106" y="3549"/>
                  </a:lnTo>
                  <a:lnTo>
                    <a:pt x="2515" y="1"/>
                  </a:ln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6"/>
            <p:cNvSpPr/>
            <p:nvPr/>
          </p:nvSpPr>
          <p:spPr>
            <a:xfrm>
              <a:off x="1724600" y="4256775"/>
              <a:ext cx="22225" cy="119300"/>
            </a:xfrm>
            <a:custGeom>
              <a:avLst/>
              <a:gdLst/>
              <a:ahLst/>
              <a:cxnLst/>
              <a:rect l="l" t="t" r="r" b="b"/>
              <a:pathLst>
                <a:path w="889" h="4772" extrusionOk="0">
                  <a:moveTo>
                    <a:pt x="1" y="0"/>
                  </a:moveTo>
                  <a:lnTo>
                    <a:pt x="686" y="4772"/>
                  </a:lnTo>
                  <a:lnTo>
                    <a:pt x="888" y="4745"/>
                  </a:lnTo>
                  <a:lnTo>
                    <a:pt x="888" y="54"/>
                  </a:lnTo>
                  <a:lnTo>
                    <a:pt x="1" y="0"/>
                  </a:ln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36"/>
            <p:cNvSpPr/>
            <p:nvPr/>
          </p:nvSpPr>
          <p:spPr>
            <a:xfrm>
              <a:off x="1669089" y="4310518"/>
              <a:ext cx="62530" cy="77333"/>
            </a:xfrm>
            <a:custGeom>
              <a:avLst/>
              <a:gdLst/>
              <a:ahLst/>
              <a:cxnLst/>
              <a:rect l="l" t="t" r="r" b="b"/>
              <a:pathLst>
                <a:path w="2488" h="3093" extrusionOk="0">
                  <a:moveTo>
                    <a:pt x="2098" y="1"/>
                  </a:moveTo>
                  <a:lnTo>
                    <a:pt x="1" y="525"/>
                  </a:lnTo>
                  <a:lnTo>
                    <a:pt x="687" y="3092"/>
                  </a:lnTo>
                  <a:lnTo>
                    <a:pt x="2488" y="2716"/>
                  </a:lnTo>
                  <a:lnTo>
                    <a:pt x="2098" y="1"/>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6"/>
            <p:cNvSpPr/>
            <p:nvPr/>
          </p:nvSpPr>
          <p:spPr>
            <a:xfrm>
              <a:off x="1649976" y="4254075"/>
              <a:ext cx="69575" cy="58825"/>
            </a:xfrm>
            <a:custGeom>
              <a:avLst/>
              <a:gdLst/>
              <a:ahLst/>
              <a:cxnLst/>
              <a:rect l="l" t="t" r="r" b="b"/>
              <a:pathLst>
                <a:path w="2783" h="2353" extrusionOk="0">
                  <a:moveTo>
                    <a:pt x="0" y="0"/>
                  </a:moveTo>
                  <a:lnTo>
                    <a:pt x="619" y="2353"/>
                  </a:lnTo>
                  <a:lnTo>
                    <a:pt x="2783" y="1815"/>
                  </a:lnTo>
                  <a:lnTo>
                    <a:pt x="2541" y="95"/>
                  </a:lnTo>
                  <a:lnTo>
                    <a:pt x="0"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6"/>
            <p:cNvSpPr/>
            <p:nvPr/>
          </p:nvSpPr>
          <p:spPr>
            <a:xfrm>
              <a:off x="1567675" y="4250725"/>
              <a:ext cx="88400" cy="78975"/>
            </a:xfrm>
            <a:custGeom>
              <a:avLst/>
              <a:gdLst/>
              <a:ahLst/>
              <a:cxnLst/>
              <a:rect l="l" t="t" r="r" b="b"/>
              <a:pathLst>
                <a:path w="3536" h="3159" extrusionOk="0">
                  <a:moveTo>
                    <a:pt x="0" y="0"/>
                  </a:moveTo>
                  <a:lnTo>
                    <a:pt x="0" y="0"/>
                  </a:lnTo>
                  <a:cubicBezTo>
                    <a:pt x="283" y="981"/>
                    <a:pt x="740" y="2110"/>
                    <a:pt x="1237" y="3159"/>
                  </a:cubicBezTo>
                  <a:lnTo>
                    <a:pt x="3536" y="2581"/>
                  </a:lnTo>
                  <a:lnTo>
                    <a:pt x="2864" y="108"/>
                  </a:lnTo>
                  <a:lnTo>
                    <a:pt x="0"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6"/>
            <p:cNvSpPr/>
            <p:nvPr/>
          </p:nvSpPr>
          <p:spPr>
            <a:xfrm>
              <a:off x="1603300" y="4326040"/>
              <a:ext cx="72950" cy="72600"/>
            </a:xfrm>
            <a:custGeom>
              <a:avLst/>
              <a:gdLst/>
              <a:ahLst/>
              <a:cxnLst/>
              <a:rect l="l" t="t" r="r" b="b"/>
              <a:pathLst>
                <a:path w="2918" h="2904" extrusionOk="0">
                  <a:moveTo>
                    <a:pt x="2232" y="0"/>
                  </a:moveTo>
                  <a:lnTo>
                    <a:pt x="0" y="538"/>
                  </a:lnTo>
                  <a:cubicBezTo>
                    <a:pt x="430" y="1438"/>
                    <a:pt x="887" y="2272"/>
                    <a:pt x="1237" y="2904"/>
                  </a:cubicBezTo>
                  <a:lnTo>
                    <a:pt x="2917" y="2554"/>
                  </a:lnTo>
                  <a:lnTo>
                    <a:pt x="2232"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36"/>
            <p:cNvSpPr/>
            <p:nvPr/>
          </p:nvSpPr>
          <p:spPr>
            <a:xfrm>
              <a:off x="1542800" y="4059175"/>
              <a:ext cx="204025" cy="379750"/>
            </a:xfrm>
            <a:custGeom>
              <a:avLst/>
              <a:gdLst/>
              <a:ahLst/>
              <a:cxnLst/>
              <a:rect l="l" t="t" r="r" b="b"/>
              <a:pathLst>
                <a:path w="8161" h="15190" extrusionOk="0">
                  <a:moveTo>
                    <a:pt x="2313" y="1344"/>
                  </a:moveTo>
                  <a:lnTo>
                    <a:pt x="5942" y="1761"/>
                  </a:lnTo>
                  <a:lnTo>
                    <a:pt x="6103" y="2850"/>
                  </a:lnTo>
                  <a:lnTo>
                    <a:pt x="1224" y="3643"/>
                  </a:lnTo>
                  <a:cubicBezTo>
                    <a:pt x="1547" y="2823"/>
                    <a:pt x="1950" y="2016"/>
                    <a:pt x="2313" y="1344"/>
                  </a:cubicBezTo>
                  <a:close/>
                  <a:moveTo>
                    <a:pt x="3187" y="3777"/>
                  </a:moveTo>
                  <a:lnTo>
                    <a:pt x="3765" y="7326"/>
                  </a:lnTo>
                  <a:lnTo>
                    <a:pt x="861" y="7205"/>
                  </a:lnTo>
                  <a:cubicBezTo>
                    <a:pt x="727" y="6614"/>
                    <a:pt x="673" y="6076"/>
                    <a:pt x="727" y="5646"/>
                  </a:cubicBezTo>
                  <a:cubicBezTo>
                    <a:pt x="767" y="5148"/>
                    <a:pt x="901" y="4651"/>
                    <a:pt x="1076" y="4127"/>
                  </a:cubicBezTo>
                  <a:lnTo>
                    <a:pt x="3187" y="3777"/>
                  </a:lnTo>
                  <a:close/>
                  <a:moveTo>
                    <a:pt x="6184" y="3307"/>
                  </a:moveTo>
                  <a:lnTo>
                    <a:pt x="6789" y="7460"/>
                  </a:lnTo>
                  <a:lnTo>
                    <a:pt x="4195" y="7353"/>
                  </a:lnTo>
                  <a:lnTo>
                    <a:pt x="3617" y="3724"/>
                  </a:lnTo>
                  <a:lnTo>
                    <a:pt x="6184" y="3307"/>
                  </a:lnTo>
                  <a:close/>
                  <a:moveTo>
                    <a:pt x="4289" y="7796"/>
                  </a:moveTo>
                  <a:lnTo>
                    <a:pt x="6829" y="7891"/>
                  </a:lnTo>
                  <a:lnTo>
                    <a:pt x="7085" y="9611"/>
                  </a:lnTo>
                  <a:lnTo>
                    <a:pt x="4921" y="10149"/>
                  </a:lnTo>
                  <a:lnTo>
                    <a:pt x="4289" y="7796"/>
                  </a:lnTo>
                  <a:close/>
                  <a:moveTo>
                    <a:pt x="995" y="7662"/>
                  </a:moveTo>
                  <a:lnTo>
                    <a:pt x="3859" y="7770"/>
                  </a:lnTo>
                  <a:lnTo>
                    <a:pt x="4531" y="10243"/>
                  </a:lnTo>
                  <a:lnTo>
                    <a:pt x="2232" y="10808"/>
                  </a:lnTo>
                  <a:cubicBezTo>
                    <a:pt x="1735" y="9772"/>
                    <a:pt x="1264" y="8643"/>
                    <a:pt x="995" y="7662"/>
                  </a:cubicBezTo>
                  <a:close/>
                  <a:moveTo>
                    <a:pt x="7179" y="10055"/>
                  </a:moveTo>
                  <a:lnTo>
                    <a:pt x="7555" y="12770"/>
                  </a:lnTo>
                  <a:lnTo>
                    <a:pt x="5741" y="13146"/>
                  </a:lnTo>
                  <a:lnTo>
                    <a:pt x="5055" y="10579"/>
                  </a:lnTo>
                  <a:lnTo>
                    <a:pt x="7179" y="10055"/>
                  </a:lnTo>
                  <a:close/>
                  <a:moveTo>
                    <a:pt x="4638" y="10673"/>
                  </a:moveTo>
                  <a:lnTo>
                    <a:pt x="5324" y="13227"/>
                  </a:lnTo>
                  <a:lnTo>
                    <a:pt x="3657" y="13604"/>
                  </a:lnTo>
                  <a:cubicBezTo>
                    <a:pt x="3307" y="12985"/>
                    <a:pt x="2850" y="12138"/>
                    <a:pt x="2420" y="11238"/>
                  </a:cubicBezTo>
                  <a:lnTo>
                    <a:pt x="4638" y="10673"/>
                  </a:lnTo>
                  <a:close/>
                  <a:moveTo>
                    <a:pt x="2541" y="0"/>
                  </a:moveTo>
                  <a:cubicBezTo>
                    <a:pt x="1775" y="1210"/>
                    <a:pt x="525" y="3508"/>
                    <a:pt x="283" y="5484"/>
                  </a:cubicBezTo>
                  <a:cubicBezTo>
                    <a:pt x="1" y="7877"/>
                    <a:pt x="2716" y="12770"/>
                    <a:pt x="3657" y="14397"/>
                  </a:cubicBezTo>
                  <a:lnTo>
                    <a:pt x="4181" y="14477"/>
                  </a:lnTo>
                  <a:cubicBezTo>
                    <a:pt x="4114" y="14343"/>
                    <a:pt x="4020" y="14182"/>
                    <a:pt x="3899" y="13980"/>
                  </a:cubicBezTo>
                  <a:lnTo>
                    <a:pt x="5458" y="13644"/>
                  </a:lnTo>
                  <a:lnTo>
                    <a:pt x="5767" y="14746"/>
                  </a:lnTo>
                  <a:lnTo>
                    <a:pt x="6211" y="14827"/>
                  </a:lnTo>
                  <a:lnTo>
                    <a:pt x="6211" y="14827"/>
                  </a:lnTo>
                  <a:lnTo>
                    <a:pt x="5862" y="13550"/>
                  </a:lnTo>
                  <a:lnTo>
                    <a:pt x="7609" y="13187"/>
                  </a:lnTo>
                  <a:lnTo>
                    <a:pt x="7891" y="15136"/>
                  </a:lnTo>
                  <a:lnTo>
                    <a:pt x="8160" y="15190"/>
                  </a:lnTo>
                  <a:lnTo>
                    <a:pt x="8160" y="14061"/>
                  </a:lnTo>
                  <a:lnTo>
                    <a:pt x="8026" y="13133"/>
                  </a:lnTo>
                  <a:lnTo>
                    <a:pt x="8160" y="13106"/>
                  </a:lnTo>
                  <a:lnTo>
                    <a:pt x="8160" y="12649"/>
                  </a:lnTo>
                  <a:lnTo>
                    <a:pt x="7958" y="12676"/>
                  </a:lnTo>
                  <a:lnTo>
                    <a:pt x="7273" y="7904"/>
                  </a:lnTo>
                  <a:lnTo>
                    <a:pt x="8160" y="7958"/>
                  </a:lnTo>
                  <a:lnTo>
                    <a:pt x="8160" y="7528"/>
                  </a:lnTo>
                  <a:lnTo>
                    <a:pt x="7206" y="7460"/>
                  </a:lnTo>
                  <a:lnTo>
                    <a:pt x="6614" y="3401"/>
                  </a:lnTo>
                  <a:lnTo>
                    <a:pt x="8160" y="4275"/>
                  </a:lnTo>
                  <a:lnTo>
                    <a:pt x="8160" y="3804"/>
                  </a:lnTo>
                  <a:lnTo>
                    <a:pt x="6547" y="2904"/>
                  </a:lnTo>
                  <a:lnTo>
                    <a:pt x="6238" y="645"/>
                  </a:lnTo>
                  <a:lnTo>
                    <a:pt x="5794" y="565"/>
                  </a:lnTo>
                  <a:lnTo>
                    <a:pt x="5902" y="1290"/>
                  </a:lnTo>
                  <a:lnTo>
                    <a:pt x="2555" y="901"/>
                  </a:lnTo>
                  <a:cubicBezTo>
                    <a:pt x="2743" y="578"/>
                    <a:pt x="2904" y="309"/>
                    <a:pt x="3039" y="81"/>
                  </a:cubicBezTo>
                  <a:lnTo>
                    <a:pt x="2541" y="0"/>
                  </a:ln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36"/>
            <p:cNvSpPr/>
            <p:nvPr/>
          </p:nvSpPr>
          <p:spPr>
            <a:xfrm>
              <a:off x="1743425" y="4386825"/>
              <a:ext cx="3400" cy="24550"/>
            </a:xfrm>
            <a:custGeom>
              <a:avLst/>
              <a:gdLst/>
              <a:ahLst/>
              <a:cxnLst/>
              <a:rect l="l" t="t" r="r" b="b"/>
              <a:pathLst>
                <a:path w="136" h="982" extrusionOk="0">
                  <a:moveTo>
                    <a:pt x="135" y="0"/>
                  </a:moveTo>
                  <a:lnTo>
                    <a:pt x="1" y="27"/>
                  </a:lnTo>
                  <a:lnTo>
                    <a:pt x="135" y="981"/>
                  </a:lnTo>
                  <a:lnTo>
                    <a:pt x="135" y="0"/>
                  </a:lnTo>
                  <a:close/>
                </a:path>
              </a:pathLst>
            </a:custGeom>
            <a:solidFill>
              <a:srgbClr val="DFDB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36"/>
            <p:cNvSpPr/>
            <p:nvPr/>
          </p:nvSpPr>
          <p:spPr>
            <a:xfrm>
              <a:off x="1990425" y="4105500"/>
              <a:ext cx="171425" cy="181875"/>
            </a:xfrm>
            <a:custGeom>
              <a:avLst/>
              <a:gdLst/>
              <a:ahLst/>
              <a:cxnLst/>
              <a:rect l="l" t="t" r="r" b="b"/>
              <a:pathLst>
                <a:path w="6857" h="7275" extrusionOk="0">
                  <a:moveTo>
                    <a:pt x="1448" y="0"/>
                  </a:moveTo>
                  <a:cubicBezTo>
                    <a:pt x="1238" y="0"/>
                    <a:pt x="1027" y="75"/>
                    <a:pt x="834" y="271"/>
                  </a:cubicBezTo>
                  <a:cubicBezTo>
                    <a:pt x="1" y="1091"/>
                    <a:pt x="2810" y="2570"/>
                    <a:pt x="2810" y="2570"/>
                  </a:cubicBezTo>
                  <a:cubicBezTo>
                    <a:pt x="2810" y="2570"/>
                    <a:pt x="4934" y="7274"/>
                    <a:pt x="6023" y="7274"/>
                  </a:cubicBezTo>
                  <a:cubicBezTo>
                    <a:pt x="6856" y="7274"/>
                    <a:pt x="6776" y="6105"/>
                    <a:pt x="6708" y="5648"/>
                  </a:cubicBezTo>
                  <a:cubicBezTo>
                    <a:pt x="6453" y="3994"/>
                    <a:pt x="5055" y="2932"/>
                    <a:pt x="3953" y="1803"/>
                  </a:cubicBezTo>
                  <a:cubicBezTo>
                    <a:pt x="3953" y="1803"/>
                    <a:pt x="3334" y="580"/>
                    <a:pt x="2810" y="69"/>
                  </a:cubicBezTo>
                  <a:lnTo>
                    <a:pt x="2810" y="795"/>
                  </a:lnTo>
                  <a:cubicBezTo>
                    <a:pt x="2810" y="795"/>
                    <a:pt x="2133" y="0"/>
                    <a:pt x="1448" y="0"/>
                  </a:cubicBezTo>
                  <a:close/>
                </a:path>
              </a:pathLst>
            </a:custGeom>
            <a:solidFill>
              <a:srgbClr val="F292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36"/>
            <p:cNvSpPr/>
            <p:nvPr/>
          </p:nvSpPr>
          <p:spPr>
            <a:xfrm>
              <a:off x="1285725" y="4079125"/>
              <a:ext cx="210400" cy="180625"/>
            </a:xfrm>
            <a:custGeom>
              <a:avLst/>
              <a:gdLst/>
              <a:ahLst/>
              <a:cxnLst/>
              <a:rect l="l" t="t" r="r" b="b"/>
              <a:pathLst>
                <a:path w="8416" h="7225" extrusionOk="0">
                  <a:moveTo>
                    <a:pt x="7081" y="0"/>
                  </a:moveTo>
                  <a:cubicBezTo>
                    <a:pt x="6471" y="0"/>
                    <a:pt x="5915" y="721"/>
                    <a:pt x="5915" y="721"/>
                  </a:cubicBezTo>
                  <a:lnTo>
                    <a:pt x="5915" y="9"/>
                  </a:lnTo>
                  <a:cubicBezTo>
                    <a:pt x="5404" y="492"/>
                    <a:pt x="5310" y="1890"/>
                    <a:pt x="5310" y="1890"/>
                  </a:cubicBezTo>
                  <a:cubicBezTo>
                    <a:pt x="5310" y="1890"/>
                    <a:pt x="0" y="5990"/>
                    <a:pt x="1896" y="7079"/>
                  </a:cubicBezTo>
                  <a:cubicBezTo>
                    <a:pt x="2065" y="7179"/>
                    <a:pt x="2238" y="7224"/>
                    <a:pt x="2412" y="7224"/>
                  </a:cubicBezTo>
                  <a:cubicBezTo>
                    <a:pt x="4190" y="7224"/>
                    <a:pt x="6130" y="2509"/>
                    <a:pt x="6130" y="2509"/>
                  </a:cubicBezTo>
                  <a:cubicBezTo>
                    <a:pt x="6130" y="2509"/>
                    <a:pt x="8415" y="1030"/>
                    <a:pt x="7649" y="251"/>
                  </a:cubicBezTo>
                  <a:cubicBezTo>
                    <a:pt x="7465" y="69"/>
                    <a:pt x="7270" y="0"/>
                    <a:pt x="7081" y="0"/>
                  </a:cubicBezTo>
                  <a:close/>
                </a:path>
              </a:pathLst>
            </a:custGeom>
            <a:solidFill>
              <a:srgbClr val="F292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36"/>
            <p:cNvSpPr/>
            <p:nvPr/>
          </p:nvSpPr>
          <p:spPr>
            <a:xfrm>
              <a:off x="1801575" y="3918350"/>
              <a:ext cx="96475" cy="102525"/>
            </a:xfrm>
            <a:custGeom>
              <a:avLst/>
              <a:gdLst/>
              <a:ahLst/>
              <a:cxnLst/>
              <a:rect l="l" t="t" r="r" b="b"/>
              <a:pathLst>
                <a:path w="3859" h="4101" extrusionOk="0">
                  <a:moveTo>
                    <a:pt x="3858" y="1"/>
                  </a:moveTo>
                  <a:cubicBezTo>
                    <a:pt x="2514" y="1157"/>
                    <a:pt x="1210" y="942"/>
                    <a:pt x="1210" y="942"/>
                  </a:cubicBezTo>
                  <a:cubicBezTo>
                    <a:pt x="1210" y="942"/>
                    <a:pt x="1533" y="1815"/>
                    <a:pt x="565" y="2178"/>
                  </a:cubicBezTo>
                  <a:cubicBezTo>
                    <a:pt x="403" y="2246"/>
                    <a:pt x="202" y="2299"/>
                    <a:pt x="0" y="2367"/>
                  </a:cubicBezTo>
                  <a:lnTo>
                    <a:pt x="1761" y="4101"/>
                  </a:lnTo>
                  <a:cubicBezTo>
                    <a:pt x="2957" y="3657"/>
                    <a:pt x="3858" y="1627"/>
                    <a:pt x="3858" y="1"/>
                  </a:cubicBezTo>
                  <a:close/>
                </a:path>
              </a:pathLst>
            </a:custGeom>
            <a:solidFill>
              <a:srgbClr val="F0B0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36"/>
            <p:cNvSpPr/>
            <p:nvPr/>
          </p:nvSpPr>
          <p:spPr>
            <a:xfrm>
              <a:off x="1542800" y="3864600"/>
              <a:ext cx="27575" cy="32600"/>
            </a:xfrm>
            <a:custGeom>
              <a:avLst/>
              <a:gdLst/>
              <a:ahLst/>
              <a:cxnLst/>
              <a:rect l="l" t="t" r="r" b="b"/>
              <a:pathLst>
                <a:path w="1103" h="1304" extrusionOk="0">
                  <a:moveTo>
                    <a:pt x="364" y="1304"/>
                  </a:moveTo>
                  <a:cubicBezTo>
                    <a:pt x="364" y="1304"/>
                    <a:pt x="1" y="1223"/>
                    <a:pt x="1" y="618"/>
                  </a:cubicBezTo>
                  <a:cubicBezTo>
                    <a:pt x="1" y="0"/>
                    <a:pt x="1103" y="470"/>
                    <a:pt x="364" y="1304"/>
                  </a:cubicBezTo>
                  <a:close/>
                </a:path>
              </a:pathLst>
            </a:custGeom>
            <a:solidFill>
              <a:srgbClr val="F0B0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36"/>
            <p:cNvSpPr/>
            <p:nvPr/>
          </p:nvSpPr>
          <p:spPr>
            <a:xfrm>
              <a:off x="1876850" y="3847775"/>
              <a:ext cx="29600" cy="34975"/>
            </a:xfrm>
            <a:custGeom>
              <a:avLst/>
              <a:gdLst/>
              <a:ahLst/>
              <a:cxnLst/>
              <a:rect l="l" t="t" r="r" b="b"/>
              <a:pathLst>
                <a:path w="1184" h="1399" extrusionOk="0">
                  <a:moveTo>
                    <a:pt x="780" y="1399"/>
                  </a:moveTo>
                  <a:cubicBezTo>
                    <a:pt x="780" y="1399"/>
                    <a:pt x="1183" y="1291"/>
                    <a:pt x="1183" y="660"/>
                  </a:cubicBezTo>
                  <a:cubicBezTo>
                    <a:pt x="1183" y="1"/>
                    <a:pt x="0" y="485"/>
                    <a:pt x="780" y="1399"/>
                  </a:cubicBezTo>
                  <a:close/>
                </a:path>
              </a:pathLst>
            </a:custGeom>
            <a:solidFill>
              <a:srgbClr val="F0B0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36"/>
            <p:cNvSpPr/>
            <p:nvPr/>
          </p:nvSpPr>
          <p:spPr>
            <a:xfrm>
              <a:off x="1618425" y="3890125"/>
              <a:ext cx="24875" cy="41700"/>
            </a:xfrm>
            <a:custGeom>
              <a:avLst/>
              <a:gdLst/>
              <a:ahLst/>
              <a:cxnLst/>
              <a:rect l="l" t="t" r="r" b="b"/>
              <a:pathLst>
                <a:path w="995" h="1668" extrusionOk="0">
                  <a:moveTo>
                    <a:pt x="551" y="1"/>
                  </a:moveTo>
                  <a:cubicBezTo>
                    <a:pt x="551" y="1"/>
                    <a:pt x="995" y="1667"/>
                    <a:pt x="0" y="1318"/>
                  </a:cubicBezTo>
                </a:path>
              </a:pathLst>
            </a:custGeom>
            <a:solidFill>
              <a:srgbClr val="F0B0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36"/>
            <p:cNvSpPr/>
            <p:nvPr/>
          </p:nvSpPr>
          <p:spPr>
            <a:xfrm>
              <a:off x="1790150" y="3864600"/>
              <a:ext cx="30250" cy="40675"/>
            </a:xfrm>
            <a:custGeom>
              <a:avLst/>
              <a:gdLst/>
              <a:ahLst/>
              <a:cxnLst/>
              <a:rect l="l" t="t" r="r" b="b"/>
              <a:pathLst>
                <a:path w="1210" h="1627" extrusionOk="0">
                  <a:moveTo>
                    <a:pt x="1143" y="0"/>
                  </a:moveTo>
                  <a:cubicBezTo>
                    <a:pt x="1143" y="0"/>
                    <a:pt x="0" y="1613"/>
                    <a:pt x="1210" y="1627"/>
                  </a:cubicBezTo>
                </a:path>
              </a:pathLst>
            </a:custGeom>
            <a:solidFill>
              <a:srgbClr val="F0B0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490" name="Google Shape;490;p36"/>
          <p:cNvCxnSpPr/>
          <p:nvPr/>
        </p:nvCxnSpPr>
        <p:spPr>
          <a:xfrm>
            <a:off x="4510200" y="3095668"/>
            <a:ext cx="4118100" cy="0"/>
          </a:xfrm>
          <a:prstGeom prst="straightConnector1">
            <a:avLst/>
          </a:prstGeom>
          <a:noFill/>
          <a:ln w="28575" cap="flat" cmpd="sng">
            <a:solidFill>
              <a:srgbClr val="11224E"/>
            </a:solidFill>
            <a:prstDash val="solid"/>
            <a:round/>
            <a:headEnd type="none" w="med" len="med"/>
            <a:tailEnd type="none" w="med" len="med"/>
          </a:ln>
        </p:spPr>
      </p:cxnSp>
      <p:pic>
        <p:nvPicPr>
          <p:cNvPr id="85" name="Picture 2" descr="Fichier:Boeing full logo.sv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3475" y="238735"/>
            <a:ext cx="4876800" cy="113347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512975" y="3167571"/>
            <a:ext cx="4103033" cy="617620"/>
          </a:xfrm>
          <a:prstGeom prst="rect">
            <a:avLst/>
          </a:prstGeom>
          <a:solidFill>
            <a:srgbClr val="304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b="1" dirty="0" smtClean="0"/>
              <a:t>الطالب</a:t>
            </a:r>
            <a:r>
              <a:rPr lang="ar-DZ" sz="1600" b="1" dirty="0" smtClean="0"/>
              <a:t> : </a:t>
            </a:r>
            <a:r>
              <a:rPr lang="ar-DZ" sz="1800" b="1" dirty="0" smtClean="0"/>
              <a:t>- نجوي صدام </a:t>
            </a:r>
            <a:endParaRPr lang="ar-DZ" sz="1600" b="1" dirty="0" smtClean="0"/>
          </a:p>
          <a:p>
            <a:pPr algn="r" rtl="1"/>
            <a:r>
              <a:rPr lang="ar-DZ" sz="1800" b="1" dirty="0" smtClean="0"/>
              <a:t>           -محمد أمين عقبي </a:t>
            </a:r>
          </a:p>
          <a:p>
            <a:pPr algn="r" rtl="1"/>
            <a:r>
              <a:rPr lang="ar-DZ" dirty="0" smtClean="0"/>
              <a:t> </a:t>
            </a:r>
            <a:endParaRPr lang="fr-FR" dirty="0"/>
          </a:p>
        </p:txBody>
      </p:sp>
      <p:sp>
        <p:nvSpPr>
          <p:cNvPr id="5" name="Rectangle 4"/>
          <p:cNvSpPr/>
          <p:nvPr/>
        </p:nvSpPr>
        <p:spPr>
          <a:xfrm>
            <a:off x="4869336" y="1762289"/>
            <a:ext cx="3390310" cy="12107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600" dirty="0" smtClean="0"/>
              <a:t>بحث حول شركة بوينغ </a:t>
            </a:r>
            <a:endParaRPr lang="fr-FR"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4"/>
        <p:cNvGrpSpPr/>
        <p:nvPr/>
      </p:nvGrpSpPr>
      <p:grpSpPr>
        <a:xfrm>
          <a:off x="0" y="0"/>
          <a:ext cx="0" cy="0"/>
          <a:chOff x="0" y="0"/>
          <a:chExt cx="0" cy="0"/>
        </a:xfrm>
      </p:grpSpPr>
      <p:sp>
        <p:nvSpPr>
          <p:cNvPr id="895" name="Google Shape;895;p48"/>
          <p:cNvSpPr/>
          <p:nvPr/>
        </p:nvSpPr>
        <p:spPr>
          <a:xfrm>
            <a:off x="5248725" y="4682663"/>
            <a:ext cx="1987589" cy="315579"/>
          </a:xfrm>
          <a:custGeom>
            <a:avLst/>
            <a:gdLst/>
            <a:ahLst/>
            <a:cxnLst/>
            <a:rect l="l" t="t" r="r" b="b"/>
            <a:pathLst>
              <a:path w="50217" h="7023" extrusionOk="0">
                <a:moveTo>
                  <a:pt x="25108" y="1"/>
                </a:moveTo>
                <a:cubicBezTo>
                  <a:pt x="21300" y="1"/>
                  <a:pt x="17492" y="1237"/>
                  <a:pt x="15020" y="3709"/>
                </a:cubicBezTo>
                <a:cubicBezTo>
                  <a:pt x="13484" y="2533"/>
                  <a:pt x="12160" y="2071"/>
                  <a:pt x="10986" y="2071"/>
                </a:cubicBezTo>
                <a:cubicBezTo>
                  <a:pt x="8931" y="2071"/>
                  <a:pt x="7332" y="3485"/>
                  <a:pt x="5853" y="4965"/>
                </a:cubicBezTo>
                <a:cubicBezTo>
                  <a:pt x="5079" y="4711"/>
                  <a:pt x="4398" y="4607"/>
                  <a:pt x="3800" y="4607"/>
                </a:cubicBezTo>
                <a:cubicBezTo>
                  <a:pt x="934" y="4607"/>
                  <a:pt x="0" y="7023"/>
                  <a:pt x="0" y="7023"/>
                </a:cubicBezTo>
                <a:lnTo>
                  <a:pt x="50216" y="7023"/>
                </a:lnTo>
                <a:cubicBezTo>
                  <a:pt x="50216" y="7023"/>
                  <a:pt x="49283" y="4607"/>
                  <a:pt x="46416" y="4607"/>
                </a:cubicBezTo>
                <a:cubicBezTo>
                  <a:pt x="45819" y="4607"/>
                  <a:pt x="45137" y="4711"/>
                  <a:pt x="44363" y="4965"/>
                </a:cubicBezTo>
                <a:cubicBezTo>
                  <a:pt x="42884" y="3485"/>
                  <a:pt x="41285" y="2071"/>
                  <a:pt x="39230" y="2071"/>
                </a:cubicBezTo>
                <a:cubicBezTo>
                  <a:pt x="38056" y="2071"/>
                  <a:pt x="36732" y="2533"/>
                  <a:pt x="35197" y="3709"/>
                </a:cubicBezTo>
                <a:cubicBezTo>
                  <a:pt x="32725" y="1237"/>
                  <a:pt x="28916" y="1"/>
                  <a:pt x="25108" y="1"/>
                </a:cubicBez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6" name="Google Shape;896;p48"/>
          <p:cNvGrpSpPr/>
          <p:nvPr/>
        </p:nvGrpSpPr>
        <p:grpSpPr>
          <a:xfrm>
            <a:off x="4042325" y="724775"/>
            <a:ext cx="4400400" cy="4412215"/>
            <a:chOff x="3585125" y="724775"/>
            <a:chExt cx="4400400" cy="4412215"/>
          </a:xfrm>
        </p:grpSpPr>
        <p:sp>
          <p:nvSpPr>
            <p:cNvPr id="897" name="Google Shape;897;p48"/>
            <p:cNvSpPr/>
            <p:nvPr/>
          </p:nvSpPr>
          <p:spPr>
            <a:xfrm>
              <a:off x="4548275" y="2104590"/>
              <a:ext cx="74400" cy="30324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48"/>
            <p:cNvSpPr/>
            <p:nvPr/>
          </p:nvSpPr>
          <p:spPr>
            <a:xfrm>
              <a:off x="6942750" y="2104590"/>
              <a:ext cx="74400" cy="3032400"/>
            </a:xfrm>
            <a:prstGeom prst="roundRect">
              <a:avLst>
                <a:gd name="adj" fmla="val 16667"/>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48"/>
            <p:cNvSpPr/>
            <p:nvPr/>
          </p:nvSpPr>
          <p:spPr>
            <a:xfrm>
              <a:off x="3585125" y="724775"/>
              <a:ext cx="4400400" cy="3740700"/>
            </a:xfrm>
            <a:prstGeom prst="roundRect">
              <a:avLst>
                <a:gd name="adj" fmla="val 7713"/>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48"/>
            <p:cNvSpPr/>
            <p:nvPr/>
          </p:nvSpPr>
          <p:spPr>
            <a:xfrm>
              <a:off x="3652115" y="828868"/>
              <a:ext cx="4261200" cy="3537600"/>
            </a:xfrm>
            <a:prstGeom prst="roundRect">
              <a:avLst>
                <a:gd name="adj" fmla="val 771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4" name="Google Shape;904;p48"/>
          <p:cNvSpPr/>
          <p:nvPr/>
        </p:nvSpPr>
        <p:spPr>
          <a:xfrm>
            <a:off x="3127450" y="305525"/>
            <a:ext cx="1675992" cy="234393"/>
          </a:xfrm>
          <a:custGeom>
            <a:avLst/>
            <a:gdLst/>
            <a:ahLst/>
            <a:cxnLst/>
            <a:rect l="l" t="t" r="r" b="b"/>
            <a:pathLst>
              <a:path w="50217" h="7023" extrusionOk="0">
                <a:moveTo>
                  <a:pt x="25108" y="1"/>
                </a:moveTo>
                <a:cubicBezTo>
                  <a:pt x="21300" y="1"/>
                  <a:pt x="17492" y="1237"/>
                  <a:pt x="15020" y="3709"/>
                </a:cubicBezTo>
                <a:cubicBezTo>
                  <a:pt x="13484" y="2533"/>
                  <a:pt x="12160" y="2071"/>
                  <a:pt x="10986" y="2071"/>
                </a:cubicBezTo>
                <a:cubicBezTo>
                  <a:pt x="8931" y="2071"/>
                  <a:pt x="7332" y="3485"/>
                  <a:pt x="5853" y="4965"/>
                </a:cubicBezTo>
                <a:cubicBezTo>
                  <a:pt x="5079" y="4711"/>
                  <a:pt x="4398" y="4607"/>
                  <a:pt x="3800" y="4607"/>
                </a:cubicBezTo>
                <a:cubicBezTo>
                  <a:pt x="934" y="4607"/>
                  <a:pt x="0" y="7023"/>
                  <a:pt x="0" y="7023"/>
                </a:cubicBezTo>
                <a:lnTo>
                  <a:pt x="50216" y="7023"/>
                </a:lnTo>
                <a:cubicBezTo>
                  <a:pt x="50216" y="7023"/>
                  <a:pt x="49283" y="4607"/>
                  <a:pt x="46416" y="4607"/>
                </a:cubicBezTo>
                <a:cubicBezTo>
                  <a:pt x="45819" y="4607"/>
                  <a:pt x="45137" y="4711"/>
                  <a:pt x="44363" y="4965"/>
                </a:cubicBezTo>
                <a:cubicBezTo>
                  <a:pt x="42884" y="3485"/>
                  <a:pt x="41285" y="2071"/>
                  <a:pt x="39230" y="2071"/>
                </a:cubicBezTo>
                <a:cubicBezTo>
                  <a:pt x="38056" y="2071"/>
                  <a:pt x="36732" y="2533"/>
                  <a:pt x="35197" y="3709"/>
                </a:cubicBezTo>
                <a:cubicBezTo>
                  <a:pt x="32725" y="1237"/>
                  <a:pt x="28916" y="1"/>
                  <a:pt x="25108" y="1"/>
                </a:cubicBezTo>
                <a:close/>
              </a:path>
            </a:pathLst>
          </a:custGeom>
          <a:gradFill>
            <a:gsLst>
              <a:gs pos="0">
                <a:srgbClr val="FEFAF9">
                  <a:alpha val="18823"/>
                </a:srgbClr>
              </a:gs>
              <a:gs pos="100000">
                <a:srgbClr val="FEFAF9"/>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Rectangle 4"/>
          <p:cNvSpPr/>
          <p:nvPr/>
        </p:nvSpPr>
        <p:spPr>
          <a:xfrm>
            <a:off x="4114554" y="1204939"/>
            <a:ext cx="4094674" cy="523220"/>
          </a:xfrm>
          <a:prstGeom prst="rect">
            <a:avLst/>
          </a:prstGeom>
        </p:spPr>
        <p:txBody>
          <a:bodyPr wrap="square">
            <a:spAutoFit/>
          </a:bodyPr>
          <a:lstStyle/>
          <a:p>
            <a:r>
              <a:rPr lang="ar-AE" dirty="0"/>
              <a:t/>
            </a:r>
            <a:br>
              <a:rPr lang="ar-AE" dirty="0"/>
            </a:br>
            <a:endParaRPr lang="fr-FR" dirty="0"/>
          </a:p>
        </p:txBody>
      </p:sp>
      <p:sp>
        <p:nvSpPr>
          <p:cNvPr id="6" name="Rectangle à coins arrondis 5"/>
          <p:cNvSpPr/>
          <p:nvPr/>
        </p:nvSpPr>
        <p:spPr>
          <a:xfrm>
            <a:off x="1321710" y="173496"/>
            <a:ext cx="2019475" cy="676468"/>
          </a:xfrm>
          <a:prstGeom prst="round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ar-DZ" sz="3600" dirty="0" smtClean="0"/>
              <a:t>المقدمة</a:t>
            </a:r>
            <a:endParaRPr lang="fr-FR" sz="3600" dirty="0"/>
          </a:p>
        </p:txBody>
      </p:sp>
      <p:grpSp>
        <p:nvGrpSpPr>
          <p:cNvPr id="37" name="Google Shape;1590;p66"/>
          <p:cNvGrpSpPr/>
          <p:nvPr/>
        </p:nvGrpSpPr>
        <p:grpSpPr>
          <a:xfrm>
            <a:off x="3213150" y="3348770"/>
            <a:ext cx="544288" cy="1493426"/>
            <a:chOff x="2647123" y="3608165"/>
            <a:chExt cx="274568" cy="951456"/>
          </a:xfrm>
        </p:grpSpPr>
        <p:sp>
          <p:nvSpPr>
            <p:cNvPr id="38" name="Google Shape;1591;p66"/>
            <p:cNvSpPr/>
            <p:nvPr/>
          </p:nvSpPr>
          <p:spPr>
            <a:xfrm>
              <a:off x="2670508" y="3621720"/>
              <a:ext cx="24932" cy="807769"/>
            </a:xfrm>
            <a:custGeom>
              <a:avLst/>
              <a:gdLst/>
              <a:ahLst/>
              <a:cxnLst/>
              <a:rect l="l" t="t" r="r" b="b"/>
              <a:pathLst>
                <a:path w="870" h="28187" extrusionOk="0">
                  <a:moveTo>
                    <a:pt x="1" y="0"/>
                  </a:moveTo>
                  <a:lnTo>
                    <a:pt x="151" y="28186"/>
                  </a:lnTo>
                  <a:lnTo>
                    <a:pt x="870" y="28178"/>
                  </a:lnTo>
                  <a:lnTo>
                    <a:pt x="71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592;p66"/>
            <p:cNvSpPr/>
            <p:nvPr/>
          </p:nvSpPr>
          <p:spPr>
            <a:xfrm>
              <a:off x="2647123" y="3608165"/>
              <a:ext cx="60295" cy="49950"/>
            </a:xfrm>
            <a:custGeom>
              <a:avLst/>
              <a:gdLst/>
              <a:ahLst/>
              <a:cxnLst/>
              <a:rect l="l" t="t" r="r" b="b"/>
              <a:pathLst>
                <a:path w="2104" h="1743" extrusionOk="0">
                  <a:moveTo>
                    <a:pt x="997" y="1"/>
                  </a:moveTo>
                  <a:cubicBezTo>
                    <a:pt x="622" y="1"/>
                    <a:pt x="283" y="249"/>
                    <a:pt x="174" y="632"/>
                  </a:cubicBezTo>
                  <a:cubicBezTo>
                    <a:pt x="1" y="1224"/>
                    <a:pt x="469" y="1743"/>
                    <a:pt x="1010" y="1743"/>
                  </a:cubicBezTo>
                  <a:cubicBezTo>
                    <a:pt x="1147" y="1743"/>
                    <a:pt x="1289" y="1709"/>
                    <a:pt x="1427" y="1634"/>
                  </a:cubicBezTo>
                  <a:cubicBezTo>
                    <a:pt x="2103" y="1258"/>
                    <a:pt x="1995" y="247"/>
                    <a:pt x="1251" y="39"/>
                  </a:cubicBezTo>
                  <a:cubicBezTo>
                    <a:pt x="1166" y="13"/>
                    <a:pt x="1081" y="1"/>
                    <a:pt x="997" y="1"/>
                  </a:cubicBezTo>
                  <a:close/>
                </a:path>
              </a:pathLst>
            </a:custGeom>
            <a:solidFill>
              <a:srgbClr val="15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593;p66"/>
            <p:cNvSpPr/>
            <p:nvPr/>
          </p:nvSpPr>
          <p:spPr>
            <a:xfrm>
              <a:off x="2670765" y="3997820"/>
              <a:ext cx="250925" cy="527671"/>
            </a:xfrm>
            <a:custGeom>
              <a:avLst/>
              <a:gdLst/>
              <a:ahLst/>
              <a:cxnLst/>
              <a:rect l="l" t="t" r="r" b="b"/>
              <a:pathLst>
                <a:path w="8756" h="18413" extrusionOk="0">
                  <a:moveTo>
                    <a:pt x="8338" y="0"/>
                  </a:moveTo>
                  <a:lnTo>
                    <a:pt x="251" y="75"/>
                  </a:lnTo>
                  <a:cubicBezTo>
                    <a:pt x="109" y="75"/>
                    <a:pt x="0" y="192"/>
                    <a:pt x="0" y="334"/>
                  </a:cubicBezTo>
                  <a:lnTo>
                    <a:pt x="167" y="18162"/>
                  </a:lnTo>
                  <a:cubicBezTo>
                    <a:pt x="167" y="18304"/>
                    <a:pt x="284" y="18412"/>
                    <a:pt x="418" y="18412"/>
                  </a:cubicBezTo>
                  <a:lnTo>
                    <a:pt x="8505" y="18337"/>
                  </a:lnTo>
                  <a:cubicBezTo>
                    <a:pt x="8647" y="18337"/>
                    <a:pt x="8755" y="18220"/>
                    <a:pt x="8755" y="18087"/>
                  </a:cubicBezTo>
                  <a:lnTo>
                    <a:pt x="8597" y="251"/>
                  </a:lnTo>
                  <a:cubicBezTo>
                    <a:pt x="8588" y="109"/>
                    <a:pt x="8480" y="0"/>
                    <a:pt x="833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594;p66"/>
            <p:cNvSpPr/>
            <p:nvPr/>
          </p:nvSpPr>
          <p:spPr>
            <a:xfrm>
              <a:off x="2709052" y="4490270"/>
              <a:ext cx="81301" cy="69351"/>
            </a:xfrm>
            <a:custGeom>
              <a:avLst/>
              <a:gdLst/>
              <a:ahLst/>
              <a:cxnLst/>
              <a:rect l="l" t="t" r="r" b="b"/>
              <a:pathLst>
                <a:path w="2837" h="2420" extrusionOk="0">
                  <a:moveTo>
                    <a:pt x="1233" y="0"/>
                  </a:moveTo>
                  <a:cubicBezTo>
                    <a:pt x="1226" y="0"/>
                    <a:pt x="1219" y="0"/>
                    <a:pt x="1212" y="0"/>
                  </a:cubicBezTo>
                  <a:cubicBezTo>
                    <a:pt x="536" y="0"/>
                    <a:pt x="1" y="552"/>
                    <a:pt x="9" y="1220"/>
                  </a:cubicBezTo>
                  <a:cubicBezTo>
                    <a:pt x="15" y="1945"/>
                    <a:pt x="610" y="2420"/>
                    <a:pt x="1227" y="2420"/>
                  </a:cubicBezTo>
                  <a:cubicBezTo>
                    <a:pt x="1528" y="2420"/>
                    <a:pt x="1835" y="2307"/>
                    <a:pt x="2081" y="2055"/>
                  </a:cubicBezTo>
                  <a:cubicBezTo>
                    <a:pt x="2836" y="1292"/>
                    <a:pt x="2297" y="0"/>
                    <a:pt x="1233" y="0"/>
                  </a:cubicBezTo>
                  <a:close/>
                </a:path>
              </a:pathLst>
            </a:custGeom>
            <a:solidFill>
              <a:srgbClr val="15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595;p66"/>
            <p:cNvSpPr/>
            <p:nvPr/>
          </p:nvSpPr>
          <p:spPr>
            <a:xfrm>
              <a:off x="2723668" y="4504627"/>
              <a:ext cx="47428" cy="40464"/>
            </a:xfrm>
            <a:custGeom>
              <a:avLst/>
              <a:gdLst/>
              <a:ahLst/>
              <a:cxnLst/>
              <a:rect l="l" t="t" r="r" b="b"/>
              <a:pathLst>
                <a:path w="1655" h="1412" extrusionOk="0">
                  <a:moveTo>
                    <a:pt x="702" y="1"/>
                  </a:moveTo>
                  <a:cubicBezTo>
                    <a:pt x="318" y="9"/>
                    <a:pt x="1" y="326"/>
                    <a:pt x="9" y="711"/>
                  </a:cubicBezTo>
                  <a:cubicBezTo>
                    <a:pt x="9" y="1134"/>
                    <a:pt x="355" y="1412"/>
                    <a:pt x="717" y="1412"/>
                  </a:cubicBezTo>
                  <a:cubicBezTo>
                    <a:pt x="891" y="1412"/>
                    <a:pt x="1068" y="1347"/>
                    <a:pt x="1212" y="1203"/>
                  </a:cubicBezTo>
                  <a:cubicBezTo>
                    <a:pt x="1655" y="752"/>
                    <a:pt x="1329" y="1"/>
                    <a:pt x="7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596;p66"/>
            <p:cNvSpPr/>
            <p:nvPr/>
          </p:nvSpPr>
          <p:spPr>
            <a:xfrm>
              <a:off x="2834746" y="4188134"/>
              <a:ext cx="48403" cy="287549"/>
            </a:xfrm>
            <a:custGeom>
              <a:avLst/>
              <a:gdLst/>
              <a:ahLst/>
              <a:cxnLst/>
              <a:rect l="l" t="t" r="r" b="b"/>
              <a:pathLst>
                <a:path w="1689" h="10034" extrusionOk="0">
                  <a:moveTo>
                    <a:pt x="810" y="0"/>
                  </a:moveTo>
                  <a:cubicBezTo>
                    <a:pt x="805" y="0"/>
                    <a:pt x="799" y="0"/>
                    <a:pt x="794" y="1"/>
                  </a:cubicBezTo>
                  <a:cubicBezTo>
                    <a:pt x="352" y="1"/>
                    <a:pt x="1" y="368"/>
                    <a:pt x="1" y="811"/>
                  </a:cubicBezTo>
                  <a:lnTo>
                    <a:pt x="76" y="9240"/>
                  </a:lnTo>
                  <a:cubicBezTo>
                    <a:pt x="84" y="9678"/>
                    <a:pt x="435" y="10034"/>
                    <a:pt x="871" y="10034"/>
                  </a:cubicBezTo>
                  <a:cubicBezTo>
                    <a:pt x="876" y="10034"/>
                    <a:pt x="881" y="10034"/>
                    <a:pt x="886" y="10034"/>
                  </a:cubicBezTo>
                  <a:cubicBezTo>
                    <a:pt x="1329" y="10034"/>
                    <a:pt x="1688" y="9666"/>
                    <a:pt x="1688" y="9223"/>
                  </a:cubicBezTo>
                  <a:lnTo>
                    <a:pt x="1605" y="794"/>
                  </a:lnTo>
                  <a:cubicBezTo>
                    <a:pt x="1605" y="356"/>
                    <a:pt x="1246" y="0"/>
                    <a:pt x="81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 name="Google Shape;1597;p66"/>
          <p:cNvGrpSpPr/>
          <p:nvPr/>
        </p:nvGrpSpPr>
        <p:grpSpPr>
          <a:xfrm>
            <a:off x="1983877" y="2195997"/>
            <a:ext cx="953121" cy="2646198"/>
            <a:chOff x="1970625" y="2561624"/>
            <a:chExt cx="784533" cy="1978452"/>
          </a:xfrm>
        </p:grpSpPr>
        <p:sp>
          <p:nvSpPr>
            <p:cNvPr id="45" name="Google Shape;1598;p66"/>
            <p:cNvSpPr/>
            <p:nvPr/>
          </p:nvSpPr>
          <p:spPr>
            <a:xfrm>
              <a:off x="2109358" y="3471355"/>
              <a:ext cx="497265" cy="1015106"/>
            </a:xfrm>
            <a:custGeom>
              <a:avLst/>
              <a:gdLst/>
              <a:ahLst/>
              <a:cxnLst/>
              <a:rect l="l" t="t" r="r" b="b"/>
              <a:pathLst>
                <a:path w="17352" h="35422" extrusionOk="0">
                  <a:moveTo>
                    <a:pt x="2690" y="1"/>
                  </a:moveTo>
                  <a:lnTo>
                    <a:pt x="0" y="35422"/>
                  </a:lnTo>
                  <a:lnTo>
                    <a:pt x="1880" y="35422"/>
                  </a:lnTo>
                  <a:lnTo>
                    <a:pt x="7602" y="6133"/>
                  </a:lnTo>
                  <a:cubicBezTo>
                    <a:pt x="7702" y="5615"/>
                    <a:pt x="8145" y="5239"/>
                    <a:pt x="8672" y="5239"/>
                  </a:cubicBezTo>
                  <a:cubicBezTo>
                    <a:pt x="9198" y="5239"/>
                    <a:pt x="9649" y="5615"/>
                    <a:pt x="9749" y="6133"/>
                  </a:cubicBezTo>
                  <a:lnTo>
                    <a:pt x="15472" y="35422"/>
                  </a:lnTo>
                  <a:lnTo>
                    <a:pt x="17351" y="35422"/>
                  </a:lnTo>
                  <a:lnTo>
                    <a:pt x="1466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599;p66"/>
            <p:cNvSpPr/>
            <p:nvPr/>
          </p:nvSpPr>
          <p:spPr>
            <a:xfrm>
              <a:off x="1970625" y="2886170"/>
              <a:ext cx="341053" cy="381976"/>
            </a:xfrm>
            <a:custGeom>
              <a:avLst/>
              <a:gdLst/>
              <a:ahLst/>
              <a:cxnLst/>
              <a:rect l="l" t="t" r="r" b="b"/>
              <a:pathLst>
                <a:path w="11901" h="13329" extrusionOk="0">
                  <a:moveTo>
                    <a:pt x="8069" y="1"/>
                  </a:moveTo>
                  <a:cubicBezTo>
                    <a:pt x="5971" y="1"/>
                    <a:pt x="0" y="9482"/>
                    <a:pt x="296" y="11983"/>
                  </a:cubicBezTo>
                  <a:cubicBezTo>
                    <a:pt x="418" y="13012"/>
                    <a:pt x="1423" y="13329"/>
                    <a:pt x="2617" y="13329"/>
                  </a:cubicBezTo>
                  <a:cubicBezTo>
                    <a:pt x="4534" y="13329"/>
                    <a:pt x="6938" y="12510"/>
                    <a:pt x="6938" y="12510"/>
                  </a:cubicBezTo>
                  <a:cubicBezTo>
                    <a:pt x="6938" y="12510"/>
                    <a:pt x="6011" y="11048"/>
                    <a:pt x="6412" y="10262"/>
                  </a:cubicBezTo>
                  <a:lnTo>
                    <a:pt x="4758" y="9928"/>
                  </a:lnTo>
                  <a:cubicBezTo>
                    <a:pt x="4758" y="9928"/>
                    <a:pt x="11900" y="3487"/>
                    <a:pt x="8458" y="154"/>
                  </a:cubicBezTo>
                  <a:cubicBezTo>
                    <a:pt x="8351" y="50"/>
                    <a:pt x="8220" y="1"/>
                    <a:pt x="806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600;p66"/>
            <p:cNvSpPr/>
            <p:nvPr/>
          </p:nvSpPr>
          <p:spPr>
            <a:xfrm>
              <a:off x="2129218" y="2842926"/>
              <a:ext cx="467347" cy="679211"/>
            </a:xfrm>
            <a:custGeom>
              <a:avLst/>
              <a:gdLst/>
              <a:ahLst/>
              <a:cxnLst/>
              <a:rect l="l" t="t" r="r" b="b"/>
              <a:pathLst>
                <a:path w="16308" h="23701" extrusionOk="0">
                  <a:moveTo>
                    <a:pt x="6324" y="1"/>
                  </a:moveTo>
                  <a:cubicBezTo>
                    <a:pt x="6324" y="1"/>
                    <a:pt x="1103" y="2599"/>
                    <a:pt x="552" y="3626"/>
                  </a:cubicBezTo>
                  <a:cubicBezTo>
                    <a:pt x="0" y="4654"/>
                    <a:pt x="1354" y="13041"/>
                    <a:pt x="1997" y="15205"/>
                  </a:cubicBezTo>
                  <a:lnTo>
                    <a:pt x="1997" y="16232"/>
                  </a:lnTo>
                  <a:cubicBezTo>
                    <a:pt x="1997" y="16232"/>
                    <a:pt x="1354" y="19858"/>
                    <a:pt x="1354" y="22347"/>
                  </a:cubicBezTo>
                  <a:cubicBezTo>
                    <a:pt x="1354" y="22347"/>
                    <a:pt x="2365" y="23701"/>
                    <a:pt x="8154" y="23701"/>
                  </a:cubicBezTo>
                  <a:cubicBezTo>
                    <a:pt x="13943" y="23701"/>
                    <a:pt x="14954" y="22347"/>
                    <a:pt x="14954" y="22347"/>
                  </a:cubicBezTo>
                  <a:cubicBezTo>
                    <a:pt x="14954" y="19858"/>
                    <a:pt x="14303" y="16232"/>
                    <a:pt x="14303" y="16232"/>
                  </a:cubicBezTo>
                  <a:lnTo>
                    <a:pt x="14303" y="15196"/>
                  </a:lnTo>
                  <a:cubicBezTo>
                    <a:pt x="14954" y="13033"/>
                    <a:pt x="16308" y="4654"/>
                    <a:pt x="15756" y="3618"/>
                  </a:cubicBezTo>
                  <a:cubicBezTo>
                    <a:pt x="15205" y="2582"/>
                    <a:pt x="9975" y="1"/>
                    <a:pt x="9975" y="1"/>
                  </a:cubicBezTo>
                  <a:lnTo>
                    <a:pt x="8154" y="209"/>
                  </a:lnTo>
                  <a:lnTo>
                    <a:pt x="632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601;p66"/>
            <p:cNvSpPr/>
            <p:nvPr/>
          </p:nvSpPr>
          <p:spPr>
            <a:xfrm>
              <a:off x="2306152" y="2762714"/>
              <a:ext cx="113254" cy="97951"/>
            </a:xfrm>
            <a:custGeom>
              <a:avLst/>
              <a:gdLst/>
              <a:ahLst/>
              <a:cxnLst/>
              <a:rect l="l" t="t" r="r" b="b"/>
              <a:pathLst>
                <a:path w="3952" h="3418" extrusionOk="0">
                  <a:moveTo>
                    <a:pt x="0" y="1"/>
                  </a:moveTo>
                  <a:lnTo>
                    <a:pt x="0" y="3209"/>
                  </a:lnTo>
                  <a:cubicBezTo>
                    <a:pt x="0" y="3209"/>
                    <a:pt x="434" y="3418"/>
                    <a:pt x="1980" y="3418"/>
                  </a:cubicBezTo>
                  <a:cubicBezTo>
                    <a:pt x="3517" y="3418"/>
                    <a:pt x="3952" y="3209"/>
                    <a:pt x="3952" y="3209"/>
                  </a:cubicBezTo>
                  <a:lnTo>
                    <a:pt x="3952" y="1"/>
                  </a:lnTo>
                  <a:close/>
                </a:path>
              </a:pathLst>
            </a:custGeom>
            <a:solidFill>
              <a:srgbClr val="D4AA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602;p66"/>
            <p:cNvSpPr/>
            <p:nvPr/>
          </p:nvSpPr>
          <p:spPr>
            <a:xfrm>
              <a:off x="2251673" y="2601372"/>
              <a:ext cx="222411" cy="233215"/>
            </a:xfrm>
            <a:custGeom>
              <a:avLst/>
              <a:gdLst/>
              <a:ahLst/>
              <a:cxnLst/>
              <a:rect l="l" t="t" r="r" b="b"/>
              <a:pathLst>
                <a:path w="7761" h="8138" extrusionOk="0">
                  <a:moveTo>
                    <a:pt x="3881" y="0"/>
                  </a:moveTo>
                  <a:cubicBezTo>
                    <a:pt x="1759" y="0"/>
                    <a:pt x="924" y="418"/>
                    <a:pt x="1191" y="3994"/>
                  </a:cubicBezTo>
                  <a:cubicBezTo>
                    <a:pt x="1191" y="3994"/>
                    <a:pt x="972" y="3741"/>
                    <a:pt x="717" y="3741"/>
                  </a:cubicBezTo>
                  <a:cubicBezTo>
                    <a:pt x="589" y="3741"/>
                    <a:pt x="453" y="3804"/>
                    <a:pt x="331" y="3994"/>
                  </a:cubicBezTo>
                  <a:cubicBezTo>
                    <a:pt x="0" y="4504"/>
                    <a:pt x="703" y="5312"/>
                    <a:pt x="1152" y="5312"/>
                  </a:cubicBezTo>
                  <a:cubicBezTo>
                    <a:pt x="1202" y="5312"/>
                    <a:pt x="1249" y="5302"/>
                    <a:pt x="1291" y="5280"/>
                  </a:cubicBezTo>
                  <a:cubicBezTo>
                    <a:pt x="1291" y="5280"/>
                    <a:pt x="1609" y="7619"/>
                    <a:pt x="3881" y="8137"/>
                  </a:cubicBezTo>
                  <a:cubicBezTo>
                    <a:pt x="6145" y="7611"/>
                    <a:pt x="6471" y="5280"/>
                    <a:pt x="6471" y="5280"/>
                  </a:cubicBezTo>
                  <a:cubicBezTo>
                    <a:pt x="6514" y="5303"/>
                    <a:pt x="6562" y="5314"/>
                    <a:pt x="6614" y="5314"/>
                  </a:cubicBezTo>
                  <a:cubicBezTo>
                    <a:pt x="7063" y="5314"/>
                    <a:pt x="7761" y="4503"/>
                    <a:pt x="7431" y="3994"/>
                  </a:cubicBezTo>
                  <a:cubicBezTo>
                    <a:pt x="7306" y="3804"/>
                    <a:pt x="7168" y="3741"/>
                    <a:pt x="7039" y="3741"/>
                  </a:cubicBezTo>
                  <a:cubicBezTo>
                    <a:pt x="6782" y="3741"/>
                    <a:pt x="6563" y="3994"/>
                    <a:pt x="6563" y="3994"/>
                  </a:cubicBezTo>
                  <a:cubicBezTo>
                    <a:pt x="6838" y="426"/>
                    <a:pt x="5995" y="0"/>
                    <a:pt x="3881" y="0"/>
                  </a:cubicBezTo>
                  <a:close/>
                </a:path>
              </a:pathLst>
            </a:custGeom>
            <a:solidFill>
              <a:srgbClr val="D4AA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603;p66"/>
            <p:cNvSpPr/>
            <p:nvPr/>
          </p:nvSpPr>
          <p:spPr>
            <a:xfrm>
              <a:off x="2259468" y="2561624"/>
              <a:ext cx="223385" cy="288037"/>
            </a:xfrm>
            <a:custGeom>
              <a:avLst/>
              <a:gdLst/>
              <a:ahLst/>
              <a:cxnLst/>
              <a:rect l="l" t="t" r="r" b="b"/>
              <a:pathLst>
                <a:path w="7795" h="10051" extrusionOk="0">
                  <a:moveTo>
                    <a:pt x="3119" y="1"/>
                  </a:moveTo>
                  <a:cubicBezTo>
                    <a:pt x="2411" y="1"/>
                    <a:pt x="1659" y="266"/>
                    <a:pt x="1195" y="1195"/>
                  </a:cubicBezTo>
                  <a:cubicBezTo>
                    <a:pt x="1195" y="1195"/>
                    <a:pt x="1189" y="1195"/>
                    <a:pt x="1179" y="1195"/>
                  </a:cubicBezTo>
                  <a:cubicBezTo>
                    <a:pt x="1047" y="1195"/>
                    <a:pt x="101" y="1260"/>
                    <a:pt x="334" y="3133"/>
                  </a:cubicBezTo>
                  <a:cubicBezTo>
                    <a:pt x="401" y="3701"/>
                    <a:pt x="0" y="10050"/>
                    <a:pt x="3434" y="10050"/>
                  </a:cubicBezTo>
                  <a:cubicBezTo>
                    <a:pt x="6867" y="10050"/>
                    <a:pt x="6884" y="4320"/>
                    <a:pt x="7034" y="3041"/>
                  </a:cubicBezTo>
                  <a:cubicBezTo>
                    <a:pt x="7034" y="3041"/>
                    <a:pt x="7794" y="2006"/>
                    <a:pt x="7377" y="1145"/>
                  </a:cubicBezTo>
                  <a:cubicBezTo>
                    <a:pt x="7212" y="806"/>
                    <a:pt x="7008" y="703"/>
                    <a:pt x="6822" y="703"/>
                  </a:cubicBezTo>
                  <a:cubicBezTo>
                    <a:pt x="6536" y="703"/>
                    <a:pt x="6291" y="945"/>
                    <a:pt x="6291" y="945"/>
                  </a:cubicBezTo>
                  <a:cubicBezTo>
                    <a:pt x="6291" y="945"/>
                    <a:pt x="6466" y="134"/>
                    <a:pt x="5706" y="134"/>
                  </a:cubicBezTo>
                  <a:cubicBezTo>
                    <a:pt x="4937" y="134"/>
                    <a:pt x="4937" y="477"/>
                    <a:pt x="4937" y="477"/>
                  </a:cubicBezTo>
                  <a:cubicBezTo>
                    <a:pt x="4937" y="477"/>
                    <a:pt x="4067" y="1"/>
                    <a:pt x="311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604;p66"/>
            <p:cNvSpPr/>
            <p:nvPr/>
          </p:nvSpPr>
          <p:spPr>
            <a:xfrm>
              <a:off x="2109358" y="2861123"/>
              <a:ext cx="165698" cy="417311"/>
            </a:xfrm>
            <a:custGeom>
              <a:avLst/>
              <a:gdLst/>
              <a:ahLst/>
              <a:cxnLst/>
              <a:rect l="l" t="t" r="r" b="b"/>
              <a:pathLst>
                <a:path w="5782" h="14562" extrusionOk="0">
                  <a:moveTo>
                    <a:pt x="5781" y="0"/>
                  </a:moveTo>
                  <a:cubicBezTo>
                    <a:pt x="5781" y="0"/>
                    <a:pt x="3392" y="0"/>
                    <a:pt x="2648" y="1387"/>
                  </a:cubicBezTo>
                  <a:cubicBezTo>
                    <a:pt x="1963" y="2649"/>
                    <a:pt x="0" y="6032"/>
                    <a:pt x="2690" y="14561"/>
                  </a:cubicBezTo>
                  <a:cubicBezTo>
                    <a:pt x="2690" y="14561"/>
                    <a:pt x="4110" y="8897"/>
                    <a:pt x="4077" y="6107"/>
                  </a:cubicBezTo>
                  <a:cubicBezTo>
                    <a:pt x="4052" y="3317"/>
                    <a:pt x="5781" y="0"/>
                    <a:pt x="57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605;p66"/>
            <p:cNvSpPr/>
            <p:nvPr/>
          </p:nvSpPr>
          <p:spPr>
            <a:xfrm>
              <a:off x="2139506" y="3149044"/>
              <a:ext cx="113742" cy="89899"/>
            </a:xfrm>
            <a:custGeom>
              <a:avLst/>
              <a:gdLst/>
              <a:ahLst/>
              <a:cxnLst/>
              <a:rect l="l" t="t" r="r" b="b"/>
              <a:pathLst>
                <a:path w="3969" h="3137" extrusionOk="0">
                  <a:moveTo>
                    <a:pt x="1902" y="0"/>
                  </a:moveTo>
                  <a:cubicBezTo>
                    <a:pt x="1015" y="0"/>
                    <a:pt x="527" y="1089"/>
                    <a:pt x="527" y="1089"/>
                  </a:cubicBezTo>
                  <a:cubicBezTo>
                    <a:pt x="1" y="1707"/>
                    <a:pt x="869" y="3019"/>
                    <a:pt x="869" y="3019"/>
                  </a:cubicBezTo>
                  <a:cubicBezTo>
                    <a:pt x="869" y="3019"/>
                    <a:pt x="951" y="3046"/>
                    <a:pt x="1037" y="3046"/>
                  </a:cubicBezTo>
                  <a:cubicBezTo>
                    <a:pt x="1095" y="3046"/>
                    <a:pt x="1155" y="3034"/>
                    <a:pt x="1195" y="2994"/>
                  </a:cubicBezTo>
                  <a:cubicBezTo>
                    <a:pt x="1313" y="2870"/>
                    <a:pt x="1424" y="2825"/>
                    <a:pt x="1523" y="2825"/>
                  </a:cubicBezTo>
                  <a:cubicBezTo>
                    <a:pt x="1784" y="2825"/>
                    <a:pt x="1964" y="3136"/>
                    <a:pt x="1964" y="3136"/>
                  </a:cubicBezTo>
                  <a:cubicBezTo>
                    <a:pt x="3969" y="1649"/>
                    <a:pt x="2524" y="170"/>
                    <a:pt x="2524" y="170"/>
                  </a:cubicBezTo>
                  <a:cubicBezTo>
                    <a:pt x="2299" y="50"/>
                    <a:pt x="2091" y="0"/>
                    <a:pt x="1902" y="0"/>
                  </a:cubicBezTo>
                  <a:close/>
                </a:path>
              </a:pathLst>
            </a:custGeom>
            <a:solidFill>
              <a:srgbClr val="D4AA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606;p66"/>
            <p:cNvSpPr/>
            <p:nvPr/>
          </p:nvSpPr>
          <p:spPr>
            <a:xfrm>
              <a:off x="2414106" y="2886170"/>
              <a:ext cx="341053" cy="381976"/>
            </a:xfrm>
            <a:custGeom>
              <a:avLst/>
              <a:gdLst/>
              <a:ahLst/>
              <a:cxnLst/>
              <a:rect l="l" t="t" r="r" b="b"/>
              <a:pathLst>
                <a:path w="11901" h="13329" extrusionOk="0">
                  <a:moveTo>
                    <a:pt x="3832" y="1"/>
                  </a:moveTo>
                  <a:cubicBezTo>
                    <a:pt x="3681" y="1"/>
                    <a:pt x="3550" y="50"/>
                    <a:pt x="3443" y="154"/>
                  </a:cubicBezTo>
                  <a:cubicBezTo>
                    <a:pt x="1" y="3487"/>
                    <a:pt x="7135" y="9928"/>
                    <a:pt x="7135" y="9928"/>
                  </a:cubicBezTo>
                  <a:lnTo>
                    <a:pt x="5489" y="10262"/>
                  </a:lnTo>
                  <a:cubicBezTo>
                    <a:pt x="5882" y="11048"/>
                    <a:pt x="4955" y="12510"/>
                    <a:pt x="4955" y="12510"/>
                  </a:cubicBezTo>
                  <a:cubicBezTo>
                    <a:pt x="4955" y="12510"/>
                    <a:pt x="7361" y="13329"/>
                    <a:pt x="9282" y="13329"/>
                  </a:cubicBezTo>
                  <a:cubicBezTo>
                    <a:pt x="10476" y="13329"/>
                    <a:pt x="11483" y="13012"/>
                    <a:pt x="11605" y="11983"/>
                  </a:cubicBezTo>
                  <a:cubicBezTo>
                    <a:pt x="11901" y="9482"/>
                    <a:pt x="5930" y="1"/>
                    <a:pt x="383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607;p66"/>
            <p:cNvSpPr/>
            <p:nvPr/>
          </p:nvSpPr>
          <p:spPr>
            <a:xfrm>
              <a:off x="2450730" y="2861123"/>
              <a:ext cx="165698" cy="417311"/>
            </a:xfrm>
            <a:custGeom>
              <a:avLst/>
              <a:gdLst/>
              <a:ahLst/>
              <a:cxnLst/>
              <a:rect l="l" t="t" r="r" b="b"/>
              <a:pathLst>
                <a:path w="5782" h="14562" extrusionOk="0">
                  <a:moveTo>
                    <a:pt x="1" y="0"/>
                  </a:moveTo>
                  <a:cubicBezTo>
                    <a:pt x="1" y="0"/>
                    <a:pt x="1722" y="3317"/>
                    <a:pt x="1697" y="6107"/>
                  </a:cubicBezTo>
                  <a:cubicBezTo>
                    <a:pt x="1672" y="8897"/>
                    <a:pt x="3084" y="14561"/>
                    <a:pt x="3084" y="14561"/>
                  </a:cubicBezTo>
                  <a:cubicBezTo>
                    <a:pt x="5782" y="6032"/>
                    <a:pt x="3810" y="2649"/>
                    <a:pt x="3134" y="1387"/>
                  </a:cubicBezTo>
                  <a:cubicBezTo>
                    <a:pt x="2390" y="0"/>
                    <a:pt x="1" y="0"/>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608;p66"/>
            <p:cNvSpPr/>
            <p:nvPr/>
          </p:nvSpPr>
          <p:spPr>
            <a:xfrm>
              <a:off x="2472539" y="3149044"/>
              <a:ext cx="113742" cy="89899"/>
            </a:xfrm>
            <a:custGeom>
              <a:avLst/>
              <a:gdLst/>
              <a:ahLst/>
              <a:cxnLst/>
              <a:rect l="l" t="t" r="r" b="b"/>
              <a:pathLst>
                <a:path w="3969" h="3137" extrusionOk="0">
                  <a:moveTo>
                    <a:pt x="2071" y="0"/>
                  </a:moveTo>
                  <a:cubicBezTo>
                    <a:pt x="1881" y="0"/>
                    <a:pt x="1672" y="50"/>
                    <a:pt x="1445" y="170"/>
                  </a:cubicBezTo>
                  <a:cubicBezTo>
                    <a:pt x="1445" y="170"/>
                    <a:pt x="0" y="1649"/>
                    <a:pt x="2005" y="3136"/>
                  </a:cubicBezTo>
                  <a:cubicBezTo>
                    <a:pt x="2005" y="3136"/>
                    <a:pt x="2185" y="2825"/>
                    <a:pt x="2446" y="2825"/>
                  </a:cubicBezTo>
                  <a:cubicBezTo>
                    <a:pt x="2545" y="2825"/>
                    <a:pt x="2656" y="2870"/>
                    <a:pt x="2774" y="2994"/>
                  </a:cubicBezTo>
                  <a:cubicBezTo>
                    <a:pt x="2814" y="3034"/>
                    <a:pt x="2874" y="3046"/>
                    <a:pt x="2932" y="3046"/>
                  </a:cubicBezTo>
                  <a:cubicBezTo>
                    <a:pt x="3018" y="3046"/>
                    <a:pt x="3099" y="3019"/>
                    <a:pt x="3099" y="3019"/>
                  </a:cubicBezTo>
                  <a:cubicBezTo>
                    <a:pt x="3099" y="3019"/>
                    <a:pt x="3968" y="1707"/>
                    <a:pt x="3450" y="1089"/>
                  </a:cubicBezTo>
                  <a:cubicBezTo>
                    <a:pt x="3450" y="1089"/>
                    <a:pt x="2963" y="0"/>
                    <a:pt x="2071" y="0"/>
                  </a:cubicBezTo>
                  <a:close/>
                </a:path>
              </a:pathLst>
            </a:custGeom>
            <a:solidFill>
              <a:srgbClr val="D4AA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609;p66"/>
            <p:cNvSpPr/>
            <p:nvPr/>
          </p:nvSpPr>
          <p:spPr>
            <a:xfrm>
              <a:off x="2186448" y="3278404"/>
              <a:ext cx="352659" cy="29460"/>
            </a:xfrm>
            <a:custGeom>
              <a:avLst/>
              <a:gdLst/>
              <a:ahLst/>
              <a:cxnLst/>
              <a:rect l="l" t="t" r="r" b="b"/>
              <a:pathLst>
                <a:path w="12306" h="1028" extrusionOk="0">
                  <a:moveTo>
                    <a:pt x="0" y="0"/>
                  </a:moveTo>
                  <a:lnTo>
                    <a:pt x="0" y="1028"/>
                  </a:lnTo>
                  <a:lnTo>
                    <a:pt x="12306" y="1028"/>
                  </a:lnTo>
                  <a:lnTo>
                    <a:pt x="12306" y="0"/>
                  </a:lnTo>
                  <a:close/>
                </a:path>
              </a:pathLst>
            </a:custGeom>
            <a:solidFill>
              <a:srgbClr val="F657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610;p66"/>
            <p:cNvSpPr/>
            <p:nvPr/>
          </p:nvSpPr>
          <p:spPr>
            <a:xfrm>
              <a:off x="2332230" y="3272902"/>
              <a:ext cx="51755" cy="40493"/>
            </a:xfrm>
            <a:custGeom>
              <a:avLst/>
              <a:gdLst/>
              <a:ahLst/>
              <a:cxnLst/>
              <a:rect l="l" t="t" r="r" b="b"/>
              <a:pathLst>
                <a:path w="1806" h="1413" extrusionOk="0">
                  <a:moveTo>
                    <a:pt x="1" y="0"/>
                  </a:moveTo>
                  <a:lnTo>
                    <a:pt x="1" y="1412"/>
                  </a:lnTo>
                  <a:lnTo>
                    <a:pt x="1805" y="1412"/>
                  </a:lnTo>
                  <a:lnTo>
                    <a:pt x="1805" y="0"/>
                  </a:lnTo>
                  <a:close/>
                </a:path>
              </a:pathLst>
            </a:custGeom>
            <a:solidFill>
              <a:srgbClr val="3734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611;p66"/>
            <p:cNvSpPr/>
            <p:nvPr/>
          </p:nvSpPr>
          <p:spPr>
            <a:xfrm>
              <a:off x="2006390" y="4486430"/>
              <a:ext cx="149420" cy="53647"/>
            </a:xfrm>
            <a:custGeom>
              <a:avLst/>
              <a:gdLst/>
              <a:ahLst/>
              <a:cxnLst/>
              <a:rect l="l" t="t" r="r" b="b"/>
              <a:pathLst>
                <a:path w="5214" h="1872" extrusionOk="0">
                  <a:moveTo>
                    <a:pt x="3785" y="1"/>
                  </a:moveTo>
                  <a:lnTo>
                    <a:pt x="3593" y="627"/>
                  </a:lnTo>
                  <a:lnTo>
                    <a:pt x="1" y="1872"/>
                  </a:lnTo>
                  <a:lnTo>
                    <a:pt x="5214" y="1872"/>
                  </a:lnTo>
                  <a:lnTo>
                    <a:pt x="5214" y="1"/>
                  </a:lnTo>
                  <a:close/>
                </a:path>
              </a:pathLst>
            </a:custGeom>
            <a:solidFill>
              <a:srgbClr val="15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612;p66"/>
            <p:cNvSpPr/>
            <p:nvPr/>
          </p:nvSpPr>
          <p:spPr>
            <a:xfrm>
              <a:off x="2560404" y="4486430"/>
              <a:ext cx="126895" cy="53647"/>
            </a:xfrm>
            <a:custGeom>
              <a:avLst/>
              <a:gdLst/>
              <a:ahLst/>
              <a:cxnLst/>
              <a:rect l="l" t="t" r="r" b="b"/>
              <a:pathLst>
                <a:path w="4428" h="1872" extrusionOk="0">
                  <a:moveTo>
                    <a:pt x="0" y="1"/>
                  </a:moveTo>
                  <a:lnTo>
                    <a:pt x="0" y="1872"/>
                  </a:lnTo>
                  <a:lnTo>
                    <a:pt x="4194" y="1872"/>
                  </a:lnTo>
                  <a:cubicBezTo>
                    <a:pt x="4386" y="1864"/>
                    <a:pt x="4428" y="1596"/>
                    <a:pt x="4252" y="1538"/>
                  </a:cubicBezTo>
                  <a:lnTo>
                    <a:pt x="1621" y="627"/>
                  </a:lnTo>
                  <a:lnTo>
                    <a:pt x="1420" y="1"/>
                  </a:lnTo>
                  <a:close/>
                </a:path>
              </a:pathLst>
            </a:custGeom>
            <a:solidFill>
              <a:srgbClr val="15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613;p66"/>
            <p:cNvSpPr/>
            <p:nvPr/>
          </p:nvSpPr>
          <p:spPr>
            <a:xfrm>
              <a:off x="2145008" y="2893449"/>
              <a:ext cx="435766" cy="518815"/>
            </a:xfrm>
            <a:custGeom>
              <a:avLst/>
              <a:gdLst/>
              <a:ahLst/>
              <a:cxnLst/>
              <a:rect l="l" t="t" r="r" b="b"/>
              <a:pathLst>
                <a:path w="15206" h="18104" extrusionOk="0">
                  <a:moveTo>
                    <a:pt x="352" y="0"/>
                  </a:moveTo>
                  <a:cubicBezTo>
                    <a:pt x="160" y="0"/>
                    <a:pt x="1" y="151"/>
                    <a:pt x="1" y="351"/>
                  </a:cubicBezTo>
                  <a:lnTo>
                    <a:pt x="1" y="17752"/>
                  </a:lnTo>
                  <a:cubicBezTo>
                    <a:pt x="1" y="17953"/>
                    <a:pt x="160" y="18103"/>
                    <a:pt x="352" y="18103"/>
                  </a:cubicBezTo>
                  <a:lnTo>
                    <a:pt x="14854" y="18103"/>
                  </a:lnTo>
                  <a:cubicBezTo>
                    <a:pt x="15046" y="18103"/>
                    <a:pt x="15205" y="17953"/>
                    <a:pt x="15205" y="17752"/>
                  </a:cubicBezTo>
                  <a:lnTo>
                    <a:pt x="15205" y="351"/>
                  </a:lnTo>
                  <a:cubicBezTo>
                    <a:pt x="15205" y="151"/>
                    <a:pt x="15046" y="0"/>
                    <a:pt x="1485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614;p66"/>
            <p:cNvSpPr/>
            <p:nvPr/>
          </p:nvSpPr>
          <p:spPr>
            <a:xfrm>
              <a:off x="2145008" y="2893449"/>
              <a:ext cx="435766" cy="190572"/>
            </a:xfrm>
            <a:custGeom>
              <a:avLst/>
              <a:gdLst/>
              <a:ahLst/>
              <a:cxnLst/>
              <a:rect l="l" t="t" r="r" b="b"/>
              <a:pathLst>
                <a:path w="15206" h="6650" extrusionOk="0">
                  <a:moveTo>
                    <a:pt x="1931" y="0"/>
                  </a:moveTo>
                  <a:cubicBezTo>
                    <a:pt x="870" y="0"/>
                    <a:pt x="1" y="861"/>
                    <a:pt x="1" y="1930"/>
                  </a:cubicBezTo>
                  <a:lnTo>
                    <a:pt x="1" y="3066"/>
                  </a:lnTo>
                  <a:cubicBezTo>
                    <a:pt x="1" y="3066"/>
                    <a:pt x="1271" y="6650"/>
                    <a:pt x="7595" y="6650"/>
                  </a:cubicBezTo>
                  <a:cubicBezTo>
                    <a:pt x="13919" y="6650"/>
                    <a:pt x="15205" y="3066"/>
                    <a:pt x="15205" y="3066"/>
                  </a:cubicBezTo>
                  <a:lnTo>
                    <a:pt x="15205" y="1930"/>
                  </a:lnTo>
                  <a:cubicBezTo>
                    <a:pt x="15205" y="861"/>
                    <a:pt x="14336" y="0"/>
                    <a:pt x="132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615;p66"/>
            <p:cNvSpPr/>
            <p:nvPr/>
          </p:nvSpPr>
          <p:spPr>
            <a:xfrm>
              <a:off x="2203671" y="3145061"/>
              <a:ext cx="328243" cy="218829"/>
            </a:xfrm>
            <a:custGeom>
              <a:avLst/>
              <a:gdLst/>
              <a:ahLst/>
              <a:cxnLst/>
              <a:rect l="l" t="t" r="r" b="b"/>
              <a:pathLst>
                <a:path w="11454" h="7636" extrusionOk="0">
                  <a:moveTo>
                    <a:pt x="143" y="0"/>
                  </a:moveTo>
                  <a:cubicBezTo>
                    <a:pt x="67" y="0"/>
                    <a:pt x="1" y="59"/>
                    <a:pt x="1" y="142"/>
                  </a:cubicBezTo>
                  <a:lnTo>
                    <a:pt x="1" y="7485"/>
                  </a:lnTo>
                  <a:cubicBezTo>
                    <a:pt x="1" y="7569"/>
                    <a:pt x="67" y="7636"/>
                    <a:pt x="143" y="7636"/>
                  </a:cubicBezTo>
                  <a:lnTo>
                    <a:pt x="11304" y="7636"/>
                  </a:lnTo>
                  <a:cubicBezTo>
                    <a:pt x="11387" y="7636"/>
                    <a:pt x="11454" y="7569"/>
                    <a:pt x="11454" y="7485"/>
                  </a:cubicBezTo>
                  <a:lnTo>
                    <a:pt x="11454" y="142"/>
                  </a:lnTo>
                  <a:cubicBezTo>
                    <a:pt x="11454" y="59"/>
                    <a:pt x="11387" y="0"/>
                    <a:pt x="1130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616;p66"/>
            <p:cNvSpPr/>
            <p:nvPr/>
          </p:nvSpPr>
          <p:spPr>
            <a:xfrm>
              <a:off x="2203671" y="3232438"/>
              <a:ext cx="328243" cy="11033"/>
            </a:xfrm>
            <a:custGeom>
              <a:avLst/>
              <a:gdLst/>
              <a:ahLst/>
              <a:cxnLst/>
              <a:rect l="l" t="t" r="r" b="b"/>
              <a:pathLst>
                <a:path w="11454" h="385" extrusionOk="0">
                  <a:moveTo>
                    <a:pt x="1" y="0"/>
                  </a:moveTo>
                  <a:lnTo>
                    <a:pt x="1" y="385"/>
                  </a:lnTo>
                  <a:lnTo>
                    <a:pt x="11454" y="385"/>
                  </a:lnTo>
                  <a:lnTo>
                    <a:pt x="1145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617;p66"/>
            <p:cNvSpPr/>
            <p:nvPr/>
          </p:nvSpPr>
          <p:spPr>
            <a:xfrm>
              <a:off x="2488100" y="3243442"/>
              <a:ext cx="32813" cy="54850"/>
            </a:xfrm>
            <a:custGeom>
              <a:avLst/>
              <a:gdLst/>
              <a:ahLst/>
              <a:cxnLst/>
              <a:rect l="l" t="t" r="r" b="b"/>
              <a:pathLst>
                <a:path w="1145" h="1914" extrusionOk="0">
                  <a:moveTo>
                    <a:pt x="0" y="1"/>
                  </a:moveTo>
                  <a:lnTo>
                    <a:pt x="0" y="1914"/>
                  </a:lnTo>
                  <a:lnTo>
                    <a:pt x="1145" y="1914"/>
                  </a:lnTo>
                  <a:lnTo>
                    <a:pt x="114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618;p66"/>
            <p:cNvSpPr/>
            <p:nvPr/>
          </p:nvSpPr>
          <p:spPr>
            <a:xfrm>
              <a:off x="2346359" y="3046651"/>
              <a:ext cx="32841" cy="74739"/>
            </a:xfrm>
            <a:custGeom>
              <a:avLst/>
              <a:gdLst/>
              <a:ahLst/>
              <a:cxnLst/>
              <a:rect l="l" t="t" r="r" b="b"/>
              <a:pathLst>
                <a:path w="1146" h="2608" extrusionOk="0">
                  <a:moveTo>
                    <a:pt x="1" y="1"/>
                  </a:moveTo>
                  <a:lnTo>
                    <a:pt x="1" y="2607"/>
                  </a:lnTo>
                  <a:lnTo>
                    <a:pt x="1145" y="2607"/>
                  </a:lnTo>
                  <a:lnTo>
                    <a:pt x="114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619;p66"/>
            <p:cNvSpPr/>
            <p:nvPr/>
          </p:nvSpPr>
          <p:spPr>
            <a:xfrm>
              <a:off x="2336787" y="3070122"/>
              <a:ext cx="51985" cy="28027"/>
            </a:xfrm>
            <a:custGeom>
              <a:avLst/>
              <a:gdLst/>
              <a:ahLst/>
              <a:cxnLst/>
              <a:rect l="l" t="t" r="r" b="b"/>
              <a:pathLst>
                <a:path w="1814" h="978" extrusionOk="0">
                  <a:moveTo>
                    <a:pt x="0" y="0"/>
                  </a:moveTo>
                  <a:lnTo>
                    <a:pt x="0" y="978"/>
                  </a:lnTo>
                  <a:lnTo>
                    <a:pt x="1813" y="978"/>
                  </a:lnTo>
                  <a:lnTo>
                    <a:pt x="181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1680;p66"/>
          <p:cNvGrpSpPr/>
          <p:nvPr/>
        </p:nvGrpSpPr>
        <p:grpSpPr>
          <a:xfrm>
            <a:off x="866755" y="4467157"/>
            <a:ext cx="903007" cy="373295"/>
            <a:chOff x="3392125" y="3077025"/>
            <a:chExt cx="455525" cy="237825"/>
          </a:xfrm>
        </p:grpSpPr>
        <p:sp>
          <p:nvSpPr>
            <p:cNvPr id="68" name="Google Shape;1681;p66"/>
            <p:cNvSpPr/>
            <p:nvPr/>
          </p:nvSpPr>
          <p:spPr>
            <a:xfrm>
              <a:off x="3392125" y="3077025"/>
              <a:ext cx="455525" cy="237825"/>
            </a:xfrm>
            <a:custGeom>
              <a:avLst/>
              <a:gdLst/>
              <a:ahLst/>
              <a:cxnLst/>
              <a:rect l="l" t="t" r="r" b="b"/>
              <a:pathLst>
                <a:path w="18221" h="9513" extrusionOk="0">
                  <a:moveTo>
                    <a:pt x="17859" y="0"/>
                  </a:moveTo>
                  <a:lnTo>
                    <a:pt x="362" y="17"/>
                  </a:lnTo>
                  <a:cubicBezTo>
                    <a:pt x="165" y="17"/>
                    <a:pt x="1" y="165"/>
                    <a:pt x="1" y="362"/>
                  </a:cubicBezTo>
                  <a:lnTo>
                    <a:pt x="17" y="9151"/>
                  </a:lnTo>
                  <a:cubicBezTo>
                    <a:pt x="17" y="9348"/>
                    <a:pt x="181" y="9513"/>
                    <a:pt x="378" y="9513"/>
                  </a:cubicBezTo>
                  <a:lnTo>
                    <a:pt x="17859" y="9496"/>
                  </a:lnTo>
                  <a:cubicBezTo>
                    <a:pt x="18056" y="9496"/>
                    <a:pt x="18220" y="9332"/>
                    <a:pt x="18220" y="9135"/>
                  </a:cubicBezTo>
                  <a:lnTo>
                    <a:pt x="18204" y="345"/>
                  </a:lnTo>
                  <a:cubicBezTo>
                    <a:pt x="18204" y="148"/>
                    <a:pt x="18056" y="0"/>
                    <a:pt x="1785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682;p66"/>
            <p:cNvSpPr/>
            <p:nvPr/>
          </p:nvSpPr>
          <p:spPr>
            <a:xfrm>
              <a:off x="3437725" y="3138625"/>
              <a:ext cx="99000" cy="102300"/>
            </a:xfrm>
            <a:custGeom>
              <a:avLst/>
              <a:gdLst/>
              <a:ahLst/>
              <a:cxnLst/>
              <a:rect l="l" t="t" r="r" b="b"/>
              <a:pathLst>
                <a:path w="3960" h="4092" extrusionOk="0">
                  <a:moveTo>
                    <a:pt x="1955" y="1"/>
                  </a:moveTo>
                  <a:cubicBezTo>
                    <a:pt x="1791" y="116"/>
                    <a:pt x="1692" y="296"/>
                    <a:pt x="1676" y="493"/>
                  </a:cubicBezTo>
                  <a:lnTo>
                    <a:pt x="1676" y="1315"/>
                  </a:lnTo>
                  <a:cubicBezTo>
                    <a:pt x="1676" y="1315"/>
                    <a:pt x="1676" y="1331"/>
                    <a:pt x="1676" y="1331"/>
                  </a:cubicBezTo>
                  <a:lnTo>
                    <a:pt x="1479" y="1430"/>
                  </a:lnTo>
                  <a:cubicBezTo>
                    <a:pt x="1474" y="1435"/>
                    <a:pt x="1468" y="1437"/>
                    <a:pt x="1461" y="1437"/>
                  </a:cubicBezTo>
                  <a:cubicBezTo>
                    <a:pt x="1446" y="1437"/>
                    <a:pt x="1429" y="1425"/>
                    <a:pt x="1429" y="1413"/>
                  </a:cubicBezTo>
                  <a:cubicBezTo>
                    <a:pt x="1429" y="1402"/>
                    <a:pt x="1429" y="1390"/>
                    <a:pt x="1424" y="1390"/>
                  </a:cubicBezTo>
                  <a:cubicBezTo>
                    <a:pt x="1421" y="1390"/>
                    <a:pt x="1418" y="1392"/>
                    <a:pt x="1413" y="1397"/>
                  </a:cubicBezTo>
                  <a:lnTo>
                    <a:pt x="1183" y="1397"/>
                  </a:lnTo>
                  <a:cubicBezTo>
                    <a:pt x="1178" y="1392"/>
                    <a:pt x="1175" y="1390"/>
                    <a:pt x="1172" y="1390"/>
                  </a:cubicBezTo>
                  <a:cubicBezTo>
                    <a:pt x="1167" y="1390"/>
                    <a:pt x="1167" y="1402"/>
                    <a:pt x="1167" y="1413"/>
                  </a:cubicBezTo>
                  <a:lnTo>
                    <a:pt x="1167" y="1578"/>
                  </a:lnTo>
                  <a:cubicBezTo>
                    <a:pt x="1167" y="1594"/>
                    <a:pt x="1150" y="1594"/>
                    <a:pt x="1150" y="1611"/>
                  </a:cubicBezTo>
                  <a:lnTo>
                    <a:pt x="772" y="1791"/>
                  </a:lnTo>
                  <a:cubicBezTo>
                    <a:pt x="767" y="1796"/>
                    <a:pt x="763" y="1798"/>
                    <a:pt x="758" y="1798"/>
                  </a:cubicBezTo>
                  <a:cubicBezTo>
                    <a:pt x="748" y="1798"/>
                    <a:pt x="739" y="1786"/>
                    <a:pt x="739" y="1775"/>
                  </a:cubicBezTo>
                  <a:lnTo>
                    <a:pt x="739" y="1758"/>
                  </a:lnTo>
                  <a:cubicBezTo>
                    <a:pt x="739" y="1742"/>
                    <a:pt x="723" y="1726"/>
                    <a:pt x="707" y="1726"/>
                  </a:cubicBezTo>
                  <a:lnTo>
                    <a:pt x="493" y="1726"/>
                  </a:lnTo>
                  <a:cubicBezTo>
                    <a:pt x="477" y="1726"/>
                    <a:pt x="460" y="1742"/>
                    <a:pt x="460" y="1758"/>
                  </a:cubicBezTo>
                  <a:lnTo>
                    <a:pt x="460" y="1939"/>
                  </a:lnTo>
                  <a:cubicBezTo>
                    <a:pt x="460" y="1956"/>
                    <a:pt x="460" y="1956"/>
                    <a:pt x="460" y="1972"/>
                  </a:cubicBezTo>
                  <a:lnTo>
                    <a:pt x="17" y="2202"/>
                  </a:lnTo>
                  <a:cubicBezTo>
                    <a:pt x="0" y="2202"/>
                    <a:pt x="0" y="2218"/>
                    <a:pt x="0" y="2218"/>
                  </a:cubicBezTo>
                  <a:lnTo>
                    <a:pt x="0" y="2563"/>
                  </a:lnTo>
                  <a:cubicBezTo>
                    <a:pt x="0" y="2575"/>
                    <a:pt x="8" y="2587"/>
                    <a:pt x="19" y="2587"/>
                  </a:cubicBezTo>
                  <a:cubicBezTo>
                    <a:pt x="23" y="2587"/>
                    <a:pt x="28" y="2585"/>
                    <a:pt x="33" y="2580"/>
                  </a:cubicBezTo>
                  <a:lnTo>
                    <a:pt x="1380" y="2284"/>
                  </a:lnTo>
                  <a:lnTo>
                    <a:pt x="1397" y="2284"/>
                  </a:lnTo>
                  <a:lnTo>
                    <a:pt x="1659" y="2399"/>
                  </a:lnTo>
                  <a:cubicBezTo>
                    <a:pt x="1676" y="2399"/>
                    <a:pt x="1676" y="2399"/>
                    <a:pt x="1676" y="2416"/>
                  </a:cubicBezTo>
                  <a:lnTo>
                    <a:pt x="1676" y="2728"/>
                  </a:lnTo>
                  <a:cubicBezTo>
                    <a:pt x="1676" y="2728"/>
                    <a:pt x="1676" y="2974"/>
                    <a:pt x="1725" y="3270"/>
                  </a:cubicBezTo>
                  <a:cubicBezTo>
                    <a:pt x="1725" y="3270"/>
                    <a:pt x="1725" y="3286"/>
                    <a:pt x="1709" y="3286"/>
                  </a:cubicBezTo>
                  <a:lnTo>
                    <a:pt x="1134" y="3631"/>
                  </a:lnTo>
                  <a:cubicBezTo>
                    <a:pt x="1134" y="3631"/>
                    <a:pt x="1117" y="3648"/>
                    <a:pt x="1134" y="3648"/>
                  </a:cubicBezTo>
                  <a:lnTo>
                    <a:pt x="1134" y="3828"/>
                  </a:lnTo>
                  <a:cubicBezTo>
                    <a:pt x="1122" y="3840"/>
                    <a:pt x="1127" y="3852"/>
                    <a:pt x="1137" y="3852"/>
                  </a:cubicBezTo>
                  <a:cubicBezTo>
                    <a:pt x="1141" y="3852"/>
                    <a:pt x="1145" y="3850"/>
                    <a:pt x="1150" y="3845"/>
                  </a:cubicBezTo>
                  <a:lnTo>
                    <a:pt x="1824" y="3746"/>
                  </a:lnTo>
                  <a:cubicBezTo>
                    <a:pt x="1824" y="3746"/>
                    <a:pt x="1840" y="3763"/>
                    <a:pt x="1857" y="3763"/>
                  </a:cubicBezTo>
                  <a:cubicBezTo>
                    <a:pt x="1873" y="3878"/>
                    <a:pt x="1906" y="3993"/>
                    <a:pt x="1972" y="4091"/>
                  </a:cubicBezTo>
                  <a:cubicBezTo>
                    <a:pt x="2054" y="3993"/>
                    <a:pt x="2087" y="3878"/>
                    <a:pt x="2103" y="3763"/>
                  </a:cubicBezTo>
                  <a:cubicBezTo>
                    <a:pt x="2103" y="3763"/>
                    <a:pt x="2119" y="3746"/>
                    <a:pt x="2136" y="3746"/>
                  </a:cubicBezTo>
                  <a:lnTo>
                    <a:pt x="2793" y="3845"/>
                  </a:lnTo>
                  <a:cubicBezTo>
                    <a:pt x="2798" y="3850"/>
                    <a:pt x="2803" y="3852"/>
                    <a:pt x="2807" y="3852"/>
                  </a:cubicBezTo>
                  <a:cubicBezTo>
                    <a:pt x="2818" y="3852"/>
                    <a:pt x="2826" y="3840"/>
                    <a:pt x="2826" y="3828"/>
                  </a:cubicBezTo>
                  <a:lnTo>
                    <a:pt x="2826" y="3648"/>
                  </a:lnTo>
                  <a:cubicBezTo>
                    <a:pt x="2826" y="3648"/>
                    <a:pt x="2809" y="3631"/>
                    <a:pt x="2809" y="3631"/>
                  </a:cubicBezTo>
                  <a:lnTo>
                    <a:pt x="2234" y="3303"/>
                  </a:lnTo>
                  <a:cubicBezTo>
                    <a:pt x="2234" y="3286"/>
                    <a:pt x="2234" y="3286"/>
                    <a:pt x="2234" y="3270"/>
                  </a:cubicBezTo>
                  <a:cubicBezTo>
                    <a:pt x="2251" y="2991"/>
                    <a:pt x="2267" y="2744"/>
                    <a:pt x="2267" y="2744"/>
                  </a:cubicBezTo>
                  <a:lnTo>
                    <a:pt x="2267" y="2416"/>
                  </a:lnTo>
                  <a:cubicBezTo>
                    <a:pt x="2267" y="2416"/>
                    <a:pt x="2267" y="2399"/>
                    <a:pt x="2284" y="2399"/>
                  </a:cubicBezTo>
                  <a:lnTo>
                    <a:pt x="2547" y="2284"/>
                  </a:lnTo>
                  <a:lnTo>
                    <a:pt x="2563" y="2284"/>
                  </a:lnTo>
                  <a:lnTo>
                    <a:pt x="3927" y="2580"/>
                  </a:lnTo>
                  <a:cubicBezTo>
                    <a:pt x="3943" y="2580"/>
                    <a:pt x="3959" y="2563"/>
                    <a:pt x="3959" y="2547"/>
                  </a:cubicBezTo>
                  <a:lnTo>
                    <a:pt x="3959" y="2218"/>
                  </a:lnTo>
                  <a:cubicBezTo>
                    <a:pt x="3959" y="2202"/>
                    <a:pt x="3943" y="2202"/>
                    <a:pt x="3943" y="2202"/>
                  </a:cubicBezTo>
                  <a:lnTo>
                    <a:pt x="3499" y="1972"/>
                  </a:lnTo>
                  <a:cubicBezTo>
                    <a:pt x="3483" y="1956"/>
                    <a:pt x="3483" y="1956"/>
                    <a:pt x="3483" y="1939"/>
                  </a:cubicBezTo>
                  <a:lnTo>
                    <a:pt x="3483" y="1758"/>
                  </a:lnTo>
                  <a:cubicBezTo>
                    <a:pt x="3483" y="1742"/>
                    <a:pt x="3483" y="1726"/>
                    <a:pt x="3467" y="1726"/>
                  </a:cubicBezTo>
                  <a:lnTo>
                    <a:pt x="3237" y="1726"/>
                  </a:lnTo>
                  <a:cubicBezTo>
                    <a:pt x="3220" y="1726"/>
                    <a:pt x="3204" y="1742"/>
                    <a:pt x="3204" y="1758"/>
                  </a:cubicBezTo>
                  <a:lnTo>
                    <a:pt x="3204" y="1775"/>
                  </a:lnTo>
                  <a:cubicBezTo>
                    <a:pt x="3204" y="1786"/>
                    <a:pt x="3196" y="1798"/>
                    <a:pt x="3185" y="1798"/>
                  </a:cubicBezTo>
                  <a:cubicBezTo>
                    <a:pt x="3181" y="1798"/>
                    <a:pt x="3176" y="1796"/>
                    <a:pt x="3171" y="1791"/>
                  </a:cubicBezTo>
                  <a:lnTo>
                    <a:pt x="2793" y="1611"/>
                  </a:lnTo>
                  <a:cubicBezTo>
                    <a:pt x="2793" y="1594"/>
                    <a:pt x="2777" y="1594"/>
                    <a:pt x="2793" y="1578"/>
                  </a:cubicBezTo>
                  <a:lnTo>
                    <a:pt x="2793" y="1413"/>
                  </a:lnTo>
                  <a:cubicBezTo>
                    <a:pt x="2793" y="1397"/>
                    <a:pt x="2777" y="1381"/>
                    <a:pt x="2760" y="1381"/>
                  </a:cubicBezTo>
                  <a:lnTo>
                    <a:pt x="2547" y="1381"/>
                  </a:lnTo>
                  <a:cubicBezTo>
                    <a:pt x="2530" y="1381"/>
                    <a:pt x="2514" y="1397"/>
                    <a:pt x="2514" y="1413"/>
                  </a:cubicBezTo>
                  <a:cubicBezTo>
                    <a:pt x="2514" y="1425"/>
                    <a:pt x="2506" y="1437"/>
                    <a:pt x="2495" y="1437"/>
                  </a:cubicBezTo>
                  <a:cubicBezTo>
                    <a:pt x="2491" y="1437"/>
                    <a:pt x="2486" y="1435"/>
                    <a:pt x="2481" y="1430"/>
                  </a:cubicBezTo>
                  <a:lnTo>
                    <a:pt x="2284" y="1331"/>
                  </a:lnTo>
                  <a:cubicBezTo>
                    <a:pt x="2267" y="1331"/>
                    <a:pt x="2267" y="1315"/>
                    <a:pt x="2267" y="1315"/>
                  </a:cubicBezTo>
                  <a:lnTo>
                    <a:pt x="2267" y="493"/>
                  </a:lnTo>
                  <a:cubicBezTo>
                    <a:pt x="2251" y="296"/>
                    <a:pt x="2152" y="116"/>
                    <a:pt x="198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683;p66"/>
            <p:cNvSpPr/>
            <p:nvPr/>
          </p:nvSpPr>
          <p:spPr>
            <a:xfrm>
              <a:off x="3678800" y="3107400"/>
              <a:ext cx="12775" cy="26325"/>
            </a:xfrm>
            <a:custGeom>
              <a:avLst/>
              <a:gdLst/>
              <a:ahLst/>
              <a:cxnLst/>
              <a:rect l="l" t="t" r="r" b="b"/>
              <a:pathLst>
                <a:path w="511" h="1053" extrusionOk="0">
                  <a:moveTo>
                    <a:pt x="1" y="1"/>
                  </a:moveTo>
                  <a:lnTo>
                    <a:pt x="1" y="1052"/>
                  </a:lnTo>
                  <a:lnTo>
                    <a:pt x="510" y="1052"/>
                  </a:lnTo>
                  <a:lnTo>
                    <a:pt x="51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684;p66"/>
            <p:cNvSpPr/>
            <p:nvPr/>
          </p:nvSpPr>
          <p:spPr>
            <a:xfrm>
              <a:off x="3678400" y="3148475"/>
              <a:ext cx="13175" cy="26325"/>
            </a:xfrm>
            <a:custGeom>
              <a:avLst/>
              <a:gdLst/>
              <a:ahLst/>
              <a:cxnLst/>
              <a:rect l="l" t="t" r="r" b="b"/>
              <a:pathLst>
                <a:path w="527" h="1053" extrusionOk="0">
                  <a:moveTo>
                    <a:pt x="0" y="1"/>
                  </a:moveTo>
                  <a:lnTo>
                    <a:pt x="0" y="1052"/>
                  </a:lnTo>
                  <a:lnTo>
                    <a:pt x="526" y="1052"/>
                  </a:lnTo>
                  <a:lnTo>
                    <a:pt x="52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685;p66"/>
            <p:cNvSpPr/>
            <p:nvPr/>
          </p:nvSpPr>
          <p:spPr>
            <a:xfrm>
              <a:off x="3678800" y="3188725"/>
              <a:ext cx="13175" cy="26325"/>
            </a:xfrm>
            <a:custGeom>
              <a:avLst/>
              <a:gdLst/>
              <a:ahLst/>
              <a:cxnLst/>
              <a:rect l="l" t="t" r="r" b="b"/>
              <a:pathLst>
                <a:path w="527" h="1053" extrusionOk="0">
                  <a:moveTo>
                    <a:pt x="1" y="1"/>
                  </a:moveTo>
                  <a:lnTo>
                    <a:pt x="1" y="1052"/>
                  </a:lnTo>
                  <a:lnTo>
                    <a:pt x="527" y="1052"/>
                  </a:lnTo>
                  <a:lnTo>
                    <a:pt x="52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1686;p66"/>
            <p:cNvSpPr/>
            <p:nvPr/>
          </p:nvSpPr>
          <p:spPr>
            <a:xfrm>
              <a:off x="3678800" y="3229400"/>
              <a:ext cx="13175" cy="26300"/>
            </a:xfrm>
            <a:custGeom>
              <a:avLst/>
              <a:gdLst/>
              <a:ahLst/>
              <a:cxnLst/>
              <a:rect l="l" t="t" r="r" b="b"/>
              <a:pathLst>
                <a:path w="527" h="1052" extrusionOk="0">
                  <a:moveTo>
                    <a:pt x="1" y="0"/>
                  </a:moveTo>
                  <a:lnTo>
                    <a:pt x="1" y="1052"/>
                  </a:lnTo>
                  <a:lnTo>
                    <a:pt x="527" y="1052"/>
                  </a:lnTo>
                  <a:lnTo>
                    <a:pt x="52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1687;p66"/>
            <p:cNvSpPr/>
            <p:nvPr/>
          </p:nvSpPr>
          <p:spPr>
            <a:xfrm>
              <a:off x="3678800" y="3270050"/>
              <a:ext cx="13175" cy="26325"/>
            </a:xfrm>
            <a:custGeom>
              <a:avLst/>
              <a:gdLst/>
              <a:ahLst/>
              <a:cxnLst/>
              <a:rect l="l" t="t" r="r" b="b"/>
              <a:pathLst>
                <a:path w="527" h="1053" extrusionOk="0">
                  <a:moveTo>
                    <a:pt x="1" y="1"/>
                  </a:moveTo>
                  <a:lnTo>
                    <a:pt x="1" y="1052"/>
                  </a:lnTo>
                  <a:lnTo>
                    <a:pt x="527" y="1052"/>
                  </a:lnTo>
                  <a:lnTo>
                    <a:pt x="52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1688;p66"/>
            <p:cNvSpPr/>
            <p:nvPr/>
          </p:nvSpPr>
          <p:spPr>
            <a:xfrm>
              <a:off x="3563800" y="3183400"/>
              <a:ext cx="39450" cy="9475"/>
            </a:xfrm>
            <a:custGeom>
              <a:avLst/>
              <a:gdLst/>
              <a:ahLst/>
              <a:cxnLst/>
              <a:rect l="l" t="t" r="r" b="b"/>
              <a:pathLst>
                <a:path w="1578" h="379" extrusionOk="0">
                  <a:moveTo>
                    <a:pt x="1" y="0"/>
                  </a:moveTo>
                  <a:lnTo>
                    <a:pt x="1" y="378"/>
                  </a:lnTo>
                  <a:lnTo>
                    <a:pt x="1578" y="378"/>
                  </a:lnTo>
                  <a:lnTo>
                    <a:pt x="157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689;p66"/>
            <p:cNvSpPr/>
            <p:nvPr/>
          </p:nvSpPr>
          <p:spPr>
            <a:xfrm>
              <a:off x="3563800" y="3206800"/>
              <a:ext cx="76425" cy="9900"/>
            </a:xfrm>
            <a:custGeom>
              <a:avLst/>
              <a:gdLst/>
              <a:ahLst/>
              <a:cxnLst/>
              <a:rect l="l" t="t" r="r" b="b"/>
              <a:pathLst>
                <a:path w="3057" h="396" extrusionOk="0">
                  <a:moveTo>
                    <a:pt x="3057" y="1"/>
                  </a:moveTo>
                  <a:lnTo>
                    <a:pt x="1" y="17"/>
                  </a:lnTo>
                  <a:lnTo>
                    <a:pt x="1" y="395"/>
                  </a:lnTo>
                  <a:lnTo>
                    <a:pt x="3057" y="395"/>
                  </a:lnTo>
                  <a:lnTo>
                    <a:pt x="305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690;p66"/>
            <p:cNvSpPr/>
            <p:nvPr/>
          </p:nvSpPr>
          <p:spPr>
            <a:xfrm>
              <a:off x="3563800" y="3230625"/>
              <a:ext cx="76425" cy="9875"/>
            </a:xfrm>
            <a:custGeom>
              <a:avLst/>
              <a:gdLst/>
              <a:ahLst/>
              <a:cxnLst/>
              <a:rect l="l" t="t" r="r" b="b"/>
              <a:pathLst>
                <a:path w="3057" h="395" extrusionOk="0">
                  <a:moveTo>
                    <a:pt x="1" y="1"/>
                  </a:moveTo>
                  <a:lnTo>
                    <a:pt x="1" y="395"/>
                  </a:lnTo>
                  <a:lnTo>
                    <a:pt x="3057" y="395"/>
                  </a:lnTo>
                  <a:lnTo>
                    <a:pt x="305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691;p66"/>
            <p:cNvSpPr/>
            <p:nvPr/>
          </p:nvSpPr>
          <p:spPr>
            <a:xfrm>
              <a:off x="3734675" y="3146425"/>
              <a:ext cx="39850" cy="9475"/>
            </a:xfrm>
            <a:custGeom>
              <a:avLst/>
              <a:gdLst/>
              <a:ahLst/>
              <a:cxnLst/>
              <a:rect l="l" t="t" r="r" b="b"/>
              <a:pathLst>
                <a:path w="1594" h="379" extrusionOk="0">
                  <a:moveTo>
                    <a:pt x="0" y="1"/>
                  </a:moveTo>
                  <a:lnTo>
                    <a:pt x="0" y="379"/>
                  </a:lnTo>
                  <a:lnTo>
                    <a:pt x="1594" y="379"/>
                  </a:lnTo>
                  <a:lnTo>
                    <a:pt x="159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692;p66"/>
            <p:cNvSpPr/>
            <p:nvPr/>
          </p:nvSpPr>
          <p:spPr>
            <a:xfrm>
              <a:off x="3734675" y="3169850"/>
              <a:ext cx="76825" cy="9875"/>
            </a:xfrm>
            <a:custGeom>
              <a:avLst/>
              <a:gdLst/>
              <a:ahLst/>
              <a:cxnLst/>
              <a:rect l="l" t="t" r="r" b="b"/>
              <a:pathLst>
                <a:path w="3073" h="395" extrusionOk="0">
                  <a:moveTo>
                    <a:pt x="0" y="0"/>
                  </a:moveTo>
                  <a:lnTo>
                    <a:pt x="0" y="394"/>
                  </a:lnTo>
                  <a:lnTo>
                    <a:pt x="3072" y="394"/>
                  </a:lnTo>
                  <a:lnTo>
                    <a:pt x="307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693;p66"/>
            <p:cNvSpPr/>
            <p:nvPr/>
          </p:nvSpPr>
          <p:spPr>
            <a:xfrm>
              <a:off x="3735075" y="3193675"/>
              <a:ext cx="76425" cy="9875"/>
            </a:xfrm>
            <a:custGeom>
              <a:avLst/>
              <a:gdLst/>
              <a:ahLst/>
              <a:cxnLst/>
              <a:rect l="l" t="t" r="r" b="b"/>
              <a:pathLst>
                <a:path w="3057" h="395" extrusionOk="0">
                  <a:moveTo>
                    <a:pt x="1" y="0"/>
                  </a:moveTo>
                  <a:lnTo>
                    <a:pt x="1" y="394"/>
                  </a:lnTo>
                  <a:lnTo>
                    <a:pt x="3056" y="394"/>
                  </a:lnTo>
                  <a:lnTo>
                    <a:pt x="3056"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694;p66"/>
            <p:cNvSpPr/>
            <p:nvPr/>
          </p:nvSpPr>
          <p:spPr>
            <a:xfrm>
              <a:off x="3734250" y="3230225"/>
              <a:ext cx="9075" cy="47650"/>
            </a:xfrm>
            <a:custGeom>
              <a:avLst/>
              <a:gdLst/>
              <a:ahLst/>
              <a:cxnLst/>
              <a:rect l="l" t="t" r="r" b="b"/>
              <a:pathLst>
                <a:path w="363" h="1906" extrusionOk="0">
                  <a:moveTo>
                    <a:pt x="1" y="0"/>
                  </a:moveTo>
                  <a:lnTo>
                    <a:pt x="1" y="1906"/>
                  </a:lnTo>
                  <a:lnTo>
                    <a:pt x="362" y="1906"/>
                  </a:lnTo>
                  <a:lnTo>
                    <a:pt x="36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695;p66"/>
            <p:cNvSpPr/>
            <p:nvPr/>
          </p:nvSpPr>
          <p:spPr>
            <a:xfrm>
              <a:off x="3747000" y="3230225"/>
              <a:ext cx="4525" cy="47650"/>
            </a:xfrm>
            <a:custGeom>
              <a:avLst/>
              <a:gdLst/>
              <a:ahLst/>
              <a:cxnLst/>
              <a:rect l="l" t="t" r="r" b="b"/>
              <a:pathLst>
                <a:path w="181" h="1906" extrusionOk="0">
                  <a:moveTo>
                    <a:pt x="0" y="0"/>
                  </a:moveTo>
                  <a:lnTo>
                    <a:pt x="0" y="1906"/>
                  </a:lnTo>
                  <a:lnTo>
                    <a:pt x="181" y="1906"/>
                  </a:lnTo>
                  <a:lnTo>
                    <a:pt x="18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696;p66"/>
            <p:cNvSpPr/>
            <p:nvPr/>
          </p:nvSpPr>
          <p:spPr>
            <a:xfrm>
              <a:off x="3755625" y="3230225"/>
              <a:ext cx="9050" cy="47650"/>
            </a:xfrm>
            <a:custGeom>
              <a:avLst/>
              <a:gdLst/>
              <a:ahLst/>
              <a:cxnLst/>
              <a:rect l="l" t="t" r="r" b="b"/>
              <a:pathLst>
                <a:path w="362" h="1906" extrusionOk="0">
                  <a:moveTo>
                    <a:pt x="0" y="0"/>
                  </a:moveTo>
                  <a:lnTo>
                    <a:pt x="0" y="1906"/>
                  </a:lnTo>
                  <a:lnTo>
                    <a:pt x="361" y="1906"/>
                  </a:lnTo>
                  <a:lnTo>
                    <a:pt x="36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697;p66"/>
            <p:cNvSpPr/>
            <p:nvPr/>
          </p:nvSpPr>
          <p:spPr>
            <a:xfrm>
              <a:off x="3768350" y="3230225"/>
              <a:ext cx="4950" cy="47650"/>
            </a:xfrm>
            <a:custGeom>
              <a:avLst/>
              <a:gdLst/>
              <a:ahLst/>
              <a:cxnLst/>
              <a:rect l="l" t="t" r="r" b="b"/>
              <a:pathLst>
                <a:path w="198" h="1906" extrusionOk="0">
                  <a:moveTo>
                    <a:pt x="0" y="0"/>
                  </a:moveTo>
                  <a:lnTo>
                    <a:pt x="0" y="1906"/>
                  </a:lnTo>
                  <a:lnTo>
                    <a:pt x="198" y="1906"/>
                  </a:lnTo>
                  <a:lnTo>
                    <a:pt x="18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1698;p66"/>
            <p:cNvSpPr/>
            <p:nvPr/>
          </p:nvSpPr>
          <p:spPr>
            <a:xfrm>
              <a:off x="3776975" y="3230225"/>
              <a:ext cx="9050" cy="47650"/>
            </a:xfrm>
            <a:custGeom>
              <a:avLst/>
              <a:gdLst/>
              <a:ahLst/>
              <a:cxnLst/>
              <a:rect l="l" t="t" r="r" b="b"/>
              <a:pathLst>
                <a:path w="362" h="1906" extrusionOk="0">
                  <a:moveTo>
                    <a:pt x="0" y="0"/>
                  </a:moveTo>
                  <a:lnTo>
                    <a:pt x="0" y="1906"/>
                  </a:lnTo>
                  <a:lnTo>
                    <a:pt x="362" y="1906"/>
                  </a:lnTo>
                  <a:lnTo>
                    <a:pt x="36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1699;p66"/>
            <p:cNvSpPr/>
            <p:nvPr/>
          </p:nvSpPr>
          <p:spPr>
            <a:xfrm>
              <a:off x="3790125" y="3230225"/>
              <a:ext cx="4525" cy="47650"/>
            </a:xfrm>
            <a:custGeom>
              <a:avLst/>
              <a:gdLst/>
              <a:ahLst/>
              <a:cxnLst/>
              <a:rect l="l" t="t" r="r" b="b"/>
              <a:pathLst>
                <a:path w="181" h="1906" extrusionOk="0">
                  <a:moveTo>
                    <a:pt x="0" y="0"/>
                  </a:moveTo>
                  <a:lnTo>
                    <a:pt x="0" y="1906"/>
                  </a:lnTo>
                  <a:lnTo>
                    <a:pt x="181" y="1906"/>
                  </a:lnTo>
                  <a:lnTo>
                    <a:pt x="18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 name="Google Shape;1700;p66"/>
          <p:cNvGrpSpPr/>
          <p:nvPr/>
        </p:nvGrpSpPr>
        <p:grpSpPr>
          <a:xfrm>
            <a:off x="429598" y="2043997"/>
            <a:ext cx="1287625" cy="1327900"/>
            <a:chOff x="4766150" y="2833450"/>
            <a:chExt cx="1287625" cy="1327900"/>
          </a:xfrm>
        </p:grpSpPr>
        <p:sp>
          <p:nvSpPr>
            <p:cNvPr id="88" name="Google Shape;1701;p66"/>
            <p:cNvSpPr/>
            <p:nvPr/>
          </p:nvSpPr>
          <p:spPr>
            <a:xfrm>
              <a:off x="4766150" y="2833450"/>
              <a:ext cx="1287625" cy="1327900"/>
            </a:xfrm>
            <a:custGeom>
              <a:avLst/>
              <a:gdLst/>
              <a:ahLst/>
              <a:cxnLst/>
              <a:rect l="l" t="t" r="r" b="b"/>
              <a:pathLst>
                <a:path w="51505" h="53116" extrusionOk="0">
                  <a:moveTo>
                    <a:pt x="26024" y="1"/>
                  </a:moveTo>
                  <a:cubicBezTo>
                    <a:pt x="26024" y="1"/>
                    <a:pt x="22229" y="2252"/>
                    <a:pt x="22179" y="6359"/>
                  </a:cubicBezTo>
                  <a:lnTo>
                    <a:pt x="22097" y="17153"/>
                  </a:lnTo>
                  <a:lnTo>
                    <a:pt x="18877" y="18796"/>
                  </a:lnTo>
                  <a:cubicBezTo>
                    <a:pt x="18877" y="18303"/>
                    <a:pt x="18483" y="17892"/>
                    <a:pt x="17990" y="17892"/>
                  </a:cubicBezTo>
                  <a:lnTo>
                    <a:pt x="16216" y="17876"/>
                  </a:lnTo>
                  <a:cubicBezTo>
                    <a:pt x="15723" y="17876"/>
                    <a:pt x="15312" y="18270"/>
                    <a:pt x="15312" y="18746"/>
                  </a:cubicBezTo>
                  <a:lnTo>
                    <a:pt x="15296" y="20603"/>
                  </a:lnTo>
                  <a:lnTo>
                    <a:pt x="9825" y="23396"/>
                  </a:lnTo>
                  <a:lnTo>
                    <a:pt x="9825" y="23100"/>
                  </a:lnTo>
                  <a:cubicBezTo>
                    <a:pt x="9825" y="22607"/>
                    <a:pt x="9430" y="22213"/>
                    <a:pt x="8938" y="22196"/>
                  </a:cubicBezTo>
                  <a:lnTo>
                    <a:pt x="7163" y="22180"/>
                  </a:lnTo>
                  <a:cubicBezTo>
                    <a:pt x="6670" y="22180"/>
                    <a:pt x="6260" y="22574"/>
                    <a:pt x="6260" y="23067"/>
                  </a:cubicBezTo>
                  <a:lnTo>
                    <a:pt x="6243" y="25203"/>
                  </a:lnTo>
                  <a:lnTo>
                    <a:pt x="33" y="28341"/>
                  </a:lnTo>
                  <a:lnTo>
                    <a:pt x="0" y="33335"/>
                  </a:lnTo>
                  <a:lnTo>
                    <a:pt x="18171" y="29573"/>
                  </a:lnTo>
                  <a:lnTo>
                    <a:pt x="21949" y="31084"/>
                  </a:lnTo>
                  <a:lnTo>
                    <a:pt x="21933" y="35422"/>
                  </a:lnTo>
                  <a:cubicBezTo>
                    <a:pt x="21933" y="35422"/>
                    <a:pt x="22015" y="38757"/>
                    <a:pt x="22393" y="42568"/>
                  </a:cubicBezTo>
                  <a:lnTo>
                    <a:pt x="14589" y="47102"/>
                  </a:lnTo>
                  <a:lnTo>
                    <a:pt x="14556" y="49945"/>
                  </a:lnTo>
                  <a:lnTo>
                    <a:pt x="23871" y="48581"/>
                  </a:lnTo>
                  <a:cubicBezTo>
                    <a:pt x="24299" y="50651"/>
                    <a:pt x="24874" y="52360"/>
                    <a:pt x="25596" y="53115"/>
                  </a:cubicBezTo>
                  <a:cubicBezTo>
                    <a:pt x="26352" y="52376"/>
                    <a:pt x="26944" y="50667"/>
                    <a:pt x="27404" y="48614"/>
                  </a:cubicBezTo>
                  <a:lnTo>
                    <a:pt x="36587" y="50142"/>
                  </a:lnTo>
                  <a:lnTo>
                    <a:pt x="36620" y="47283"/>
                  </a:lnTo>
                  <a:lnTo>
                    <a:pt x="28899" y="42617"/>
                  </a:lnTo>
                  <a:cubicBezTo>
                    <a:pt x="29342" y="38822"/>
                    <a:pt x="29490" y="35487"/>
                    <a:pt x="29490" y="35487"/>
                  </a:cubicBezTo>
                  <a:lnTo>
                    <a:pt x="29539" y="31150"/>
                  </a:lnTo>
                  <a:lnTo>
                    <a:pt x="33351" y="29704"/>
                  </a:lnTo>
                  <a:lnTo>
                    <a:pt x="51455" y="33779"/>
                  </a:lnTo>
                  <a:lnTo>
                    <a:pt x="51505" y="28801"/>
                  </a:lnTo>
                  <a:lnTo>
                    <a:pt x="45360" y="25548"/>
                  </a:lnTo>
                  <a:lnTo>
                    <a:pt x="45377" y="23412"/>
                  </a:lnTo>
                  <a:cubicBezTo>
                    <a:pt x="45377" y="22919"/>
                    <a:pt x="44982" y="22508"/>
                    <a:pt x="44490" y="22508"/>
                  </a:cubicBezTo>
                  <a:lnTo>
                    <a:pt x="42715" y="22492"/>
                  </a:lnTo>
                  <a:cubicBezTo>
                    <a:pt x="42222" y="22492"/>
                    <a:pt x="41828" y="22886"/>
                    <a:pt x="41828" y="23379"/>
                  </a:cubicBezTo>
                  <a:lnTo>
                    <a:pt x="41828" y="23658"/>
                  </a:lnTo>
                  <a:lnTo>
                    <a:pt x="36390" y="20783"/>
                  </a:lnTo>
                  <a:lnTo>
                    <a:pt x="36407" y="18943"/>
                  </a:lnTo>
                  <a:cubicBezTo>
                    <a:pt x="36407" y="18451"/>
                    <a:pt x="36012" y="18056"/>
                    <a:pt x="35519" y="18040"/>
                  </a:cubicBezTo>
                  <a:lnTo>
                    <a:pt x="33745" y="18023"/>
                  </a:lnTo>
                  <a:cubicBezTo>
                    <a:pt x="33252" y="18023"/>
                    <a:pt x="32858" y="18418"/>
                    <a:pt x="32858" y="18911"/>
                  </a:cubicBezTo>
                  <a:lnTo>
                    <a:pt x="29671" y="17218"/>
                  </a:lnTo>
                  <a:lnTo>
                    <a:pt x="29753" y="6425"/>
                  </a:lnTo>
                  <a:cubicBezTo>
                    <a:pt x="29802" y="2317"/>
                    <a:pt x="26024" y="1"/>
                    <a:pt x="260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1702;p66"/>
            <p:cNvSpPr/>
            <p:nvPr/>
          </p:nvSpPr>
          <p:spPr>
            <a:xfrm>
              <a:off x="5451650" y="3898875"/>
              <a:ext cx="63675" cy="154875"/>
            </a:xfrm>
            <a:custGeom>
              <a:avLst/>
              <a:gdLst/>
              <a:ahLst/>
              <a:cxnLst/>
              <a:rect l="l" t="t" r="r" b="b"/>
              <a:pathLst>
                <a:path w="2547" h="6195" extrusionOk="0">
                  <a:moveTo>
                    <a:pt x="1495" y="0"/>
                  </a:moveTo>
                  <a:cubicBezTo>
                    <a:pt x="1495" y="0"/>
                    <a:pt x="789" y="4173"/>
                    <a:pt x="0" y="5997"/>
                  </a:cubicBezTo>
                  <a:lnTo>
                    <a:pt x="1281" y="6194"/>
                  </a:lnTo>
                  <a:cubicBezTo>
                    <a:pt x="1824" y="4370"/>
                    <a:pt x="2251" y="2514"/>
                    <a:pt x="2547" y="641"/>
                  </a:cubicBezTo>
                  <a:lnTo>
                    <a:pt x="149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703;p66"/>
            <p:cNvSpPr/>
            <p:nvPr/>
          </p:nvSpPr>
          <p:spPr>
            <a:xfrm>
              <a:off x="5299250" y="3897650"/>
              <a:ext cx="64100" cy="155275"/>
            </a:xfrm>
            <a:custGeom>
              <a:avLst/>
              <a:gdLst/>
              <a:ahLst/>
              <a:cxnLst/>
              <a:rect l="l" t="t" r="r" b="b"/>
              <a:pathLst>
                <a:path w="2564" h="6211" extrusionOk="0">
                  <a:moveTo>
                    <a:pt x="1069" y="0"/>
                  </a:moveTo>
                  <a:lnTo>
                    <a:pt x="1" y="608"/>
                  </a:lnTo>
                  <a:cubicBezTo>
                    <a:pt x="247" y="2530"/>
                    <a:pt x="855" y="4863"/>
                    <a:pt x="1217" y="6210"/>
                  </a:cubicBezTo>
                  <a:lnTo>
                    <a:pt x="2564" y="6013"/>
                  </a:lnTo>
                  <a:cubicBezTo>
                    <a:pt x="1808" y="4173"/>
                    <a:pt x="1069" y="0"/>
                    <a:pt x="10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1704;p66"/>
            <p:cNvSpPr/>
            <p:nvPr/>
          </p:nvSpPr>
          <p:spPr>
            <a:xfrm>
              <a:off x="5504625" y="3263900"/>
              <a:ext cx="43150" cy="348325"/>
            </a:xfrm>
            <a:custGeom>
              <a:avLst/>
              <a:gdLst/>
              <a:ahLst/>
              <a:cxnLst/>
              <a:rect l="l" t="t" r="r" b="b"/>
              <a:pathLst>
                <a:path w="1726" h="13933" extrusionOk="0">
                  <a:moveTo>
                    <a:pt x="115" y="0"/>
                  </a:moveTo>
                  <a:lnTo>
                    <a:pt x="0" y="13932"/>
                  </a:lnTo>
                  <a:lnTo>
                    <a:pt x="1610" y="13324"/>
                  </a:lnTo>
                  <a:lnTo>
                    <a:pt x="1725" y="855"/>
                  </a:lnTo>
                  <a:lnTo>
                    <a:pt x="115" y="0"/>
                  </a:lnTo>
                  <a:close/>
                </a:path>
              </a:pathLst>
            </a:custGeom>
            <a:solidFill>
              <a:srgbClr val="F2F2F2">
                <a:alpha val="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1705;p66"/>
            <p:cNvSpPr/>
            <p:nvPr/>
          </p:nvSpPr>
          <p:spPr>
            <a:xfrm>
              <a:off x="5275025" y="3262675"/>
              <a:ext cx="43150" cy="347900"/>
            </a:xfrm>
            <a:custGeom>
              <a:avLst/>
              <a:gdLst/>
              <a:ahLst/>
              <a:cxnLst/>
              <a:rect l="l" t="t" r="r" b="b"/>
              <a:pathLst>
                <a:path w="1726" h="13916" extrusionOk="0">
                  <a:moveTo>
                    <a:pt x="1726" y="0"/>
                  </a:moveTo>
                  <a:lnTo>
                    <a:pt x="116" y="805"/>
                  </a:lnTo>
                  <a:lnTo>
                    <a:pt x="1" y="13275"/>
                  </a:lnTo>
                  <a:lnTo>
                    <a:pt x="1594" y="13915"/>
                  </a:lnTo>
                  <a:lnTo>
                    <a:pt x="1726" y="0"/>
                  </a:lnTo>
                  <a:close/>
                </a:path>
              </a:pathLst>
            </a:custGeom>
            <a:solidFill>
              <a:srgbClr val="F2F2F2">
                <a:alpha val="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1706;p66"/>
            <p:cNvSpPr/>
            <p:nvPr/>
          </p:nvSpPr>
          <p:spPr>
            <a:xfrm>
              <a:off x="5544875" y="3508675"/>
              <a:ext cx="508075" cy="169250"/>
            </a:xfrm>
            <a:custGeom>
              <a:avLst/>
              <a:gdLst/>
              <a:ahLst/>
              <a:cxnLst/>
              <a:rect l="l" t="t" r="r" b="b"/>
              <a:pathLst>
                <a:path w="20323" h="6770" extrusionOk="0">
                  <a:moveTo>
                    <a:pt x="33" y="1"/>
                  </a:moveTo>
                  <a:lnTo>
                    <a:pt x="0" y="3533"/>
                  </a:lnTo>
                  <a:lnTo>
                    <a:pt x="0" y="3533"/>
                  </a:lnTo>
                  <a:lnTo>
                    <a:pt x="2202" y="2695"/>
                  </a:lnTo>
                  <a:lnTo>
                    <a:pt x="20306" y="6770"/>
                  </a:lnTo>
                  <a:lnTo>
                    <a:pt x="20323" y="4568"/>
                  </a:lnTo>
                  <a:lnTo>
                    <a:pt x="3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1707;p66"/>
            <p:cNvSpPr/>
            <p:nvPr/>
          </p:nvSpPr>
          <p:spPr>
            <a:xfrm>
              <a:off x="4766150" y="3506225"/>
              <a:ext cx="509725" cy="160625"/>
            </a:xfrm>
            <a:custGeom>
              <a:avLst/>
              <a:gdLst/>
              <a:ahLst/>
              <a:cxnLst/>
              <a:rect l="l" t="t" r="r" b="b"/>
              <a:pathLst>
                <a:path w="20389" h="6425" extrusionOk="0">
                  <a:moveTo>
                    <a:pt x="20389" y="0"/>
                  </a:moveTo>
                  <a:lnTo>
                    <a:pt x="17" y="4206"/>
                  </a:lnTo>
                  <a:lnTo>
                    <a:pt x="0" y="6424"/>
                  </a:lnTo>
                  <a:lnTo>
                    <a:pt x="18187" y="2662"/>
                  </a:lnTo>
                  <a:lnTo>
                    <a:pt x="20356" y="3533"/>
                  </a:lnTo>
                  <a:lnTo>
                    <a:pt x="2038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1708;p66"/>
            <p:cNvSpPr/>
            <p:nvPr/>
          </p:nvSpPr>
          <p:spPr>
            <a:xfrm>
              <a:off x="5130450" y="4031525"/>
              <a:ext cx="199225" cy="50550"/>
            </a:xfrm>
            <a:custGeom>
              <a:avLst/>
              <a:gdLst/>
              <a:ahLst/>
              <a:cxnLst/>
              <a:rect l="l" t="t" r="r" b="b"/>
              <a:pathLst>
                <a:path w="7969" h="2022" extrusionOk="0">
                  <a:moveTo>
                    <a:pt x="7755" y="1"/>
                  </a:moveTo>
                  <a:lnTo>
                    <a:pt x="1" y="1134"/>
                  </a:lnTo>
                  <a:lnTo>
                    <a:pt x="1" y="2022"/>
                  </a:lnTo>
                  <a:lnTo>
                    <a:pt x="7969" y="855"/>
                  </a:lnTo>
                  <a:cubicBezTo>
                    <a:pt x="7903" y="609"/>
                    <a:pt x="7821" y="313"/>
                    <a:pt x="77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1709;p66"/>
            <p:cNvSpPr/>
            <p:nvPr/>
          </p:nvSpPr>
          <p:spPr>
            <a:xfrm>
              <a:off x="5587575" y="3284425"/>
              <a:ext cx="313000" cy="187725"/>
            </a:xfrm>
            <a:custGeom>
              <a:avLst/>
              <a:gdLst/>
              <a:ahLst/>
              <a:cxnLst/>
              <a:rect l="l" t="t" r="r" b="b"/>
              <a:pathLst>
                <a:path w="12520" h="7509" extrusionOk="0">
                  <a:moveTo>
                    <a:pt x="858" y="0"/>
                  </a:moveTo>
                  <a:cubicBezTo>
                    <a:pt x="380" y="0"/>
                    <a:pt x="1" y="389"/>
                    <a:pt x="1" y="872"/>
                  </a:cubicBezTo>
                  <a:lnTo>
                    <a:pt x="3533" y="2747"/>
                  </a:lnTo>
                  <a:lnTo>
                    <a:pt x="3533" y="2747"/>
                  </a:lnTo>
                  <a:lnTo>
                    <a:pt x="3550" y="904"/>
                  </a:lnTo>
                  <a:cubicBezTo>
                    <a:pt x="3550" y="412"/>
                    <a:pt x="3155" y="17"/>
                    <a:pt x="2662" y="17"/>
                  </a:cubicBezTo>
                  <a:lnTo>
                    <a:pt x="888" y="1"/>
                  </a:lnTo>
                  <a:cubicBezTo>
                    <a:pt x="878" y="0"/>
                    <a:pt x="868" y="0"/>
                    <a:pt x="858" y="0"/>
                  </a:cubicBezTo>
                  <a:close/>
                  <a:moveTo>
                    <a:pt x="3533" y="2747"/>
                  </a:moveTo>
                  <a:lnTo>
                    <a:pt x="3533" y="2761"/>
                  </a:lnTo>
                  <a:lnTo>
                    <a:pt x="8971" y="5636"/>
                  </a:lnTo>
                  <a:lnTo>
                    <a:pt x="8971" y="5634"/>
                  </a:lnTo>
                  <a:lnTo>
                    <a:pt x="8971" y="5634"/>
                  </a:lnTo>
                  <a:lnTo>
                    <a:pt x="3533" y="2747"/>
                  </a:lnTo>
                  <a:close/>
                  <a:moveTo>
                    <a:pt x="9858" y="4453"/>
                  </a:moveTo>
                  <a:cubicBezTo>
                    <a:pt x="9365" y="4453"/>
                    <a:pt x="8971" y="4847"/>
                    <a:pt x="8971" y="5340"/>
                  </a:cubicBezTo>
                  <a:lnTo>
                    <a:pt x="8971" y="5634"/>
                  </a:lnTo>
                  <a:lnTo>
                    <a:pt x="8971" y="5634"/>
                  </a:lnTo>
                  <a:lnTo>
                    <a:pt x="12503" y="7509"/>
                  </a:lnTo>
                  <a:lnTo>
                    <a:pt x="12520" y="5373"/>
                  </a:lnTo>
                  <a:cubicBezTo>
                    <a:pt x="12520" y="4880"/>
                    <a:pt x="12125" y="4486"/>
                    <a:pt x="11633" y="4469"/>
                  </a:cubicBezTo>
                  <a:lnTo>
                    <a:pt x="9858" y="4453"/>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1710;p66"/>
            <p:cNvSpPr/>
            <p:nvPr/>
          </p:nvSpPr>
          <p:spPr>
            <a:xfrm>
              <a:off x="4922225" y="3280325"/>
              <a:ext cx="315875" cy="183200"/>
            </a:xfrm>
            <a:custGeom>
              <a:avLst/>
              <a:gdLst/>
              <a:ahLst/>
              <a:cxnLst/>
              <a:rect l="l" t="t" r="r" b="b"/>
              <a:pathLst>
                <a:path w="12635" h="7328" extrusionOk="0">
                  <a:moveTo>
                    <a:pt x="9973" y="1"/>
                  </a:moveTo>
                  <a:cubicBezTo>
                    <a:pt x="9480" y="1"/>
                    <a:pt x="9069" y="395"/>
                    <a:pt x="9069" y="888"/>
                  </a:cubicBezTo>
                  <a:lnTo>
                    <a:pt x="9053" y="2728"/>
                  </a:lnTo>
                  <a:lnTo>
                    <a:pt x="6317" y="4124"/>
                  </a:lnTo>
                  <a:lnTo>
                    <a:pt x="6317" y="4124"/>
                  </a:lnTo>
                  <a:lnTo>
                    <a:pt x="12634" y="921"/>
                  </a:lnTo>
                  <a:cubicBezTo>
                    <a:pt x="12634" y="428"/>
                    <a:pt x="12240" y="17"/>
                    <a:pt x="11747" y="17"/>
                  </a:cubicBezTo>
                  <a:lnTo>
                    <a:pt x="9973" y="1"/>
                  </a:lnTo>
                  <a:close/>
                  <a:moveTo>
                    <a:pt x="6317" y="4124"/>
                  </a:moveTo>
                  <a:lnTo>
                    <a:pt x="3582" y="5511"/>
                  </a:lnTo>
                  <a:lnTo>
                    <a:pt x="3582" y="5511"/>
                  </a:lnTo>
                  <a:lnTo>
                    <a:pt x="3582" y="5521"/>
                  </a:lnTo>
                  <a:lnTo>
                    <a:pt x="6317" y="4124"/>
                  </a:lnTo>
                  <a:close/>
                  <a:moveTo>
                    <a:pt x="920" y="4305"/>
                  </a:moveTo>
                  <a:cubicBezTo>
                    <a:pt x="427" y="4305"/>
                    <a:pt x="17" y="4699"/>
                    <a:pt x="17" y="5192"/>
                  </a:cubicBezTo>
                  <a:lnTo>
                    <a:pt x="0" y="7328"/>
                  </a:lnTo>
                  <a:lnTo>
                    <a:pt x="3582" y="5511"/>
                  </a:lnTo>
                  <a:lnTo>
                    <a:pt x="3582" y="5511"/>
                  </a:lnTo>
                  <a:lnTo>
                    <a:pt x="3582" y="5225"/>
                  </a:lnTo>
                  <a:cubicBezTo>
                    <a:pt x="3582" y="4732"/>
                    <a:pt x="3187" y="4338"/>
                    <a:pt x="2695" y="4321"/>
                  </a:cubicBezTo>
                  <a:lnTo>
                    <a:pt x="920" y="4305"/>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1711;p66"/>
            <p:cNvSpPr/>
            <p:nvPr/>
          </p:nvSpPr>
          <p:spPr>
            <a:xfrm>
              <a:off x="5482850" y="4033175"/>
              <a:ext cx="199225" cy="53825"/>
            </a:xfrm>
            <a:custGeom>
              <a:avLst/>
              <a:gdLst/>
              <a:ahLst/>
              <a:cxnLst/>
              <a:rect l="l" t="t" r="r" b="b"/>
              <a:pathLst>
                <a:path w="7969" h="2153" extrusionOk="0">
                  <a:moveTo>
                    <a:pt x="264" y="1"/>
                  </a:moveTo>
                  <a:cubicBezTo>
                    <a:pt x="181" y="313"/>
                    <a:pt x="99" y="592"/>
                    <a:pt x="33" y="822"/>
                  </a:cubicBezTo>
                  <a:lnTo>
                    <a:pt x="1" y="822"/>
                  </a:lnTo>
                  <a:lnTo>
                    <a:pt x="7969" y="2153"/>
                  </a:lnTo>
                  <a:lnTo>
                    <a:pt x="7969" y="1266"/>
                  </a:lnTo>
                  <a:lnTo>
                    <a:pt x="26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712;p66"/>
            <p:cNvSpPr/>
            <p:nvPr/>
          </p:nvSpPr>
          <p:spPr>
            <a:xfrm>
              <a:off x="5451650" y="4028250"/>
              <a:ext cx="37800" cy="25500"/>
            </a:xfrm>
            <a:custGeom>
              <a:avLst/>
              <a:gdLst/>
              <a:ahLst/>
              <a:cxnLst/>
              <a:rect l="l" t="t" r="r" b="b"/>
              <a:pathLst>
                <a:path w="1512" h="1020" extrusionOk="0">
                  <a:moveTo>
                    <a:pt x="312" y="0"/>
                  </a:moveTo>
                  <a:cubicBezTo>
                    <a:pt x="214" y="296"/>
                    <a:pt x="99" y="575"/>
                    <a:pt x="0" y="822"/>
                  </a:cubicBezTo>
                  <a:lnTo>
                    <a:pt x="1281" y="1019"/>
                  </a:lnTo>
                  <a:cubicBezTo>
                    <a:pt x="1347" y="789"/>
                    <a:pt x="1429" y="510"/>
                    <a:pt x="1512" y="198"/>
                  </a:cubicBezTo>
                  <a:lnTo>
                    <a:pt x="31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713;p66"/>
            <p:cNvSpPr/>
            <p:nvPr/>
          </p:nvSpPr>
          <p:spPr>
            <a:xfrm>
              <a:off x="5324325" y="4027425"/>
              <a:ext cx="39025" cy="25500"/>
            </a:xfrm>
            <a:custGeom>
              <a:avLst/>
              <a:gdLst/>
              <a:ahLst/>
              <a:cxnLst/>
              <a:rect l="l" t="t" r="r" b="b"/>
              <a:pathLst>
                <a:path w="1561" h="1020" extrusionOk="0">
                  <a:moveTo>
                    <a:pt x="1265" y="1"/>
                  </a:moveTo>
                  <a:lnTo>
                    <a:pt x="0" y="165"/>
                  </a:lnTo>
                  <a:cubicBezTo>
                    <a:pt x="66" y="477"/>
                    <a:pt x="148" y="773"/>
                    <a:pt x="214" y="1019"/>
                  </a:cubicBezTo>
                  <a:lnTo>
                    <a:pt x="1561" y="822"/>
                  </a:lnTo>
                  <a:cubicBezTo>
                    <a:pt x="1462" y="576"/>
                    <a:pt x="1347" y="296"/>
                    <a:pt x="126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714;p66"/>
            <p:cNvSpPr/>
            <p:nvPr/>
          </p:nvSpPr>
          <p:spPr>
            <a:xfrm>
              <a:off x="5504625" y="3499650"/>
              <a:ext cx="41100" cy="112575"/>
            </a:xfrm>
            <a:custGeom>
              <a:avLst/>
              <a:gdLst/>
              <a:ahLst/>
              <a:cxnLst/>
              <a:rect l="l" t="t" r="r" b="b"/>
              <a:pathLst>
                <a:path w="1644" h="4503" extrusionOk="0">
                  <a:moveTo>
                    <a:pt x="33" y="1"/>
                  </a:moveTo>
                  <a:lnTo>
                    <a:pt x="0" y="4502"/>
                  </a:lnTo>
                  <a:lnTo>
                    <a:pt x="0" y="4502"/>
                  </a:lnTo>
                  <a:lnTo>
                    <a:pt x="1610" y="3894"/>
                  </a:lnTo>
                  <a:lnTo>
                    <a:pt x="1643" y="362"/>
                  </a:lnTo>
                  <a:lnTo>
                    <a:pt x="3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715;p66"/>
            <p:cNvSpPr/>
            <p:nvPr/>
          </p:nvSpPr>
          <p:spPr>
            <a:xfrm>
              <a:off x="5275025" y="3498000"/>
              <a:ext cx="41100" cy="112575"/>
            </a:xfrm>
            <a:custGeom>
              <a:avLst/>
              <a:gdLst/>
              <a:ahLst/>
              <a:cxnLst/>
              <a:rect l="l" t="t" r="r" b="b"/>
              <a:pathLst>
                <a:path w="1644" h="4503" extrusionOk="0">
                  <a:moveTo>
                    <a:pt x="1644" y="1"/>
                  </a:moveTo>
                  <a:lnTo>
                    <a:pt x="34" y="329"/>
                  </a:lnTo>
                  <a:lnTo>
                    <a:pt x="34" y="346"/>
                  </a:lnTo>
                  <a:lnTo>
                    <a:pt x="1" y="3862"/>
                  </a:lnTo>
                  <a:lnTo>
                    <a:pt x="1594" y="4502"/>
                  </a:lnTo>
                  <a:lnTo>
                    <a:pt x="164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716;p66"/>
            <p:cNvSpPr/>
            <p:nvPr/>
          </p:nvSpPr>
          <p:spPr>
            <a:xfrm>
              <a:off x="5413850" y="2867950"/>
              <a:ext cx="74375" cy="944700"/>
            </a:xfrm>
            <a:custGeom>
              <a:avLst/>
              <a:gdLst/>
              <a:ahLst/>
              <a:cxnLst/>
              <a:rect l="l" t="t" r="r" b="b"/>
              <a:pathLst>
                <a:path w="2975" h="37788" extrusionOk="0">
                  <a:moveTo>
                    <a:pt x="1" y="1"/>
                  </a:moveTo>
                  <a:cubicBezTo>
                    <a:pt x="1" y="1"/>
                    <a:pt x="1709" y="1234"/>
                    <a:pt x="1676" y="5242"/>
                  </a:cubicBezTo>
                  <a:lnTo>
                    <a:pt x="1611" y="13735"/>
                  </a:lnTo>
                  <a:lnTo>
                    <a:pt x="1512" y="24694"/>
                  </a:lnTo>
                  <a:lnTo>
                    <a:pt x="1479" y="28094"/>
                  </a:lnTo>
                  <a:lnTo>
                    <a:pt x="1791" y="37787"/>
                  </a:lnTo>
                  <a:cubicBezTo>
                    <a:pt x="2136" y="34797"/>
                    <a:pt x="2744" y="28111"/>
                    <a:pt x="2744" y="28111"/>
                  </a:cubicBezTo>
                  <a:lnTo>
                    <a:pt x="2777" y="24710"/>
                  </a:lnTo>
                  <a:lnTo>
                    <a:pt x="2876" y="13752"/>
                  </a:lnTo>
                  <a:lnTo>
                    <a:pt x="2941" y="5258"/>
                  </a:lnTo>
                  <a:cubicBezTo>
                    <a:pt x="2974" y="3106"/>
                    <a:pt x="1857" y="1102"/>
                    <a:pt x="1" y="1"/>
                  </a:cubicBezTo>
                  <a:close/>
                </a:path>
              </a:pathLst>
            </a:custGeom>
            <a:solidFill>
              <a:srgbClr val="F2F2F2">
                <a:alpha val="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717;p66"/>
            <p:cNvSpPr/>
            <p:nvPr/>
          </p:nvSpPr>
          <p:spPr>
            <a:xfrm>
              <a:off x="5341975" y="2926925"/>
              <a:ext cx="147075" cy="58525"/>
            </a:xfrm>
            <a:custGeom>
              <a:avLst/>
              <a:gdLst/>
              <a:ahLst/>
              <a:cxnLst/>
              <a:rect l="l" t="t" r="r" b="b"/>
              <a:pathLst>
                <a:path w="5883" h="2341" extrusionOk="0">
                  <a:moveTo>
                    <a:pt x="2869" y="1"/>
                  </a:moveTo>
                  <a:cubicBezTo>
                    <a:pt x="2397" y="1"/>
                    <a:pt x="1926" y="46"/>
                    <a:pt x="1463" y="139"/>
                  </a:cubicBezTo>
                  <a:cubicBezTo>
                    <a:pt x="789" y="287"/>
                    <a:pt x="280" y="780"/>
                    <a:pt x="132" y="1437"/>
                  </a:cubicBezTo>
                  <a:cubicBezTo>
                    <a:pt x="66" y="1716"/>
                    <a:pt x="17" y="1996"/>
                    <a:pt x="1" y="2291"/>
                  </a:cubicBezTo>
                  <a:cubicBezTo>
                    <a:pt x="899" y="1765"/>
                    <a:pt x="1900" y="1503"/>
                    <a:pt x="2901" y="1503"/>
                  </a:cubicBezTo>
                  <a:cubicBezTo>
                    <a:pt x="3933" y="1503"/>
                    <a:pt x="4965" y="1782"/>
                    <a:pt x="5882" y="2341"/>
                  </a:cubicBezTo>
                  <a:cubicBezTo>
                    <a:pt x="5866" y="2061"/>
                    <a:pt x="5816" y="1766"/>
                    <a:pt x="5767" y="1486"/>
                  </a:cubicBezTo>
                  <a:cubicBezTo>
                    <a:pt x="5636" y="829"/>
                    <a:pt x="5110" y="320"/>
                    <a:pt x="4469" y="172"/>
                  </a:cubicBezTo>
                  <a:cubicBezTo>
                    <a:pt x="3938" y="59"/>
                    <a:pt x="3402" y="1"/>
                    <a:pt x="2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5" name="Rectangle 104"/>
          <p:cNvSpPr/>
          <p:nvPr/>
        </p:nvSpPr>
        <p:spPr>
          <a:xfrm>
            <a:off x="4234998" y="1054100"/>
            <a:ext cx="4041220" cy="3205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000" dirty="0" smtClean="0"/>
              <a:t>بوينغ </a:t>
            </a:r>
            <a:r>
              <a:rPr lang="ar-DZ" sz="2000" dirty="0"/>
              <a:t>هي شركة طيران رائدة موجودة منذ أكثر من قرن. لقد أثبتت نفسها كواحدة من أكبر الشركات المصنعة للطائرات التجارية والعسكرية، ويتم استخدام منتجاتها في جميع أنحاء العالم. ومع ذلك، مثل أي شركة أخرى، تتمتع بوينج بنصيبها العادل من نقاط القوة والضعف والفرص والتهديدات. في هذه المدونة سنقوم بإجراء تحليل </a:t>
            </a:r>
            <a:r>
              <a:rPr lang="fr-FR" sz="2000" dirty="0"/>
              <a:t>SWOT </a:t>
            </a:r>
            <a:r>
              <a:rPr lang="ar-DZ" sz="2000" dirty="0"/>
              <a:t>لشركة </a:t>
            </a:r>
            <a:r>
              <a:rPr lang="fr-FR" sz="2000" dirty="0"/>
              <a:t>Boeing </a:t>
            </a:r>
            <a:r>
              <a:rPr lang="ar-DZ" sz="2000" dirty="0"/>
              <a:t>لفهم مكانتها في السوق والتحديات التي تواجهها.</a:t>
            </a:r>
            <a:endParaRPr lang="fr-FR" sz="2000" dirty="0"/>
          </a:p>
        </p:txBody>
      </p:sp>
    </p:spTree>
    <p:extLst>
      <p:ext uri="{BB962C8B-B14F-4D97-AF65-F5344CB8AC3E}">
        <p14:creationId xmlns:p14="http://schemas.microsoft.com/office/powerpoint/2010/main" val="126261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AE" dirty="0" smtClean="0">
                <a:solidFill>
                  <a:schemeClr val="bg1"/>
                </a:solidFill>
              </a:rPr>
              <a:t>نشأ</a:t>
            </a:r>
            <a:r>
              <a:rPr lang="ar-DZ" dirty="0" smtClean="0">
                <a:solidFill>
                  <a:schemeClr val="bg1"/>
                </a:solidFill>
              </a:rPr>
              <a:t>ة</a:t>
            </a:r>
            <a:r>
              <a:rPr lang="ar-AE" dirty="0" smtClean="0">
                <a:solidFill>
                  <a:schemeClr val="bg1"/>
                </a:solidFill>
              </a:rPr>
              <a:t> </a:t>
            </a:r>
            <a:r>
              <a:rPr lang="ar-AE" dirty="0">
                <a:solidFill>
                  <a:schemeClr val="bg1"/>
                </a:solidFill>
              </a:rPr>
              <a:t>شركة بوينغ</a:t>
            </a:r>
            <a:endParaRPr lang="fr-FR" dirty="0">
              <a:solidFill>
                <a:schemeClr val="bg1"/>
              </a:solidFill>
            </a:endParaRPr>
          </a:p>
        </p:txBody>
      </p:sp>
      <p:sp>
        <p:nvSpPr>
          <p:cNvPr id="3" name="Espace réservé du texte 2"/>
          <p:cNvSpPr>
            <a:spLocks noGrp="1"/>
          </p:cNvSpPr>
          <p:nvPr>
            <p:ph type="body" idx="1"/>
          </p:nvPr>
        </p:nvSpPr>
        <p:spPr>
          <a:xfrm>
            <a:off x="-51" y="2137144"/>
            <a:ext cx="9144001" cy="2179106"/>
          </a:xfrm>
        </p:spPr>
        <p:txBody>
          <a:bodyPr/>
          <a:lstStyle/>
          <a:p>
            <a:pPr algn="r" rtl="1"/>
            <a:r>
              <a:rPr lang="ar-AE" sz="1500" dirty="0">
                <a:latin typeface="Simplified Arabic" panose="02020603050405020304" pitchFamily="18" charset="-78"/>
                <a:cs typeface="Simplified Arabic" panose="02020603050405020304" pitchFamily="18" charset="-78"/>
              </a:rPr>
              <a:t>شركة </a:t>
            </a:r>
            <a:r>
              <a:rPr lang="ar-AE" sz="1500" dirty="0" smtClean="0">
                <a:latin typeface="Simplified Arabic" panose="02020603050405020304" pitchFamily="18" charset="-78"/>
                <a:cs typeface="Simplified Arabic" panose="02020603050405020304" pitchFamily="18" charset="-78"/>
              </a:rPr>
              <a:t>بوينغ</a:t>
            </a:r>
            <a:r>
              <a:rPr lang="ar-DZ" sz="1500" dirty="0" smtClean="0">
                <a:latin typeface="Simplified Arabic" panose="02020603050405020304" pitchFamily="18" charset="-78"/>
                <a:cs typeface="Simplified Arabic" panose="02020603050405020304" pitchFamily="18" charset="-78"/>
              </a:rPr>
              <a:t> </a:t>
            </a:r>
            <a:r>
              <a:rPr lang="fr-FR" sz="1500" dirty="0" smtClean="0">
                <a:latin typeface="Simplified Arabic" panose="02020603050405020304" pitchFamily="18" charset="-78"/>
                <a:cs typeface="Simplified Arabic" panose="02020603050405020304" pitchFamily="18" charset="-78"/>
              </a:rPr>
              <a:t>Boeing</a:t>
            </a:r>
            <a:r>
              <a:rPr lang="ar-DZ" sz="1500" dirty="0" smtClean="0">
                <a:latin typeface="Simplified Arabic" panose="02020603050405020304" pitchFamily="18" charset="-78"/>
                <a:cs typeface="Simplified Arabic" panose="02020603050405020304" pitchFamily="18" charset="-78"/>
              </a:rPr>
              <a:t> </a:t>
            </a:r>
            <a:r>
              <a:rPr lang="ar-AE" sz="1500" dirty="0" smtClean="0">
                <a:latin typeface="Simplified Arabic" panose="02020603050405020304" pitchFamily="18" charset="-78"/>
                <a:cs typeface="Simplified Arabic" panose="02020603050405020304" pitchFamily="18" charset="-78"/>
              </a:rPr>
              <a:t>هي </a:t>
            </a:r>
            <a:r>
              <a:rPr lang="ar-AE" sz="1500" dirty="0">
                <a:latin typeface="Simplified Arabic" panose="02020603050405020304" pitchFamily="18" charset="-78"/>
                <a:cs typeface="Simplified Arabic" panose="02020603050405020304" pitchFamily="18" charset="-78"/>
              </a:rPr>
              <a:t>إحدى الشركات الرائدة في صناعة الطائرات والتكنولوجيا الجوية. تأسست الشركة في عام </a:t>
            </a:r>
            <a:r>
              <a:rPr lang="ar-AE" sz="1500" dirty="0" smtClean="0">
                <a:latin typeface="Simplified Arabic" panose="02020603050405020304" pitchFamily="18" charset="-78"/>
                <a:cs typeface="Simplified Arabic" panose="02020603050405020304" pitchFamily="18" charset="-78"/>
              </a:rPr>
              <a:t>1916 </a:t>
            </a:r>
            <a:r>
              <a:rPr lang="ar-AE" sz="1500" dirty="0">
                <a:latin typeface="Simplified Arabic" panose="02020603050405020304" pitchFamily="18" charset="-78"/>
                <a:cs typeface="Simplified Arabic" panose="02020603050405020304" pitchFamily="18" charset="-78"/>
              </a:rPr>
              <a:t>في مدينة سياتل بولاية واشنطن في الولايات المتحدة </a:t>
            </a:r>
            <a:r>
              <a:rPr lang="ar-AE" sz="1500" dirty="0" smtClean="0">
                <a:latin typeface="Simplified Arabic" panose="02020603050405020304" pitchFamily="18" charset="-78"/>
                <a:cs typeface="Simplified Arabic" panose="02020603050405020304" pitchFamily="18" charset="-78"/>
              </a:rPr>
              <a:t>الأمريكية</a:t>
            </a:r>
            <a:r>
              <a:rPr lang="fr-FR" sz="1500" dirty="0" smtClean="0">
                <a:latin typeface="Simplified Arabic" panose="02020603050405020304" pitchFamily="18" charset="-78"/>
                <a:cs typeface="Simplified Arabic" panose="02020603050405020304" pitchFamily="18" charset="-78"/>
              </a:rPr>
              <a:t> </a:t>
            </a:r>
            <a:r>
              <a:rPr lang="ar-DZ" sz="1500" dirty="0" smtClean="0">
                <a:latin typeface="Simplified Arabic" panose="02020603050405020304" pitchFamily="18" charset="-78"/>
                <a:cs typeface="Simplified Arabic" panose="02020603050405020304" pitchFamily="18" charset="-78"/>
              </a:rPr>
              <a:t>على يد </a:t>
            </a:r>
            <a:r>
              <a:rPr lang="ar-DZ" sz="1500" dirty="0" smtClean="0"/>
              <a:t>وليام بوينغ</a:t>
            </a:r>
            <a:r>
              <a:rPr lang="ar-AE" sz="1500" dirty="0" smtClean="0">
                <a:latin typeface="Simplified Arabic" panose="02020603050405020304" pitchFamily="18" charset="-78"/>
                <a:cs typeface="Simplified Arabic" panose="02020603050405020304" pitchFamily="18" charset="-78"/>
              </a:rPr>
              <a:t>. </a:t>
            </a:r>
            <a:r>
              <a:rPr lang="ar-AE" sz="1500" dirty="0">
                <a:latin typeface="Simplified Arabic" panose="02020603050405020304" pitchFamily="18" charset="-78"/>
                <a:cs typeface="Simplified Arabic" panose="02020603050405020304" pitchFamily="18" charset="-78"/>
              </a:rPr>
              <a:t>بوينغ بدأت كشركة صغيرة تُعنى بصيانة وإصلاح الطائرات، ولكنها فيما بعد تطورت لتصبح واحدة من أكبر شركات تصنيع الطائرات في العالم</a:t>
            </a:r>
            <a:r>
              <a:rPr lang="ar-AE" sz="1500" dirty="0" smtClean="0">
                <a:latin typeface="Simplified Arabic" panose="02020603050405020304" pitchFamily="18" charset="-78"/>
                <a:cs typeface="Simplified Arabic" panose="02020603050405020304" pitchFamily="18" charset="-78"/>
              </a:rPr>
              <a:t>.</a:t>
            </a:r>
            <a:endParaRPr lang="ar-AE" sz="1500" dirty="0">
              <a:latin typeface="Simplified Arabic" panose="02020603050405020304" pitchFamily="18" charset="-78"/>
              <a:cs typeface="Simplified Arabic" panose="02020603050405020304" pitchFamily="18" charset="-78"/>
            </a:endParaRPr>
          </a:p>
          <a:p>
            <a:pPr algn="r" rtl="1"/>
            <a:r>
              <a:rPr lang="ar-AE" sz="1500" dirty="0">
                <a:latin typeface="Simplified Arabic" panose="02020603050405020304" pitchFamily="18" charset="-78"/>
                <a:cs typeface="Simplified Arabic" panose="02020603050405020304" pitchFamily="18" charset="-78"/>
              </a:rPr>
              <a:t>منذ تأسيسها، قامت بوينغ بتصميم وتصنيع مجموعة واسعة من الطائرات التجارية والعسكرية، بما في ذلك الطائرات الركابية، والطائرات الشحن، والطائرات العسكرية مثل المروحيات والمقاتلات. واستطاعت بوينغ بمرور الوقت أن تبني سمعة قوية في صناعة الطيران بفضل التكنولوجيا المتقدمة والابتكارات التي قدمتها في مجال تصميم الطائرات.</a:t>
            </a:r>
          </a:p>
          <a:p>
            <a:pPr algn="r" rtl="1"/>
            <a:r>
              <a:rPr lang="ar-AE" sz="1500" dirty="0" smtClean="0">
                <a:latin typeface="Simplified Arabic" panose="02020603050405020304" pitchFamily="18" charset="-78"/>
                <a:cs typeface="Simplified Arabic" panose="02020603050405020304" pitchFamily="18" charset="-78"/>
              </a:rPr>
              <a:t>تعتبر </a:t>
            </a:r>
            <a:r>
              <a:rPr lang="ar-AE" sz="1500" dirty="0">
                <a:latin typeface="Simplified Arabic" panose="02020603050405020304" pitchFamily="18" charset="-78"/>
                <a:cs typeface="Simplified Arabic" panose="02020603050405020304" pitchFamily="18" charset="-78"/>
              </a:rPr>
              <a:t>طائرات بوينغ من أبرز الطائرات التي يستخدمها شركات الطيران حول العالم، مثل طائرة بوينغ 737 و 747 و 777 و 787 </a:t>
            </a:r>
            <a:r>
              <a:rPr lang="fr-FR" sz="1500" dirty="0" err="1" smtClean="0">
                <a:latin typeface="Simplified Arabic" panose="02020603050405020304" pitchFamily="18" charset="-78"/>
                <a:cs typeface="Simplified Arabic" panose="02020603050405020304" pitchFamily="18" charset="-78"/>
              </a:rPr>
              <a:t>Dreamliner</a:t>
            </a:r>
            <a:r>
              <a:rPr lang="ar-DZ" sz="1500" dirty="0" smtClean="0">
                <a:latin typeface="Simplified Arabic" panose="02020603050405020304" pitchFamily="18" charset="-78"/>
                <a:cs typeface="Simplified Arabic" panose="02020603050405020304" pitchFamily="18" charset="-78"/>
              </a:rPr>
              <a:t> </a:t>
            </a:r>
            <a:r>
              <a:rPr lang="fr-FR" sz="1500" dirty="0" smtClean="0">
                <a:latin typeface="Simplified Arabic" panose="02020603050405020304" pitchFamily="18" charset="-78"/>
                <a:cs typeface="Simplified Arabic" panose="02020603050405020304" pitchFamily="18" charset="-78"/>
              </a:rPr>
              <a:t>. </a:t>
            </a:r>
            <a:r>
              <a:rPr lang="ar-DZ" sz="1500" dirty="0" smtClean="0">
                <a:latin typeface="Simplified Arabic" panose="02020603050405020304" pitchFamily="18" charset="-78"/>
                <a:cs typeface="Simplified Arabic" panose="02020603050405020304" pitchFamily="18" charset="-78"/>
              </a:rPr>
              <a:t> </a:t>
            </a:r>
            <a:r>
              <a:rPr lang="ar-AE" sz="1500" dirty="0" smtClean="0">
                <a:latin typeface="Simplified Arabic" panose="02020603050405020304" pitchFamily="18" charset="-78"/>
                <a:cs typeface="Simplified Arabic" panose="02020603050405020304" pitchFamily="18" charset="-78"/>
              </a:rPr>
              <a:t>تقدم </a:t>
            </a:r>
            <a:r>
              <a:rPr lang="ar-AE" sz="1500" dirty="0">
                <a:latin typeface="Simplified Arabic" panose="02020603050405020304" pitchFamily="18" charset="-78"/>
                <a:cs typeface="Simplified Arabic" panose="02020603050405020304" pitchFamily="18" charset="-78"/>
              </a:rPr>
              <a:t>بوينغ مجموعة متنوعة من الخدمات لعملائها، بما في ذلك خدمات الصيانة والدعم الفني والتدريب على </a:t>
            </a:r>
            <a:r>
              <a:rPr lang="ar-AE" sz="1500" dirty="0" smtClean="0">
                <a:latin typeface="Simplified Arabic" panose="02020603050405020304" pitchFamily="18" charset="-78"/>
                <a:cs typeface="Simplified Arabic" panose="02020603050405020304" pitchFamily="18" charset="-78"/>
              </a:rPr>
              <a:t>التشغيل</a:t>
            </a:r>
            <a:endParaRPr lang="ar-AE" sz="1500" dirty="0">
              <a:latin typeface="Simplified Arabic" panose="02020603050405020304" pitchFamily="18" charset="-78"/>
              <a:cs typeface="Simplified Arabic" panose="02020603050405020304" pitchFamily="18" charset="-78"/>
            </a:endParaRPr>
          </a:p>
          <a:p>
            <a:pPr algn="r" rtl="1"/>
            <a:r>
              <a:rPr lang="ar-AE" sz="1500" dirty="0">
                <a:latin typeface="Simplified Arabic" panose="02020603050405020304" pitchFamily="18" charset="-78"/>
                <a:cs typeface="Simplified Arabic" panose="02020603050405020304" pitchFamily="18" charset="-78"/>
              </a:rPr>
              <a:t>بوينغ تلعب دورًا مهمًا في صناعة الطيران وتسهم في ربط العالم وتوفير وسائل النقل الجوي الآمنة والفعالة للمسافرين والبضائع</a:t>
            </a:r>
            <a:r>
              <a:rPr lang="ar-AE" sz="1500" dirty="0" smtClean="0">
                <a:latin typeface="Simplified Arabic" panose="02020603050405020304" pitchFamily="18" charset="-78"/>
                <a:cs typeface="Simplified Arabic" panose="02020603050405020304" pitchFamily="18" charset="-78"/>
              </a:rPr>
              <a:t>.</a:t>
            </a:r>
            <a:endParaRPr lang="ar-DZ" sz="1500" dirty="0" smtClean="0">
              <a:latin typeface="Simplified Arabic" panose="02020603050405020304" pitchFamily="18" charset="-78"/>
              <a:cs typeface="Simplified Arabic" panose="02020603050405020304" pitchFamily="18" charset="-78"/>
            </a:endParaRPr>
          </a:p>
          <a:p>
            <a:pPr algn="r" rtl="1"/>
            <a:r>
              <a:rPr lang="ar-DZ" sz="1500" dirty="0">
                <a:latin typeface="Simplified Arabic" panose="02020603050405020304" pitchFamily="18" charset="-78"/>
                <a:cs typeface="Simplified Arabic" panose="02020603050405020304" pitchFamily="18" charset="-78"/>
              </a:rPr>
              <a:t>أعلنت شركة </a:t>
            </a:r>
            <a:r>
              <a:rPr lang="ar-DZ" sz="1500" dirty="0" smtClean="0">
                <a:latin typeface="Simplified Arabic" panose="02020603050405020304" pitchFamily="18" charset="-78"/>
                <a:cs typeface="Simplified Arabic" panose="02020603050405020304" pitchFamily="18" charset="-78"/>
              </a:rPr>
              <a:t>بوينغ عن ارتفاع </a:t>
            </a:r>
            <a:r>
              <a:rPr lang="ar-DZ" sz="1500" dirty="0">
                <a:latin typeface="Simplified Arabic" panose="02020603050405020304" pitchFamily="18" charset="-78"/>
                <a:cs typeface="Simplified Arabic" panose="02020603050405020304" pitchFamily="18" charset="-78"/>
              </a:rPr>
              <a:t>ارباحها في الفصل الرابع من العام 2017 متوقعة مزيدا من العائدات وتسليم الطائرات التجارية في 2018. وارتفعت اسهم شركة صناعة الطائرات الاميركية بعد اعلانها ارباحا صافية في الفصل الرابع بلغت 3,1 مليارات دولار بزيادة 92 بالمئة عن الفترة نفسها العام الماضي. وسجلت العائدات 25,4 مليار دولار، بارتفاع تسعة بالمئة عن الفترة نفسها في 2016، مدعومة بزيادة عمليات تسليم الطائرات التجارية وارتفاع العائدات العسكرية من مبيعات انظمة الاسلحة. واستفادت بوينغ من زيادة الطلب على الطائرات التجارية فيما تسجل شركات الطيران ارباحا اعلى وتتلقى مزيدا من طلبيات </a:t>
            </a:r>
            <a:r>
              <a:rPr lang="ar-DZ" sz="1500" dirty="0" err="1">
                <a:latin typeface="Simplified Arabic" panose="02020603050405020304" pitchFamily="18" charset="-78"/>
                <a:cs typeface="Simplified Arabic" panose="02020603050405020304" pitchFamily="18" charset="-78"/>
              </a:rPr>
              <a:t>الطائرات.وقال</a:t>
            </a:r>
            <a:r>
              <a:rPr lang="ar-DZ" sz="1500" dirty="0">
                <a:latin typeface="Simplified Arabic" panose="02020603050405020304" pitchFamily="18" charset="-78"/>
                <a:cs typeface="Simplified Arabic" panose="02020603050405020304" pitchFamily="18" charset="-78"/>
              </a:rPr>
              <a:t> دينيس </a:t>
            </a:r>
            <a:r>
              <a:rPr lang="ar-DZ" sz="1500" dirty="0" err="1">
                <a:latin typeface="Simplified Arabic" panose="02020603050405020304" pitchFamily="18" charset="-78"/>
                <a:cs typeface="Simplified Arabic" panose="02020603050405020304" pitchFamily="18" charset="-78"/>
              </a:rPr>
              <a:t>مولنبيرغ</a:t>
            </a:r>
            <a:r>
              <a:rPr lang="ar-DZ" sz="1500" dirty="0">
                <a:latin typeface="Simplified Arabic" panose="02020603050405020304" pitchFamily="18" charset="-78"/>
                <a:cs typeface="Simplified Arabic" panose="02020603050405020304" pitchFamily="18" charset="-78"/>
              </a:rPr>
              <a:t> الرئيس التنفيذي لبوينغ "في مختلف اقسام بوينغ حققت فرقنا سنة قياسية من الاداء المالي والعمليات مع تركيزها على تنفيذ برامج الانتاج في شكل منضبط والتطوير وزيادة الخدمات وايصال الفائدة </a:t>
            </a:r>
            <a:r>
              <a:rPr lang="ar-DZ" sz="1500" dirty="0" smtClean="0">
                <a:latin typeface="Simplified Arabic" panose="02020603050405020304" pitchFamily="18" charset="-78"/>
                <a:cs typeface="Simplified Arabic" panose="02020603050405020304" pitchFamily="18" charset="-78"/>
              </a:rPr>
              <a:t>للزبائن.</a:t>
            </a:r>
          </a:p>
          <a:p>
            <a:pPr algn="r" rtl="1"/>
            <a:endParaRPr lang="fr-FR" sz="15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744640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a:solidFill>
                  <a:schemeClr val="bg1"/>
                </a:solidFill>
              </a:rPr>
              <a:t> شرح شعار </a:t>
            </a:r>
            <a:r>
              <a:rPr lang="ar-DZ" dirty="0" smtClean="0">
                <a:solidFill>
                  <a:schemeClr val="bg1"/>
                </a:solidFill>
              </a:rPr>
              <a:t>شركة بوينغ</a:t>
            </a:r>
            <a:endParaRPr lang="fr-FR" dirty="0">
              <a:solidFill>
                <a:schemeClr val="bg1"/>
              </a:solidFill>
            </a:endParaRPr>
          </a:p>
        </p:txBody>
      </p:sp>
      <p:sp>
        <p:nvSpPr>
          <p:cNvPr id="3" name="Espace réservé du texte 2"/>
          <p:cNvSpPr>
            <a:spLocks noGrp="1"/>
          </p:cNvSpPr>
          <p:nvPr>
            <p:ph type="body" idx="1"/>
          </p:nvPr>
        </p:nvSpPr>
        <p:spPr/>
        <p:txBody>
          <a:bodyPr/>
          <a:lstStyle/>
          <a:p>
            <a:pPr rtl="1"/>
            <a:r>
              <a:rPr lang="ar-DZ" dirty="0"/>
              <a:t>شعار </a:t>
            </a:r>
            <a:r>
              <a:rPr lang="fr-FR" dirty="0"/>
              <a:t>Boeing </a:t>
            </a:r>
            <a:r>
              <a:rPr lang="ar-DZ" dirty="0"/>
              <a:t>هو شعار يمثل التطور والتقدم والحيوية. يصور الشعار أحدث الابتكارات وتطوير الأشياء التي يمكن إطلاقها في الفضاء وفي جميع أنحاء العالم. بالإضافة إلى ذلك ، فإنه ينقل الطموح إلى اتساع الزمكان</a:t>
            </a:r>
            <a:r>
              <a:rPr lang="ar-DZ" dirty="0" smtClean="0"/>
              <a:t>.</a:t>
            </a:r>
            <a:endParaRPr lang="ar-DZ" dirty="0"/>
          </a:p>
          <a:p>
            <a:pPr rtl="1"/>
            <a:r>
              <a:rPr lang="ar-DZ" dirty="0"/>
              <a:t>حقيقة أن اسم مؤسس الشركة لا يزال مدرجًا في الشعار يوضح الكثير عن الشركة. إنها شهادة على شرعيتها. وفقًا لموقع الشركة على الإنترنت ، فإن شعار </a:t>
            </a:r>
            <a:r>
              <a:rPr lang="fr-FR" dirty="0"/>
              <a:t>Boeing </a:t>
            </a:r>
            <a:r>
              <a:rPr lang="ar-DZ" dirty="0"/>
              <a:t>مع ذلك "يظل شعارًا مبدعًا لما يمكن للمرء تحقيقه إذا تجرأ على الحلم". </a:t>
            </a:r>
            <a:endParaRPr lang="ar-DZ" dirty="0" smtClean="0"/>
          </a:p>
          <a:p>
            <a:pPr rtl="1"/>
            <a:r>
              <a:rPr lang="ar-DZ" dirty="0"/>
              <a:t>شعار بوينغ قد تطور عبر تاريخه، حيث كان يتضمن رموزًا مختلفة تعبر عن السرعة والحرية في فترات مختلفة. منذ عام 1961، أصبح اسم الشركة الكامل "</a:t>
            </a:r>
            <a:r>
              <a:rPr lang="fr-FR" dirty="0"/>
              <a:t>The Boeing </a:t>
            </a:r>
            <a:r>
              <a:rPr lang="fr-FR" dirty="0" err="1"/>
              <a:t>Company</a:t>
            </a:r>
            <a:r>
              <a:rPr lang="fr-FR" dirty="0"/>
              <a:t>". </a:t>
            </a:r>
            <a:r>
              <a:rPr lang="ar-DZ" dirty="0"/>
              <a:t>بوينغ تقوم بتصميم وتصنيع الطائرات التجارية والعسكرية، وتشمل منتجاتها طائرات مثل بوينغ 737 و747 و767 و777 و787 </a:t>
            </a:r>
            <a:r>
              <a:rPr lang="fr-FR" dirty="0" err="1"/>
              <a:t>Dreamliner</a:t>
            </a:r>
            <a:r>
              <a:rPr lang="fr-FR" dirty="0"/>
              <a:t>. </a:t>
            </a:r>
            <a:r>
              <a:rPr lang="ar-DZ" dirty="0"/>
              <a:t>الشعار الحالي لبوينغ يتميز باللون الأزرق الهادئ والخط البسيط، مما يعكس القوة والثقة.</a:t>
            </a:r>
            <a:endParaRPr lang="ar-DZ" dirty="0" smtClean="0"/>
          </a:p>
          <a:p>
            <a:pPr rtl="1"/>
            <a:endParaRPr lang="fr-FR" dirty="0"/>
          </a:p>
        </p:txBody>
      </p:sp>
    </p:spTree>
    <p:extLst>
      <p:ext uri="{BB962C8B-B14F-4D97-AF65-F5344CB8AC3E}">
        <p14:creationId xmlns:p14="http://schemas.microsoft.com/office/powerpoint/2010/main" val="953052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solidFill>
                  <a:schemeClr val="bg1"/>
                </a:solidFill>
              </a:rPr>
              <a:t>شعار بوينغ بين الماضي والحاضر</a:t>
            </a:r>
            <a:endParaRPr lang="fr-FR" dirty="0">
              <a:solidFill>
                <a:schemeClr val="bg1"/>
              </a:solidFill>
            </a:endParaRPr>
          </a:p>
        </p:txBody>
      </p:sp>
      <p:pic>
        <p:nvPicPr>
          <p:cNvPr id="4" name="Image 3"/>
          <p:cNvPicPr>
            <a:picLocks noChangeAspect="1"/>
          </p:cNvPicPr>
          <p:nvPr/>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609060" y="1126164"/>
            <a:ext cx="6096000" cy="38481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516039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a:solidFill>
                  <a:schemeClr val="bg1"/>
                </a:solidFill>
              </a:rPr>
              <a:t>بعض نماذج طائرات بوينغ</a:t>
            </a:r>
            <a:endParaRPr lang="fr-FR" dirty="0">
              <a:solidFill>
                <a:schemeClr val="bg1"/>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255" y="1491879"/>
            <a:ext cx="3887973" cy="2718613"/>
          </a:xfrm>
          <a:prstGeom prst="rect">
            <a:avLst/>
          </a:prstGeom>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5129" y="1491879"/>
            <a:ext cx="4220648" cy="2718613"/>
          </a:xfrm>
          <a:prstGeom prst="rect">
            <a:avLst/>
          </a:prstGeom>
        </p:spPr>
      </p:pic>
      <p:sp>
        <p:nvSpPr>
          <p:cNvPr id="7" name="Rectangle à coins arrondis 6"/>
          <p:cNvSpPr/>
          <p:nvPr/>
        </p:nvSpPr>
        <p:spPr>
          <a:xfrm>
            <a:off x="4880344" y="4295553"/>
            <a:ext cx="4051005" cy="5954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000" b="1" dirty="0"/>
              <a:t>طائرة بوينغ 707 تابعة للخطوط الهندية</a:t>
            </a:r>
            <a:endParaRPr lang="fr-FR" sz="2000" b="1" dirty="0"/>
          </a:p>
        </p:txBody>
      </p:sp>
      <p:sp>
        <p:nvSpPr>
          <p:cNvPr id="8" name="Rectangle à coins arrondis 7"/>
          <p:cNvSpPr/>
          <p:nvPr/>
        </p:nvSpPr>
        <p:spPr>
          <a:xfrm>
            <a:off x="301255" y="4295553"/>
            <a:ext cx="3887973" cy="5954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t>مجسم لأول طائرة بوينغ موجودة في متحف الطيران والفضاء الوطني</a:t>
            </a:r>
            <a:endParaRPr lang="fr-FR" sz="2000" b="1" dirty="0"/>
          </a:p>
        </p:txBody>
      </p:sp>
    </p:spTree>
    <p:extLst>
      <p:ext uri="{BB962C8B-B14F-4D97-AF65-F5344CB8AC3E}">
        <p14:creationId xmlns:p14="http://schemas.microsoft.com/office/powerpoint/2010/main" val="763601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651" y="861238"/>
            <a:ext cx="4133175" cy="2777010"/>
          </a:xfrm>
          <a:prstGeom prst="rect">
            <a:avLst/>
          </a:prstGeom>
        </p:spPr>
      </p:pic>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2906" y="861238"/>
            <a:ext cx="4351606" cy="2777010"/>
          </a:xfrm>
          <a:prstGeom prst="rect">
            <a:avLst/>
          </a:prstGeom>
        </p:spPr>
      </p:pic>
      <p:sp>
        <p:nvSpPr>
          <p:cNvPr id="4" name="Rectangle à coins arrondis 3"/>
          <p:cNvSpPr/>
          <p:nvPr/>
        </p:nvSpPr>
        <p:spPr>
          <a:xfrm>
            <a:off x="4632906" y="3795823"/>
            <a:ext cx="4351606" cy="7230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000" b="1" dirty="0"/>
              <a:t>طائرة 727 تابعة للخطوط الوطنية الأسترالية</a:t>
            </a:r>
            <a:endParaRPr lang="fr-FR" sz="2000" b="1" dirty="0"/>
          </a:p>
        </p:txBody>
      </p:sp>
      <p:sp>
        <p:nvSpPr>
          <p:cNvPr id="5" name="Rectangle à coins arrondis 4"/>
          <p:cNvSpPr/>
          <p:nvPr/>
        </p:nvSpPr>
        <p:spPr>
          <a:xfrm>
            <a:off x="212651" y="3795823"/>
            <a:ext cx="4133175" cy="7230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t>طائرة 737</a:t>
            </a:r>
          </a:p>
        </p:txBody>
      </p:sp>
    </p:spTree>
    <p:extLst>
      <p:ext uri="{BB962C8B-B14F-4D97-AF65-F5344CB8AC3E}">
        <p14:creationId xmlns:p14="http://schemas.microsoft.com/office/powerpoint/2010/main" val="2575201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613" y="990267"/>
            <a:ext cx="4191001" cy="2648393"/>
          </a:xfrm>
          <a:prstGeom prst="rect">
            <a:avLst/>
          </a:prstGeom>
        </p:spPr>
      </p:pic>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57060" y="990267"/>
            <a:ext cx="4348717" cy="2648393"/>
          </a:xfrm>
          <a:prstGeom prst="rect">
            <a:avLst/>
          </a:prstGeom>
        </p:spPr>
      </p:pic>
      <p:sp>
        <p:nvSpPr>
          <p:cNvPr id="5" name="Rectangle à coins arrondis 4"/>
          <p:cNvSpPr/>
          <p:nvPr/>
        </p:nvSpPr>
        <p:spPr>
          <a:xfrm>
            <a:off x="4657060" y="3795823"/>
            <a:ext cx="4348717" cy="606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t>طائرة بوينغ 717</a:t>
            </a:r>
          </a:p>
        </p:txBody>
      </p:sp>
      <p:sp>
        <p:nvSpPr>
          <p:cNvPr id="6" name="Rectangle à coins arrondis 5"/>
          <p:cNvSpPr/>
          <p:nvPr/>
        </p:nvSpPr>
        <p:spPr>
          <a:xfrm>
            <a:off x="189613" y="3795823"/>
            <a:ext cx="4191001" cy="606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t>بوينغ إي-6 العسكرية التي أنشأتها شركة بوينغ للبحرية الولايات المتحدة</a:t>
            </a:r>
          </a:p>
        </p:txBody>
      </p:sp>
    </p:spTree>
    <p:extLst>
      <p:ext uri="{BB962C8B-B14F-4D97-AF65-F5344CB8AC3E}">
        <p14:creationId xmlns:p14="http://schemas.microsoft.com/office/powerpoint/2010/main" val="4022023111"/>
      </p:ext>
    </p:extLst>
  </p:cSld>
  <p:clrMapOvr>
    <a:masterClrMapping/>
  </p:clrMapOvr>
  <p:timing>
    <p:tnLst>
      <p:par>
        <p:cTn id="1" dur="indefinite" restart="never" nodeType="tmRoot"/>
      </p:par>
    </p:tnLst>
  </p:timing>
</p:sld>
</file>

<file path=ppt/theme/theme1.xml><?xml version="1.0" encoding="utf-8"?>
<a:theme xmlns:a="http://schemas.openxmlformats.org/drawingml/2006/main" name="Airplane History Thesis by Slidesgo">
  <a:themeElements>
    <a:clrScheme name="Simple Light">
      <a:dk1>
        <a:srgbClr val="213363"/>
      </a:dk1>
      <a:lt1>
        <a:srgbClr val="FFFFFF"/>
      </a:lt1>
      <a:dk2>
        <a:srgbClr val="9AB3E3"/>
      </a:dk2>
      <a:lt2>
        <a:srgbClr val="4A6CAF"/>
      </a:lt2>
      <a:accent1>
        <a:srgbClr val="304F9B"/>
      </a:accent1>
      <a:accent2>
        <a:srgbClr val="B9C5BC"/>
      </a:accent2>
      <a:accent3>
        <a:srgbClr val="677DB7"/>
      </a:accent3>
      <a:accent4>
        <a:srgbClr val="11224E"/>
      </a:accent4>
      <a:accent5>
        <a:srgbClr val="DFDBDB"/>
      </a:accent5>
      <a:accent6>
        <a:srgbClr val="FDEADF"/>
      </a:accent6>
      <a:hlink>
        <a:srgbClr val="21336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TotalTime>
  <Words>1907</Words>
  <Application>Microsoft Office PowerPoint</Application>
  <PresentationFormat>Affichage à l'écran (16:9)</PresentationFormat>
  <Paragraphs>87</Paragraphs>
  <Slides>18</Slides>
  <Notes>9</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Airplane History Thesis by Slidesgo</vt:lpstr>
      <vt:lpstr>بسم الله الرحمان الرحيم </vt:lpstr>
      <vt:lpstr>Présentation PowerPoint</vt:lpstr>
      <vt:lpstr>Présentation PowerPoint</vt:lpstr>
      <vt:lpstr>نشأة شركة بوينغ</vt:lpstr>
      <vt:lpstr> شرح شعار شركة بوينغ</vt:lpstr>
      <vt:lpstr>شعار بوينغ بين الماضي والحاضر</vt:lpstr>
      <vt:lpstr>بعض نماذج طائرات بوينغ</vt:lpstr>
      <vt:lpstr>Présentation PowerPoint</vt:lpstr>
      <vt:lpstr>Présentation PowerPoint</vt:lpstr>
      <vt:lpstr>شركة بوينغ تحليل  swot </vt:lpstr>
      <vt:lpstr>شركة بوينغ تحليل  swot </vt:lpstr>
      <vt:lpstr>شركة بوينغ تحليل  swot </vt:lpstr>
      <vt:lpstr>شركة بوينغ تحليل  swot </vt:lpstr>
      <vt:lpstr>شركة بوينغ تحليل  pestal </vt:lpstr>
      <vt:lpstr>اشكال دخول شركة بوينغ للأسواق الدولية </vt:lpstr>
      <vt:lpstr>اشكال دخول شركة بوينغ للأسواق الدولية </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 is where your presentation begins</dc:title>
  <dc:creator>TAIBA.SARVICES</dc:creator>
  <cp:lastModifiedBy>AHMED</cp:lastModifiedBy>
  <cp:revision>23</cp:revision>
  <dcterms:modified xsi:type="dcterms:W3CDTF">2024-03-13T19:42:48Z</dcterms:modified>
</cp:coreProperties>
</file>