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9"/>
  </p:notesMasterIdLst>
  <p:handoutMasterIdLst>
    <p:handoutMasterId r:id="rId20"/>
  </p:handoutMasterIdLst>
  <p:sldIdLst>
    <p:sldId id="270" r:id="rId5"/>
    <p:sldId id="279" r:id="rId6"/>
    <p:sldId id="280" r:id="rId7"/>
    <p:sldId id="281" r:id="rId8"/>
    <p:sldId id="282" r:id="rId9"/>
    <p:sldId id="283" r:id="rId10"/>
    <p:sldId id="284" r:id="rId11"/>
    <p:sldId id="290" r:id="rId12"/>
    <p:sldId id="285" r:id="rId13"/>
    <p:sldId id="286" r:id="rId14"/>
    <p:sldId id="287" r:id="rId15"/>
    <p:sldId id="288" r:id="rId16"/>
    <p:sldId id="289" r:id="rId17"/>
    <p:sldId id="269" r:id="rId18"/>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F2F2F2"/>
    <a:srgbClr val="462340"/>
    <a:srgbClr val="4B374B"/>
    <a:srgbClr val="4A7260"/>
    <a:srgbClr val="8A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2833802-FEF1-4C79-8D5D-14CF1EAF98D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696"/>
  </p:normalViewPr>
  <p:slideViewPr>
    <p:cSldViewPr snapToGrid="0">
      <p:cViewPr varScale="1">
        <p:scale>
          <a:sx n="89" d="100"/>
          <a:sy n="89" d="100"/>
        </p:scale>
        <p:origin x="432" y="53"/>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07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 xmlns:a16="http://schemas.microsoft.com/office/drawing/2014/main" id="{DE1F9995-ABA5-4B84-A110-13D73B93675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dirty="0"/>
          </a:p>
        </p:txBody>
      </p:sp>
      <p:sp>
        <p:nvSpPr>
          <p:cNvPr id="3" name="Espace réservé de la date 2">
            <a:extLst>
              <a:ext uri="{FF2B5EF4-FFF2-40B4-BE49-F238E27FC236}">
                <a16:creationId xmlns="" xmlns:a16="http://schemas.microsoft.com/office/drawing/2014/main" id="{BB0FC55C-A306-4A55-B35A-6BA5203CC3E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F91D3C1B-BF8F-42A0-84F7-22A3F63472AF}" type="datetime1">
              <a:rPr lang="fr-FR" smtClean="0"/>
              <a:t>22/04/2024</a:t>
            </a:fld>
            <a:endParaRPr lang="fr-FR" dirty="0"/>
          </a:p>
        </p:txBody>
      </p:sp>
      <p:sp>
        <p:nvSpPr>
          <p:cNvPr id="4" name="Espace réservé du pied de page 3">
            <a:extLst>
              <a:ext uri="{FF2B5EF4-FFF2-40B4-BE49-F238E27FC236}">
                <a16:creationId xmlns="" xmlns:a16="http://schemas.microsoft.com/office/drawing/2014/main" id="{9CBC51AC-ACC0-4B35-8350-D8EA48E4E60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dirty="0"/>
          </a:p>
        </p:txBody>
      </p:sp>
      <p:sp>
        <p:nvSpPr>
          <p:cNvPr id="5" name="Espace réservé du numéro de diapositive 4">
            <a:extLst>
              <a:ext uri="{FF2B5EF4-FFF2-40B4-BE49-F238E27FC236}">
                <a16:creationId xmlns="" xmlns:a16="http://schemas.microsoft.com/office/drawing/2014/main" id="{CEE2F829-76AE-4D6B-A09B-E771F87F6D6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1ECB224-3C4D-493C-AEF6-51FAC3CC7C4B}" type="slidenum">
              <a:rPr lang="fr-FR" smtClean="0"/>
              <a:t>‹N°›</a:t>
            </a:fld>
            <a:endParaRPr lang="fr-FR" dirty="0"/>
          </a:p>
        </p:txBody>
      </p:sp>
    </p:spTree>
    <p:extLst>
      <p:ext uri="{BB962C8B-B14F-4D97-AF65-F5344CB8AC3E}">
        <p14:creationId xmlns:p14="http://schemas.microsoft.com/office/powerpoint/2010/main" val="2091197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noProof="0"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D0A103-E045-4DBA-A8CE-9218DB8AE4FE}" type="datetime1">
              <a:rPr lang="fr-FR" smtClean="0"/>
              <a:pPr/>
              <a:t>22/04/2024</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FR" noProof="0"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noProof="0" dirty="0" smtClean="0"/>
              <a:t>Modifiez les styles du texte du masque</a:t>
            </a:r>
          </a:p>
          <a:p>
            <a:pPr lvl="1" rtl="0"/>
            <a:r>
              <a:rPr lang="fr-FR" noProof="0" dirty="0" smtClean="0"/>
              <a:t>Deuxième niveau</a:t>
            </a:r>
          </a:p>
          <a:p>
            <a:pPr lvl="2" rtl="0"/>
            <a:r>
              <a:rPr lang="fr-FR" noProof="0" dirty="0" smtClean="0"/>
              <a:t>Troisième niveau</a:t>
            </a:r>
          </a:p>
          <a:p>
            <a:pPr lvl="3" rtl="0"/>
            <a:r>
              <a:rPr lang="fr-FR" noProof="0" dirty="0" smtClean="0"/>
              <a:t>Quatrième niveau</a:t>
            </a:r>
          </a:p>
          <a:p>
            <a:pPr lvl="4" rtl="0"/>
            <a:r>
              <a:rPr lang="fr-FR" noProof="0" dirty="0" smtClean="0"/>
              <a:t>Cinquième niveau</a:t>
            </a:r>
            <a:endParaRPr lang="fr-FR" noProof="0" dirty="0"/>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noProof="0"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5C09F48-E3F7-4432-94C0-BC9DA42EACBA}" type="slidenum">
              <a:rPr lang="fr-FR" noProof="0" smtClean="0"/>
              <a:t>‹N°›</a:t>
            </a:fld>
            <a:endParaRPr lang="fr-FR" noProof="0" dirty="0"/>
          </a:p>
        </p:txBody>
      </p:sp>
    </p:spTree>
    <p:extLst>
      <p:ext uri="{BB962C8B-B14F-4D97-AF65-F5344CB8AC3E}">
        <p14:creationId xmlns:p14="http://schemas.microsoft.com/office/powerpoint/2010/main" val="1949106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45C09F48-E3F7-4432-94C0-BC9DA42EACBA}" type="slidenum">
              <a:rPr lang="fr-FR" smtClean="0"/>
              <a:t>1</a:t>
            </a:fld>
            <a:endParaRPr lang="fr-FR" dirty="0"/>
          </a:p>
        </p:txBody>
      </p:sp>
    </p:spTree>
    <p:extLst>
      <p:ext uri="{BB962C8B-B14F-4D97-AF65-F5344CB8AC3E}">
        <p14:creationId xmlns:p14="http://schemas.microsoft.com/office/powerpoint/2010/main" val="2626697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45C09F48-E3F7-4432-94C0-BC9DA42EACBA}" type="slidenum">
              <a:rPr lang="fr-FR" smtClean="0"/>
              <a:t>14</a:t>
            </a:fld>
            <a:endParaRPr lang="fr-FR" dirty="0"/>
          </a:p>
        </p:txBody>
      </p:sp>
    </p:spTree>
    <p:extLst>
      <p:ext uri="{BB962C8B-B14F-4D97-AF65-F5344CB8AC3E}">
        <p14:creationId xmlns:p14="http://schemas.microsoft.com/office/powerpoint/2010/main" val="512876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8.sv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8.sv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avec image">
    <p:spTree>
      <p:nvGrpSpPr>
        <p:cNvPr id="1" name=""/>
        <p:cNvGrpSpPr/>
        <p:nvPr/>
      </p:nvGrpSpPr>
      <p:grpSpPr>
        <a:xfrm>
          <a:off x="0" y="0"/>
          <a:ext cx="0" cy="0"/>
          <a:chOff x="0" y="0"/>
          <a:chExt cx="0" cy="0"/>
        </a:xfrm>
      </p:grpSpPr>
      <p:grpSp>
        <p:nvGrpSpPr>
          <p:cNvPr id="7" name="Groupe 6">
            <a:extLst>
              <a:ext uri="{FF2B5EF4-FFF2-40B4-BE49-F238E27FC236}">
                <a16:creationId xmlns="" xmlns:a16="http://schemas.microsoft.com/office/drawing/2014/main" id="{887D6B07-9595-4D7C-A1C7-EE4327E86C4F}"/>
              </a:ext>
            </a:extLst>
          </p:cNvPr>
          <p:cNvGrpSpPr/>
          <p:nvPr userDrawn="1"/>
        </p:nvGrpSpPr>
        <p:grpSpPr>
          <a:xfrm>
            <a:off x="0" y="1770061"/>
            <a:ext cx="12192000" cy="3255962"/>
            <a:chOff x="0" y="1770061"/>
            <a:chExt cx="12192000" cy="3255962"/>
          </a:xfrm>
          <a:solidFill>
            <a:schemeClr val="bg2"/>
          </a:solidFill>
        </p:grpSpPr>
        <p:sp>
          <p:nvSpPr>
            <p:cNvPr id="8" name="Rectangle 7">
              <a:extLst>
                <a:ext uri="{FF2B5EF4-FFF2-40B4-BE49-F238E27FC236}">
                  <a16:creationId xmlns="" xmlns:a16="http://schemas.microsoft.com/office/drawing/2014/main" id="{71EAC7A8-37E9-4B9E-B736-A22B168C80E4}"/>
                </a:ext>
              </a:extLst>
            </p:cNvPr>
            <p:cNvSpPr/>
            <p:nvPr/>
          </p:nvSpPr>
          <p:spPr>
            <a:xfrm>
              <a:off x="0" y="1770061"/>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9" name="Rectangle 8">
              <a:extLst>
                <a:ext uri="{FF2B5EF4-FFF2-40B4-BE49-F238E27FC236}">
                  <a16:creationId xmlns="" xmlns:a16="http://schemas.microsoft.com/office/drawing/2014/main" id="{072B49C9-D888-4DFD-821C-C8761C791457}"/>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0" name="Rectangle 9">
              <a:extLst>
                <a:ext uri="{FF2B5EF4-FFF2-40B4-BE49-F238E27FC236}">
                  <a16:creationId xmlns="" xmlns:a16="http://schemas.microsoft.com/office/drawing/2014/main" id="{377C6874-A790-4966-9E2B-1615E67A53D2}"/>
                </a:ext>
              </a:extLst>
            </p:cNvPr>
            <p:cNvSpPr/>
            <p:nvPr/>
          </p:nvSpPr>
          <p:spPr>
            <a:xfrm>
              <a:off x="0" y="4449763"/>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1" name="Rectangle 10">
              <a:extLst>
                <a:ext uri="{FF2B5EF4-FFF2-40B4-BE49-F238E27FC236}">
                  <a16:creationId xmlns="" xmlns:a16="http://schemas.microsoft.com/office/drawing/2014/main" id="{76B2B5D3-CC1C-45E2-BB10-D1175A138A49}"/>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2" name="Rectangle 11">
              <a:extLst>
                <a:ext uri="{FF2B5EF4-FFF2-40B4-BE49-F238E27FC236}">
                  <a16:creationId xmlns="" xmlns:a16="http://schemas.microsoft.com/office/drawing/2014/main" id="{45994648-15A7-4F74-9BE2-5A7A9FF67672}"/>
                </a:ext>
              </a:extLst>
            </p:cNvPr>
            <p:cNvSpPr/>
            <p:nvPr/>
          </p:nvSpPr>
          <p:spPr>
            <a:xfrm>
              <a:off x="0" y="3079750"/>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sp>
        <p:nvSpPr>
          <p:cNvPr id="26" name="Forme libre : Forme 25">
            <a:extLst>
              <a:ext uri="{FF2B5EF4-FFF2-40B4-BE49-F238E27FC236}">
                <a16:creationId xmlns="" xmlns:a16="http://schemas.microsoft.com/office/drawing/2014/main" id="{58E98649-FB1E-484B-911E-90A1B1AE58F1}"/>
              </a:ext>
            </a:extLst>
          </p:cNvPr>
          <p:cNvSpPr/>
          <p:nvPr userDrawn="1"/>
        </p:nvSpPr>
        <p:spPr>
          <a:xfrm>
            <a:off x="2387600" y="1"/>
            <a:ext cx="7416800" cy="6858001"/>
          </a:xfrm>
          <a:custGeom>
            <a:avLst/>
            <a:gdLst>
              <a:gd name="connsiteX0" fmla="*/ 2297777 w 7416800"/>
              <a:gd name="connsiteY0" fmla="*/ 0 h 6858001"/>
              <a:gd name="connsiteX1" fmla="*/ 5119024 w 7416800"/>
              <a:gd name="connsiteY1" fmla="*/ 0 h 6858001"/>
              <a:gd name="connsiteX2" fmla="*/ 5151877 w 7416800"/>
              <a:gd name="connsiteY2" fmla="*/ 12024 h 6858001"/>
              <a:gd name="connsiteX3" fmla="*/ 7416800 w 7416800"/>
              <a:gd name="connsiteY3" fmla="*/ 3429000 h 6858001"/>
              <a:gd name="connsiteX4" fmla="*/ 5151877 w 7416800"/>
              <a:gd name="connsiteY4" fmla="*/ 6845976 h 6858001"/>
              <a:gd name="connsiteX5" fmla="*/ 5119021 w 7416800"/>
              <a:gd name="connsiteY5" fmla="*/ 6858001 h 6858001"/>
              <a:gd name="connsiteX6" fmla="*/ 2297779 w 7416800"/>
              <a:gd name="connsiteY6" fmla="*/ 6858001 h 6858001"/>
              <a:gd name="connsiteX7" fmla="*/ 2264924 w 7416800"/>
              <a:gd name="connsiteY7" fmla="*/ 6845976 h 6858001"/>
              <a:gd name="connsiteX8" fmla="*/ 0 w 7416800"/>
              <a:gd name="connsiteY8" fmla="*/ 3429000 h 6858001"/>
              <a:gd name="connsiteX9" fmla="*/ 2264924 w 7416800"/>
              <a:gd name="connsiteY9" fmla="*/ 12024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16800" h="6858001">
                <a:moveTo>
                  <a:pt x="2297777" y="0"/>
                </a:moveTo>
                <a:lnTo>
                  <a:pt x="5119024" y="0"/>
                </a:lnTo>
                <a:lnTo>
                  <a:pt x="5151877" y="12024"/>
                </a:lnTo>
                <a:cubicBezTo>
                  <a:pt x="6482877" y="574990"/>
                  <a:pt x="7416800" y="1892930"/>
                  <a:pt x="7416800" y="3429000"/>
                </a:cubicBezTo>
                <a:cubicBezTo>
                  <a:pt x="7416800" y="4965070"/>
                  <a:pt x="6482877" y="6283010"/>
                  <a:pt x="5151877" y="6845976"/>
                </a:cubicBezTo>
                <a:lnTo>
                  <a:pt x="5119021" y="6858001"/>
                </a:lnTo>
                <a:lnTo>
                  <a:pt x="2297779" y="6858001"/>
                </a:lnTo>
                <a:lnTo>
                  <a:pt x="2264924" y="6845976"/>
                </a:lnTo>
                <a:cubicBezTo>
                  <a:pt x="933923" y="6283010"/>
                  <a:pt x="0" y="4965070"/>
                  <a:pt x="0" y="3429000"/>
                </a:cubicBezTo>
                <a:cubicBezTo>
                  <a:pt x="0" y="1892930"/>
                  <a:pt x="933923" y="574990"/>
                  <a:pt x="2264924" y="12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noProof="0" dirty="0"/>
          </a:p>
        </p:txBody>
      </p:sp>
      <p:sp>
        <p:nvSpPr>
          <p:cNvPr id="22" name="Espace réservé d’image 21">
            <a:extLst>
              <a:ext uri="{FF2B5EF4-FFF2-40B4-BE49-F238E27FC236}">
                <a16:creationId xmlns="" xmlns:a16="http://schemas.microsoft.com/office/drawing/2014/main" id="{94FE51EC-6EEE-4E9B-95E0-8B3BEC6560A1}"/>
              </a:ext>
            </a:extLst>
          </p:cNvPr>
          <p:cNvSpPr>
            <a:spLocks noGrp="1"/>
          </p:cNvSpPr>
          <p:nvPr>
            <p:ph type="pic" sz="quarter" idx="14" hasCustomPrompt="1"/>
          </p:nvPr>
        </p:nvSpPr>
        <p:spPr>
          <a:xfrm>
            <a:off x="2667000" y="0"/>
            <a:ext cx="6858000" cy="6858000"/>
          </a:xfrm>
          <a:prstGeom prst="ellipse">
            <a:avLst/>
          </a:prstGeom>
          <a:pattFill prst="dkUpDiag">
            <a:fgClr>
              <a:schemeClr val="accent3"/>
            </a:fgClr>
            <a:bgClr>
              <a:schemeClr val="accent3">
                <a:lumMod val="75000"/>
              </a:schemeClr>
            </a:bgClr>
          </a:pattFill>
        </p:spPr>
        <p:txBody>
          <a:bodyPr vert="horz" lIns="91440" tIns="45720" rIns="91440" bIns="45720" rtlCol="0" anchor="t" anchorCtr="1">
            <a:noAutofit/>
          </a:bodyPr>
          <a:lstStyle>
            <a:lvl1pPr>
              <a:defRPr lang="en-GB" sz="1600" dirty="0">
                <a:solidFill>
                  <a:schemeClr val="bg1"/>
                </a:solidFill>
                <a:latin typeface="+mn-lt"/>
                <a:cs typeface="Arial" panose="020B0604020202020204" pitchFamily="34" charset="0"/>
              </a:defRPr>
            </a:lvl1pPr>
          </a:lstStyle>
          <a:p>
            <a:pPr marL="0" lvl="0" indent="0" algn="ctr" rtl="0">
              <a:buNone/>
            </a:pPr>
            <a:r>
              <a:rPr lang="fr-FR" noProof="0" dirty="0" smtClean="0"/>
              <a:t>Insérer une image</a:t>
            </a:r>
            <a:endParaRPr lang="fr-FR" noProof="0" dirty="0"/>
          </a:p>
        </p:txBody>
      </p:sp>
      <p:cxnSp>
        <p:nvCxnSpPr>
          <p:cNvPr id="15" name="Connecteur droit 14">
            <a:extLst>
              <a:ext uri="{FF2B5EF4-FFF2-40B4-BE49-F238E27FC236}">
                <a16:creationId xmlns="" xmlns:a16="http://schemas.microsoft.com/office/drawing/2014/main" id="{1FEC2E97-8DAA-48A7-AC52-B4B5AD2C486E}"/>
              </a:ext>
            </a:extLst>
          </p:cNvPr>
          <p:cNvCxnSpPr/>
          <p:nvPr userDrawn="1"/>
        </p:nvCxnSpPr>
        <p:spPr>
          <a:xfrm>
            <a:off x="5791785" y="3949699"/>
            <a:ext cx="608430" cy="0"/>
          </a:xfrm>
          <a:prstGeom prst="line">
            <a:avLst/>
          </a:prstGeom>
          <a:ln w="571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 xmlns:a16="http://schemas.microsoft.com/office/drawing/2014/main" id="{55002804-57E2-4379-9103-073F4D46F016}"/>
              </a:ext>
            </a:extLst>
          </p:cNvPr>
          <p:cNvSpPr>
            <a:spLocks noGrp="1"/>
          </p:cNvSpPr>
          <p:nvPr>
            <p:ph type="ctrTitle" hasCustomPrompt="1"/>
          </p:nvPr>
        </p:nvSpPr>
        <p:spPr>
          <a:xfrm>
            <a:off x="3127248" y="1124712"/>
            <a:ext cx="5943600" cy="2596896"/>
          </a:xfrm>
        </p:spPr>
        <p:txBody>
          <a:bodyPr vert="horz" lIns="91440" tIns="45720" rIns="91440" bIns="45720" rtlCol="0" anchor="b" anchorCtr="1">
            <a:noAutofit/>
          </a:bodyPr>
          <a:lstStyle>
            <a:lvl1pPr algn="ctr">
              <a:defRPr lang="en-GB" sz="5400" b="0">
                <a:solidFill>
                  <a:schemeClr val="bg1"/>
                </a:solidFill>
                <a:latin typeface="+mj-lt"/>
              </a:defRPr>
            </a:lvl1pPr>
          </a:lstStyle>
          <a:p>
            <a:pPr lvl="0" algn="ctr" rtl="0">
              <a:lnSpc>
                <a:spcPct val="80000"/>
              </a:lnSpc>
            </a:pPr>
            <a:r>
              <a:rPr lang="fr-FR" noProof="0" dirty="0" smtClean="0"/>
              <a:t>Titre</a:t>
            </a:r>
            <a:endParaRPr lang="fr-FR" noProof="0" dirty="0"/>
          </a:p>
        </p:txBody>
      </p:sp>
      <p:sp>
        <p:nvSpPr>
          <p:cNvPr id="3" name="Sous-titre 2">
            <a:extLst>
              <a:ext uri="{FF2B5EF4-FFF2-40B4-BE49-F238E27FC236}">
                <a16:creationId xmlns="" xmlns:a16="http://schemas.microsoft.com/office/drawing/2014/main" id="{DD109CAD-EBE3-4421-954D-A76C885B2753}"/>
              </a:ext>
            </a:extLst>
          </p:cNvPr>
          <p:cNvSpPr>
            <a:spLocks noGrp="1"/>
          </p:cNvSpPr>
          <p:nvPr>
            <p:ph type="subTitle" idx="1" hasCustomPrompt="1"/>
          </p:nvPr>
        </p:nvSpPr>
        <p:spPr>
          <a:xfrm>
            <a:off x="3584448" y="4315968"/>
            <a:ext cx="5029200" cy="886968"/>
          </a:xfrm>
        </p:spPr>
        <p:txBody>
          <a:bodyPr vert="horz" lIns="91440" tIns="45720" rIns="91440" bIns="45720" rtlCol="0" anchor="t" anchorCtr="0">
            <a:noAutofit/>
          </a:bodyPr>
          <a:lstStyle>
            <a:lvl1pPr marL="0" indent="0" algn="ctr">
              <a:buNone/>
              <a:defRPr lang="en-GB" sz="1800" b="1" spc="300" dirty="0">
                <a:solidFill>
                  <a:schemeClr val="bg1"/>
                </a:solidFill>
                <a:latin typeface="+mn-lt"/>
                <a:cs typeface="Arial" panose="020B0604020202020204" pitchFamily="34" charset="0"/>
              </a:defRPr>
            </a:lvl1pPr>
          </a:lstStyle>
          <a:p>
            <a:pPr marL="228600" lvl="0" indent="-228600" algn="ctr" rtl="0"/>
            <a:r>
              <a:rPr lang="fr-FR" noProof="0" dirty="0" smtClean="0"/>
              <a:t>Sous-titre</a:t>
            </a:r>
            <a:endParaRPr lang="fr-FR" noProof="0" dirty="0"/>
          </a:p>
        </p:txBody>
      </p:sp>
      <p:sp>
        <p:nvSpPr>
          <p:cNvPr id="20" name="Espace réservé du texte 19">
            <a:extLst>
              <a:ext uri="{FF2B5EF4-FFF2-40B4-BE49-F238E27FC236}">
                <a16:creationId xmlns="" xmlns:a16="http://schemas.microsoft.com/office/drawing/2014/main" id="{49085F81-D49A-4915-8EEC-2A1A96AC0B38}"/>
              </a:ext>
            </a:extLst>
          </p:cNvPr>
          <p:cNvSpPr>
            <a:spLocks noGrp="1"/>
          </p:cNvSpPr>
          <p:nvPr>
            <p:ph type="body" sz="quarter" idx="13" hasCustomPrompt="1"/>
          </p:nvPr>
        </p:nvSpPr>
        <p:spPr>
          <a:xfrm>
            <a:off x="4641140" y="5795479"/>
            <a:ext cx="2915816" cy="258532"/>
          </a:xfrm>
        </p:spPr>
        <p:txBody>
          <a:bodyPr vert="horz" wrap="square" lIns="91440" tIns="45720" rIns="91440" bIns="45720" rtlCol="0" anchor="ctr" anchorCtr="1">
            <a:spAutoFit/>
          </a:bodyPr>
          <a:lstStyle>
            <a:lvl1pPr marL="0" indent="0">
              <a:buNone/>
              <a:defRPr lang="en-US" sz="1200" b="0" spc="300" smtClean="0">
                <a:solidFill>
                  <a:schemeClr val="bg1"/>
                </a:solidFill>
                <a:latin typeface="+mn-lt"/>
                <a:cs typeface="Arial" panose="020B0604020202020204" pitchFamily="34" charset="0"/>
              </a:defRPr>
            </a:lvl1pPr>
            <a:lvl2pPr>
              <a:defRPr lang="en-US" smtClean="0"/>
            </a:lvl2pPr>
            <a:lvl3pPr>
              <a:defRPr lang="en-US" smtClean="0"/>
            </a:lvl3pPr>
            <a:lvl4pPr>
              <a:defRPr lang="en-US" smtClean="0"/>
            </a:lvl4pPr>
            <a:lvl5pPr>
              <a:defRPr lang="en-GB"/>
            </a:lvl5pPr>
          </a:lstStyle>
          <a:p>
            <a:pPr marL="228600" lvl="0" indent="-228600" algn="ctr" rtl="0"/>
            <a:r>
              <a:rPr lang="fr-FR" noProof="0" dirty="0" smtClean="0"/>
              <a:t>Date</a:t>
            </a:r>
            <a:endParaRPr lang="fr-FR" noProof="0" dirty="0"/>
          </a:p>
        </p:txBody>
      </p:sp>
    </p:spTree>
    <p:extLst>
      <p:ext uri="{BB962C8B-B14F-4D97-AF65-F5344CB8AC3E}">
        <p14:creationId xmlns:p14="http://schemas.microsoft.com/office/powerpoint/2010/main" val="2501361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En-tête de section avec image rouge">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D275E893-B909-4F92-896C-1901CA75CC67}"/>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nvGrpSpPr>
          <p:cNvPr id="8" name="Groupe 7">
            <a:extLst>
              <a:ext uri="{FF2B5EF4-FFF2-40B4-BE49-F238E27FC236}">
                <a16:creationId xmlns="" xmlns:a16="http://schemas.microsoft.com/office/drawing/2014/main" id="{CF112A8F-331B-4802-920C-B687B9108DB9}"/>
              </a:ext>
            </a:extLst>
          </p:cNvPr>
          <p:cNvGrpSpPr/>
          <p:nvPr userDrawn="1"/>
        </p:nvGrpSpPr>
        <p:grpSpPr>
          <a:xfrm>
            <a:off x="0" y="0"/>
            <a:ext cx="12192000" cy="3255962"/>
            <a:chOff x="0" y="1770061"/>
            <a:chExt cx="12192000" cy="3255962"/>
          </a:xfrm>
          <a:solidFill>
            <a:schemeClr val="accent3"/>
          </a:solidFill>
        </p:grpSpPr>
        <p:sp>
          <p:nvSpPr>
            <p:cNvPr id="9" name="Rectangle 8">
              <a:extLst>
                <a:ext uri="{FF2B5EF4-FFF2-40B4-BE49-F238E27FC236}">
                  <a16:creationId xmlns="" xmlns:a16="http://schemas.microsoft.com/office/drawing/2014/main" id="{A7A887D8-B543-4BB8-8D6E-605A1E5C80FD}"/>
                </a:ext>
              </a:extLst>
            </p:cNvPr>
            <p:cNvSpPr/>
            <p:nvPr/>
          </p:nvSpPr>
          <p:spPr>
            <a:xfrm>
              <a:off x="0" y="1770061"/>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0" name="Rectangle 9">
              <a:extLst>
                <a:ext uri="{FF2B5EF4-FFF2-40B4-BE49-F238E27FC236}">
                  <a16:creationId xmlns="" xmlns:a16="http://schemas.microsoft.com/office/drawing/2014/main" id="{BCC35E9C-9E03-4FFE-B868-4D04E8E7C1F3}"/>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1" name="Rectangle 10">
              <a:extLst>
                <a:ext uri="{FF2B5EF4-FFF2-40B4-BE49-F238E27FC236}">
                  <a16:creationId xmlns="" xmlns:a16="http://schemas.microsoft.com/office/drawing/2014/main" id="{574E81BF-ADCA-4D13-BE06-476741FE55C0}"/>
                </a:ext>
              </a:extLst>
            </p:cNvPr>
            <p:cNvSpPr/>
            <p:nvPr/>
          </p:nvSpPr>
          <p:spPr>
            <a:xfrm>
              <a:off x="0" y="4449763"/>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2" name="Rectangle 11">
              <a:extLst>
                <a:ext uri="{FF2B5EF4-FFF2-40B4-BE49-F238E27FC236}">
                  <a16:creationId xmlns="" xmlns:a16="http://schemas.microsoft.com/office/drawing/2014/main" id="{063D872D-8369-4426-A311-7F054F9DB5E1}"/>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3" name="Rectangle 12">
              <a:extLst>
                <a:ext uri="{FF2B5EF4-FFF2-40B4-BE49-F238E27FC236}">
                  <a16:creationId xmlns="" xmlns:a16="http://schemas.microsoft.com/office/drawing/2014/main" id="{D8C819C9-B789-44A8-9B98-F466EE191F5D}"/>
                </a:ext>
              </a:extLst>
            </p:cNvPr>
            <p:cNvSpPr/>
            <p:nvPr/>
          </p:nvSpPr>
          <p:spPr>
            <a:xfrm>
              <a:off x="0" y="3079750"/>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sp>
        <p:nvSpPr>
          <p:cNvPr id="2" name="Titre 1">
            <a:extLst>
              <a:ext uri="{FF2B5EF4-FFF2-40B4-BE49-F238E27FC236}">
                <a16:creationId xmlns="" xmlns:a16="http://schemas.microsoft.com/office/drawing/2014/main" id="{CBE30369-1DF2-4ABA-B24A-6BFD5F61E22A}"/>
              </a:ext>
            </a:extLst>
          </p:cNvPr>
          <p:cNvSpPr>
            <a:spLocks noGrp="1"/>
          </p:cNvSpPr>
          <p:nvPr userDrawn="1">
            <p:ph type="title" hasCustomPrompt="1"/>
          </p:nvPr>
        </p:nvSpPr>
        <p:spPr>
          <a:xfrm>
            <a:off x="831849" y="3387725"/>
            <a:ext cx="5680075" cy="1700866"/>
          </a:xfrm>
        </p:spPr>
        <p:txBody>
          <a:bodyPr vert="horz" lIns="91440" tIns="45720" rIns="91440" bIns="45720" rtlCol="0" anchor="b">
            <a:noAutofit/>
          </a:bodyPr>
          <a:lstStyle>
            <a:lvl1pPr>
              <a:defRPr lang="en-GB" sz="4600" b="1" spc="-150">
                <a:solidFill>
                  <a:schemeClr val="bg1"/>
                </a:solidFill>
                <a:latin typeface="+mj-lt"/>
              </a:defRPr>
            </a:lvl1pPr>
          </a:lstStyle>
          <a:p>
            <a:pPr marL="0" lvl="0" rtl="0"/>
            <a:r>
              <a:rPr lang="fr-FR" noProof="0" dirty="0" smtClean="0"/>
              <a:t>En-tête de section</a:t>
            </a:r>
            <a:endParaRPr lang="fr-FR" noProof="0" dirty="0"/>
          </a:p>
        </p:txBody>
      </p:sp>
      <p:sp>
        <p:nvSpPr>
          <p:cNvPr id="19" name="Triangle droit 18">
            <a:extLst>
              <a:ext uri="{FF2B5EF4-FFF2-40B4-BE49-F238E27FC236}">
                <a16:creationId xmlns="" xmlns:a16="http://schemas.microsoft.com/office/drawing/2014/main" id="{B2B3AD73-9CBC-4740-A178-7CA91A791E40}"/>
              </a:ext>
            </a:extLst>
          </p:cNvPr>
          <p:cNvSpPr/>
          <p:nvPr userDrawn="1"/>
        </p:nvSpPr>
        <p:spPr>
          <a:xfrm rot="18900000" flipH="1">
            <a:off x="436216" y="4610094"/>
            <a:ext cx="218598" cy="21859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solidFill>
                <a:schemeClr val="bg1"/>
              </a:solidFill>
            </a:endParaRPr>
          </a:p>
        </p:txBody>
      </p:sp>
      <p:sp>
        <p:nvSpPr>
          <p:cNvPr id="3" name="Espace réservé du texte 2">
            <a:extLst>
              <a:ext uri="{FF2B5EF4-FFF2-40B4-BE49-F238E27FC236}">
                <a16:creationId xmlns="" xmlns:a16="http://schemas.microsoft.com/office/drawing/2014/main" id="{DFD4FDF2-DE4E-4F8D-98CE-1DD90825B0A4}"/>
              </a:ext>
            </a:extLst>
          </p:cNvPr>
          <p:cNvSpPr>
            <a:spLocks noGrp="1"/>
          </p:cNvSpPr>
          <p:nvPr userDrawn="1">
            <p:ph type="body" idx="1" hasCustomPrompt="1"/>
          </p:nvPr>
        </p:nvSpPr>
        <p:spPr>
          <a:xfrm>
            <a:off x="831849" y="5164364"/>
            <a:ext cx="5680075" cy="1078588"/>
          </a:xfrm>
        </p:spPr>
        <p:txBody>
          <a:bodyPr vert="horz" lIns="91440" tIns="45720" rIns="91440" bIns="45720" rtlCol="0">
            <a:noAutofit/>
          </a:bodyPr>
          <a:lstStyle>
            <a:lvl1pPr marL="0" indent="0">
              <a:buNone/>
              <a:defRPr lang="en-US" sz="1600" spc="300" dirty="0">
                <a:solidFill>
                  <a:schemeClr val="bg1"/>
                </a:solidFill>
                <a:latin typeface="+mj-lt"/>
                <a:cs typeface="Arial" panose="020B0604020202020204" pitchFamily="34" charset="0"/>
              </a:defRPr>
            </a:lvl1pPr>
          </a:lstStyle>
          <a:p>
            <a:pPr lvl="0" rtl="0"/>
            <a:r>
              <a:rPr lang="fr-FR" noProof="0" dirty="0" smtClean="0"/>
              <a:t>Sous-titre</a:t>
            </a:r>
            <a:endParaRPr lang="fr-FR" noProof="0" dirty="0"/>
          </a:p>
        </p:txBody>
      </p:sp>
      <p:sp>
        <p:nvSpPr>
          <p:cNvPr id="17" name="Ovale 16">
            <a:extLst>
              <a:ext uri="{FF2B5EF4-FFF2-40B4-BE49-F238E27FC236}">
                <a16:creationId xmlns="" xmlns:a16="http://schemas.microsoft.com/office/drawing/2014/main" id="{811B3AF5-0AF9-445C-9B18-5CED755A048F}"/>
              </a:ext>
            </a:extLst>
          </p:cNvPr>
          <p:cNvSpPr/>
          <p:nvPr/>
        </p:nvSpPr>
        <p:spPr>
          <a:xfrm>
            <a:off x="6511925" y="131762"/>
            <a:ext cx="5416549" cy="541654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0" name="Espace réservé d’image 21">
            <a:extLst>
              <a:ext uri="{FF2B5EF4-FFF2-40B4-BE49-F238E27FC236}">
                <a16:creationId xmlns="" xmlns:a16="http://schemas.microsoft.com/office/drawing/2014/main" id="{FF97C0E2-E15D-4EB9-9FF8-CB859892B95B}"/>
              </a:ext>
            </a:extLst>
          </p:cNvPr>
          <p:cNvSpPr>
            <a:spLocks noGrp="1"/>
          </p:cNvSpPr>
          <p:nvPr userDrawn="1">
            <p:ph type="pic" sz="quarter" idx="14" hasCustomPrompt="1"/>
          </p:nvPr>
        </p:nvSpPr>
        <p:spPr>
          <a:xfrm>
            <a:off x="6715973" y="335810"/>
            <a:ext cx="5010912" cy="5010912"/>
          </a:xfrm>
          <a:prstGeom prst="ellipse">
            <a:avLst/>
          </a:prstGeom>
          <a:pattFill prst="dkUpDiag">
            <a:fgClr>
              <a:schemeClr val="accent3"/>
            </a:fgClr>
            <a:bgClr>
              <a:schemeClr val="accent3">
                <a:lumMod val="50000"/>
              </a:schemeClr>
            </a:bgClr>
          </a:pattFill>
        </p:spPr>
        <p:txBody>
          <a:bodyPr vert="horz" lIns="91440" tIns="45720" rIns="91440" bIns="45720" rtlCol="0" anchor="t" anchorCtr="1">
            <a:noAutofit/>
          </a:bodyPr>
          <a:lstStyle>
            <a:lvl1pPr>
              <a:defRPr lang="en-GB" sz="1600" dirty="0">
                <a:solidFill>
                  <a:schemeClr val="bg1"/>
                </a:solidFill>
                <a:latin typeface="+mn-lt"/>
                <a:cs typeface="Arial" panose="020B0604020202020204" pitchFamily="34" charset="0"/>
              </a:defRPr>
            </a:lvl1pPr>
          </a:lstStyle>
          <a:p>
            <a:pPr marL="0" lvl="0" indent="0" algn="ctr" rtl="0">
              <a:buNone/>
            </a:pPr>
            <a:r>
              <a:rPr lang="fr-FR" noProof="0" dirty="0" smtClean="0"/>
              <a:t>Insérer une image</a:t>
            </a:r>
            <a:endParaRPr lang="fr-FR" noProof="0" dirty="0"/>
          </a:p>
        </p:txBody>
      </p:sp>
    </p:spTree>
    <p:extLst>
      <p:ext uri="{BB962C8B-B14F-4D97-AF65-F5344CB8AC3E}">
        <p14:creationId xmlns:p14="http://schemas.microsoft.com/office/powerpoint/2010/main" val="380094042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uniquement">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 xmlns:a16="http://schemas.microsoft.com/office/drawing/2014/main" id="{E5FBE8C2-A941-4BA0-AB92-8B9DAEA8D920}"/>
              </a:ext>
            </a:extLst>
          </p:cNvPr>
          <p:cNvSpPr>
            <a:spLocks noGrp="1"/>
          </p:cNvSpPr>
          <p:nvPr>
            <p:ph type="sldNum" sz="quarter" idx="10"/>
          </p:nvPr>
        </p:nvSpPr>
        <p:spPr/>
        <p:txBody>
          <a:bodyPr rtlCol="0"/>
          <a:lstStyle/>
          <a:p>
            <a:pPr rtl="0"/>
            <a:fld id="{DCB4E619-4CA9-4A22-920F-20396BF50470}" type="slidenum">
              <a:rPr lang="fr-FR" noProof="0" smtClean="0"/>
              <a:pPr/>
              <a:t>‹N°›</a:t>
            </a:fld>
            <a:endParaRPr lang="fr-FR" noProof="0" dirty="0"/>
          </a:p>
        </p:txBody>
      </p:sp>
      <p:sp>
        <p:nvSpPr>
          <p:cNvPr id="2" name="Titre 1">
            <a:extLst>
              <a:ext uri="{FF2B5EF4-FFF2-40B4-BE49-F238E27FC236}">
                <a16:creationId xmlns="" xmlns:a16="http://schemas.microsoft.com/office/drawing/2014/main" id="{8E1EE7A0-1D71-4AE9-A7A8-91F84FED27F7}"/>
              </a:ext>
            </a:extLst>
          </p:cNvPr>
          <p:cNvSpPr>
            <a:spLocks noGrp="1"/>
          </p:cNvSpPr>
          <p:nvPr>
            <p:ph type="title"/>
          </p:nvPr>
        </p:nvSpPr>
        <p:spPr>
          <a:xfrm>
            <a:off x="640079" y="500492"/>
            <a:ext cx="10980413" cy="493421"/>
          </a:xfrm>
        </p:spPr>
        <p:txBody>
          <a:bodyPr rtlCol="0"/>
          <a:lstStyle/>
          <a:p>
            <a:pPr rtl="0"/>
            <a:r>
              <a:rPr lang="fr-FR" noProof="0" smtClean="0"/>
              <a:t>Modifiez le style du titre</a:t>
            </a:r>
            <a:endParaRPr lang="fr-FR" noProof="0" dirty="0"/>
          </a:p>
        </p:txBody>
      </p:sp>
    </p:spTree>
    <p:extLst>
      <p:ext uri="{BB962C8B-B14F-4D97-AF65-F5344CB8AC3E}">
        <p14:creationId xmlns:p14="http://schemas.microsoft.com/office/powerpoint/2010/main" val="2214736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apositive rouge de citation">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D275E893-B909-4F92-896C-1901CA75CC67}"/>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2" name="Forme libre : Forme 21">
            <a:extLst>
              <a:ext uri="{FF2B5EF4-FFF2-40B4-BE49-F238E27FC236}">
                <a16:creationId xmlns="" xmlns:a16="http://schemas.microsoft.com/office/drawing/2014/main" id="{64A6DB18-4C6E-41E3-B11B-1FE933E84ABD}"/>
              </a:ext>
            </a:extLst>
          </p:cNvPr>
          <p:cNvSpPr/>
          <p:nvPr userDrawn="1"/>
        </p:nvSpPr>
        <p:spPr>
          <a:xfrm rot="19800000">
            <a:off x="-1368850" y="-967093"/>
            <a:ext cx="8283042" cy="3255962"/>
          </a:xfrm>
          <a:custGeom>
            <a:avLst/>
            <a:gdLst>
              <a:gd name="connsiteX0" fmla="*/ 8159309 w 8283042"/>
              <a:gd name="connsiteY0" fmla="*/ 3184525 h 3255962"/>
              <a:gd name="connsiteX1" fmla="*/ 8283042 w 8283042"/>
              <a:gd name="connsiteY1" fmla="*/ 3255962 h 3255962"/>
              <a:gd name="connsiteX2" fmla="*/ 0 w 8283042"/>
              <a:gd name="connsiteY2" fmla="*/ 3255962 h 3255962"/>
              <a:gd name="connsiteX3" fmla="*/ 41244 w 8283042"/>
              <a:gd name="connsiteY3" fmla="*/ 3184525 h 3255962"/>
              <a:gd name="connsiteX4" fmla="*/ 7284932 w 8283042"/>
              <a:gd name="connsiteY4" fmla="*/ 2679703 h 3255962"/>
              <a:gd name="connsiteX5" fmla="*/ 7408664 w 8283042"/>
              <a:gd name="connsiteY5" fmla="*/ 2751140 h 3255962"/>
              <a:gd name="connsiteX6" fmla="*/ 291459 w 8283042"/>
              <a:gd name="connsiteY6" fmla="*/ 2751140 h 3255962"/>
              <a:gd name="connsiteX7" fmla="*/ 332703 w 8283042"/>
              <a:gd name="connsiteY7" fmla="*/ 2679703 h 3255962"/>
              <a:gd name="connsiteX8" fmla="*/ 6121836 w 8283042"/>
              <a:gd name="connsiteY8" fmla="*/ 2008189 h 3255962"/>
              <a:gd name="connsiteX9" fmla="*/ 720402 w 8283042"/>
              <a:gd name="connsiteY9" fmla="*/ 2008189 h 3255962"/>
              <a:gd name="connsiteX10" fmla="*/ 1123681 w 8283042"/>
              <a:gd name="connsiteY10" fmla="*/ 1309689 h 3255962"/>
              <a:gd name="connsiteX11" fmla="*/ 4911998 w 8283042"/>
              <a:gd name="connsiteY11" fmla="*/ 1309689 h 3255962"/>
              <a:gd name="connsiteX12" fmla="*/ 4716772 w 8283042"/>
              <a:gd name="connsiteY12" fmla="*/ 1196975 h 3255962"/>
              <a:gd name="connsiteX13" fmla="*/ 1188756 w 8283042"/>
              <a:gd name="connsiteY13" fmla="*/ 1196976 h 3255962"/>
              <a:gd name="connsiteX14" fmla="*/ 1879830 w 8283042"/>
              <a:gd name="connsiteY14" fmla="*/ 0 h 3255962"/>
              <a:gd name="connsiteX15" fmla="*/ 2643550 w 8283042"/>
              <a:gd name="connsiteY15" fmla="*/ 0 h 3255962"/>
              <a:gd name="connsiteX16" fmla="*/ 6462789 w 8283042"/>
              <a:gd name="connsiteY16" fmla="*/ 2205038 h 3255962"/>
              <a:gd name="connsiteX17" fmla="*/ 6897231 w 8283042"/>
              <a:gd name="connsiteY17" fmla="*/ 2455864 h 3255962"/>
              <a:gd name="connsiteX18" fmla="*/ 461936 w 8283042"/>
              <a:gd name="connsiteY18" fmla="*/ 2455864 h 3255962"/>
              <a:gd name="connsiteX19" fmla="*/ 606750 w 8283042"/>
              <a:gd name="connsiteY19" fmla="*/ 2205039 h 3255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283042" h="3255962">
                <a:moveTo>
                  <a:pt x="8159309" y="3184525"/>
                </a:moveTo>
                <a:lnTo>
                  <a:pt x="8283042" y="3255962"/>
                </a:lnTo>
                <a:lnTo>
                  <a:pt x="0" y="3255962"/>
                </a:lnTo>
                <a:lnTo>
                  <a:pt x="41244" y="3184525"/>
                </a:lnTo>
                <a:close/>
                <a:moveTo>
                  <a:pt x="7284932" y="2679703"/>
                </a:moveTo>
                <a:lnTo>
                  <a:pt x="7408664" y="2751140"/>
                </a:lnTo>
                <a:lnTo>
                  <a:pt x="291459" y="2751140"/>
                </a:lnTo>
                <a:lnTo>
                  <a:pt x="332703" y="2679703"/>
                </a:lnTo>
                <a:close/>
                <a:moveTo>
                  <a:pt x="6121836" y="2008189"/>
                </a:moveTo>
                <a:lnTo>
                  <a:pt x="720402" y="2008189"/>
                </a:lnTo>
                <a:lnTo>
                  <a:pt x="1123681" y="1309689"/>
                </a:lnTo>
                <a:lnTo>
                  <a:pt x="4911998" y="1309689"/>
                </a:lnTo>
                <a:close/>
                <a:moveTo>
                  <a:pt x="4716772" y="1196975"/>
                </a:moveTo>
                <a:lnTo>
                  <a:pt x="1188756" y="1196976"/>
                </a:lnTo>
                <a:lnTo>
                  <a:pt x="1879830" y="0"/>
                </a:lnTo>
                <a:lnTo>
                  <a:pt x="2643550" y="0"/>
                </a:lnTo>
                <a:close/>
                <a:moveTo>
                  <a:pt x="6462789" y="2205038"/>
                </a:moveTo>
                <a:lnTo>
                  <a:pt x="6897231" y="2455864"/>
                </a:lnTo>
                <a:lnTo>
                  <a:pt x="461936" y="2455864"/>
                </a:lnTo>
                <a:lnTo>
                  <a:pt x="606750" y="220503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noProof="0" dirty="0"/>
          </a:p>
        </p:txBody>
      </p:sp>
      <p:sp>
        <p:nvSpPr>
          <p:cNvPr id="2" name="Titre 1">
            <a:extLst>
              <a:ext uri="{FF2B5EF4-FFF2-40B4-BE49-F238E27FC236}">
                <a16:creationId xmlns="" xmlns:a16="http://schemas.microsoft.com/office/drawing/2014/main" id="{CBE30369-1DF2-4ABA-B24A-6BFD5F61E22A}"/>
              </a:ext>
            </a:extLst>
          </p:cNvPr>
          <p:cNvSpPr>
            <a:spLocks noGrp="1"/>
          </p:cNvSpPr>
          <p:nvPr userDrawn="1">
            <p:ph type="title" hasCustomPrompt="1"/>
          </p:nvPr>
        </p:nvSpPr>
        <p:spPr>
          <a:xfrm>
            <a:off x="5124562" y="2409371"/>
            <a:ext cx="6354526" cy="3577863"/>
          </a:xfrm>
        </p:spPr>
        <p:txBody>
          <a:bodyPr vert="horz" lIns="91440" tIns="45720" rIns="91440" bIns="45720" rtlCol="0" anchor="t">
            <a:noAutofit/>
          </a:bodyPr>
          <a:lstStyle>
            <a:lvl1pPr>
              <a:lnSpc>
                <a:spcPct val="100000"/>
              </a:lnSpc>
              <a:defRPr lang="en-GB" sz="3200" b="1" spc="0">
                <a:solidFill>
                  <a:schemeClr val="bg1"/>
                </a:solidFill>
                <a:latin typeface="+mj-lt"/>
              </a:defRPr>
            </a:lvl1pPr>
          </a:lstStyle>
          <a:p>
            <a:pPr marL="0" lvl="0" rtl="0"/>
            <a:r>
              <a:rPr lang="fr-FR" noProof="0" dirty="0" smtClean="0"/>
              <a:t>Citation</a:t>
            </a:r>
            <a:endParaRPr lang="fr-FR" noProof="0" dirty="0"/>
          </a:p>
        </p:txBody>
      </p:sp>
      <p:sp>
        <p:nvSpPr>
          <p:cNvPr id="17" name="Ovale 16">
            <a:extLst>
              <a:ext uri="{FF2B5EF4-FFF2-40B4-BE49-F238E27FC236}">
                <a16:creationId xmlns="" xmlns:a16="http://schemas.microsoft.com/office/drawing/2014/main" id="{811B3AF5-0AF9-445C-9B18-5CED755A048F}"/>
              </a:ext>
            </a:extLst>
          </p:cNvPr>
          <p:cNvSpPr/>
          <p:nvPr userDrawn="1"/>
        </p:nvSpPr>
        <p:spPr>
          <a:xfrm>
            <a:off x="424005" y="1400629"/>
            <a:ext cx="3698738" cy="369873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0" name="Espace réservé d’image 21">
            <a:extLst>
              <a:ext uri="{FF2B5EF4-FFF2-40B4-BE49-F238E27FC236}">
                <a16:creationId xmlns="" xmlns:a16="http://schemas.microsoft.com/office/drawing/2014/main" id="{FF97C0E2-E15D-4EB9-9FF8-CB859892B95B}"/>
              </a:ext>
            </a:extLst>
          </p:cNvPr>
          <p:cNvSpPr>
            <a:spLocks noGrp="1"/>
          </p:cNvSpPr>
          <p:nvPr userDrawn="1">
            <p:ph type="pic" sz="quarter" idx="14" hasCustomPrompt="1"/>
          </p:nvPr>
        </p:nvSpPr>
        <p:spPr>
          <a:xfrm>
            <a:off x="562502" y="1539126"/>
            <a:ext cx="3421745" cy="3421745"/>
          </a:xfrm>
          <a:prstGeom prst="ellipse">
            <a:avLst/>
          </a:prstGeom>
          <a:pattFill prst="dkUpDiag">
            <a:fgClr>
              <a:schemeClr val="accent3"/>
            </a:fgClr>
            <a:bgClr>
              <a:schemeClr val="accent3">
                <a:lumMod val="50000"/>
              </a:schemeClr>
            </a:bgClr>
          </a:pattFill>
        </p:spPr>
        <p:txBody>
          <a:bodyPr vert="horz" lIns="91440" tIns="45720" rIns="91440" bIns="45720" rtlCol="0" anchor="t" anchorCtr="1">
            <a:noAutofit/>
          </a:bodyPr>
          <a:lstStyle>
            <a:lvl1pPr>
              <a:defRPr lang="en-GB" sz="1600" dirty="0">
                <a:solidFill>
                  <a:schemeClr val="bg1"/>
                </a:solidFill>
                <a:latin typeface="+mn-lt"/>
                <a:cs typeface="Arial" panose="020B0604020202020204" pitchFamily="34" charset="0"/>
              </a:defRPr>
            </a:lvl1pPr>
          </a:lstStyle>
          <a:p>
            <a:pPr marL="0" lvl="0" indent="0" algn="ctr" rtl="0">
              <a:buNone/>
            </a:pPr>
            <a:r>
              <a:rPr lang="fr-FR" noProof="0" dirty="0" smtClean="0"/>
              <a:t>Insérer une image</a:t>
            </a:r>
            <a:endParaRPr lang="fr-FR" noProof="0" dirty="0"/>
          </a:p>
        </p:txBody>
      </p:sp>
      <p:sp>
        <p:nvSpPr>
          <p:cNvPr id="23" name="Espace réservé du texte 2">
            <a:extLst>
              <a:ext uri="{FF2B5EF4-FFF2-40B4-BE49-F238E27FC236}">
                <a16:creationId xmlns="" xmlns:a16="http://schemas.microsoft.com/office/drawing/2014/main" id="{1482934F-D15B-433B-8563-5A4037ECB287}"/>
              </a:ext>
            </a:extLst>
          </p:cNvPr>
          <p:cNvSpPr txBox="1">
            <a:spLocks/>
          </p:cNvSpPr>
          <p:nvPr userDrawn="1"/>
        </p:nvSpPr>
        <p:spPr bwMode="auto">
          <a:xfrm>
            <a:off x="4411650" y="1923750"/>
            <a:ext cx="800100" cy="1505250"/>
          </a:xfrm>
          <a:prstGeom prst="rect">
            <a:avLst/>
          </a:prstGeom>
          <a:noFill/>
          <a:extLst/>
        </p:spPr>
        <p:txBody>
          <a:bodyPr wrap="square" lIns="91440" tIns="45720" rIns="91440" bIns="45720" numCol="1" rtlCol="0" anchor="ctr" anchorCtr="0" compatLnSpc="1">
            <a:prstTxWarp prst="textNoShape">
              <a:avLst/>
            </a:prstTxWarp>
            <a:noAutofit/>
          </a:bodyPr>
          <a:lstStyle>
            <a:lvl1pPr marL="172800" indent="-180000" algn="l" defTabSz="684213" rtl="0" eaLnBrk="1" fontAlgn="base" hangingPunct="1">
              <a:lnSpc>
                <a:spcPts val="3680"/>
              </a:lnSpc>
              <a:spcBef>
                <a:spcPts val="0"/>
              </a:spcBef>
              <a:spcAft>
                <a:spcPct val="0"/>
              </a:spcAft>
              <a:buClr>
                <a:schemeClr val="tx2"/>
              </a:buClr>
              <a:buSzPct val="90000"/>
              <a:buFont typeface="Arial" charset="0"/>
              <a:buNone/>
              <a:defRPr lang="en-US" sz="3200" i="1" kern="120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66675" indent="-91440" algn="ctr" rtl="0">
              <a:lnSpc>
                <a:spcPct val="105000"/>
              </a:lnSpc>
              <a:spcAft>
                <a:spcPts val="800"/>
              </a:spcAft>
            </a:pPr>
            <a:r>
              <a:rPr lang="fr-FR" sz="9600" b="1" i="0" noProof="0" dirty="0" smtClean="0">
                <a:solidFill>
                  <a:schemeClr val="bg1"/>
                </a:solidFill>
              </a:rPr>
              <a:t>« </a:t>
            </a:r>
            <a:endParaRPr lang="fr-FR" sz="9600" b="1" i="0" noProof="0" dirty="0">
              <a:solidFill>
                <a:schemeClr val="bg1"/>
              </a:solidFill>
            </a:endParaRPr>
          </a:p>
        </p:txBody>
      </p:sp>
      <p:sp>
        <p:nvSpPr>
          <p:cNvPr id="24" name="Ovale 23">
            <a:extLst>
              <a:ext uri="{FF2B5EF4-FFF2-40B4-BE49-F238E27FC236}">
                <a16:creationId xmlns="" xmlns:a16="http://schemas.microsoft.com/office/drawing/2014/main" id="{1BD117CE-38D2-4C42-9DB4-4A2E280B0DDF}"/>
              </a:ext>
            </a:extLst>
          </p:cNvPr>
          <p:cNvSpPr/>
          <p:nvPr userDrawn="1"/>
        </p:nvSpPr>
        <p:spPr>
          <a:xfrm>
            <a:off x="11230815" y="6327865"/>
            <a:ext cx="389686" cy="389684"/>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cxnSp>
        <p:nvCxnSpPr>
          <p:cNvPr id="25" name="Connecteur droit 24">
            <a:extLst>
              <a:ext uri="{FF2B5EF4-FFF2-40B4-BE49-F238E27FC236}">
                <a16:creationId xmlns="" xmlns:a16="http://schemas.microsoft.com/office/drawing/2014/main" id="{B8537828-887B-41E4-BAE4-D56B689E999B}"/>
              </a:ext>
            </a:extLst>
          </p:cNvPr>
          <p:cNvCxnSpPr/>
          <p:nvPr userDrawn="1"/>
        </p:nvCxnSpPr>
        <p:spPr>
          <a:xfrm>
            <a:off x="11107057" y="6294459"/>
            <a:ext cx="0" cy="45720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6" name="Espace réservé du numéro de diapositive 13">
            <a:extLst>
              <a:ext uri="{FF2B5EF4-FFF2-40B4-BE49-F238E27FC236}">
                <a16:creationId xmlns="" xmlns:a16="http://schemas.microsoft.com/office/drawing/2014/main" id="{C30B13EC-FDE4-4948-916D-4C19A15AA25F}"/>
              </a:ext>
            </a:extLst>
          </p:cNvPr>
          <p:cNvSpPr>
            <a:spLocks noGrp="1"/>
          </p:cNvSpPr>
          <p:nvPr>
            <p:ph type="sldNum" sz="quarter" idx="19"/>
          </p:nvPr>
        </p:nvSpPr>
        <p:spPr>
          <a:xfrm>
            <a:off x="11230806" y="6327866"/>
            <a:ext cx="389686" cy="393610"/>
          </a:xfrm>
          <a:prstGeom prst="rect">
            <a:avLst/>
          </a:prstGeom>
        </p:spPr>
        <p:txBody>
          <a:bodyPr lIns="0" rIns="0" rtlCol="0" anchor="ctr" anchorCtr="1"/>
          <a:lstStyle>
            <a:lvl1pPr algn="ctr">
              <a:defRPr sz="1000">
                <a:solidFill>
                  <a:schemeClr val="bg1"/>
                </a:solidFill>
                <a:latin typeface="+mn-lt"/>
                <a:cs typeface="Arial" panose="020B0604020202020204" pitchFamily="34" charset="0"/>
              </a:defRPr>
            </a:lvl1pPr>
          </a:lstStyle>
          <a:p>
            <a:pPr rtl="0"/>
            <a:fld id="{DCB4E619-4CA9-4A22-920F-20396BF50470}" type="slidenum">
              <a:rPr lang="fr-FR" noProof="0" smtClean="0"/>
              <a:pPr/>
              <a:t>‹N°›</a:t>
            </a:fld>
            <a:endParaRPr lang="fr-FR" noProof="0" dirty="0"/>
          </a:p>
        </p:txBody>
      </p:sp>
      <p:cxnSp>
        <p:nvCxnSpPr>
          <p:cNvPr id="27" name="Connecteur droit 26">
            <a:extLst>
              <a:ext uri="{FF2B5EF4-FFF2-40B4-BE49-F238E27FC236}">
                <a16:creationId xmlns="" xmlns:a16="http://schemas.microsoft.com/office/drawing/2014/main" id="{1DCB14C0-E2E4-43A3-BF4F-3245EC9D047E}"/>
              </a:ext>
            </a:extLst>
          </p:cNvPr>
          <p:cNvCxnSpPr/>
          <p:nvPr userDrawn="1"/>
        </p:nvCxnSpPr>
        <p:spPr>
          <a:xfrm>
            <a:off x="0" y="6523059"/>
            <a:ext cx="1110996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Espace réservé du texte 2">
            <a:extLst>
              <a:ext uri="{FF2B5EF4-FFF2-40B4-BE49-F238E27FC236}">
                <a16:creationId xmlns="" xmlns:a16="http://schemas.microsoft.com/office/drawing/2014/main" id="{D516461C-8B84-4627-8299-8DFD1F62E422}"/>
              </a:ext>
            </a:extLst>
          </p:cNvPr>
          <p:cNvSpPr txBox="1">
            <a:spLocks/>
          </p:cNvSpPr>
          <p:nvPr userDrawn="1"/>
        </p:nvSpPr>
        <p:spPr bwMode="auto">
          <a:xfrm>
            <a:off x="11348306" y="4289291"/>
            <a:ext cx="800100" cy="1198025"/>
          </a:xfrm>
          <a:prstGeom prst="rect">
            <a:avLst/>
          </a:prstGeom>
          <a:noFill/>
          <a:extLst/>
        </p:spPr>
        <p:txBody>
          <a:bodyPr wrap="square" lIns="91440" tIns="45720" rIns="91440" bIns="45720" numCol="1" rtlCol="0" anchor="ctr" anchorCtr="0" compatLnSpc="1">
            <a:prstTxWarp prst="textNoShape">
              <a:avLst/>
            </a:prstTxWarp>
            <a:noAutofit/>
          </a:bodyPr>
          <a:lstStyle>
            <a:lvl1pPr marL="172800" indent="-180000" algn="l" defTabSz="684213" rtl="0" eaLnBrk="1" fontAlgn="base" hangingPunct="1">
              <a:lnSpc>
                <a:spcPts val="3680"/>
              </a:lnSpc>
              <a:spcBef>
                <a:spcPts val="0"/>
              </a:spcBef>
              <a:spcAft>
                <a:spcPct val="0"/>
              </a:spcAft>
              <a:buClr>
                <a:schemeClr val="tx2"/>
              </a:buClr>
              <a:buSzPct val="90000"/>
              <a:buFont typeface="Arial" charset="0"/>
              <a:buNone/>
              <a:defRPr lang="en-US" sz="3200" i="1" kern="120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66675" indent="-91440" algn="ctr" rtl="0">
              <a:lnSpc>
                <a:spcPct val="105000"/>
              </a:lnSpc>
              <a:spcAft>
                <a:spcPts val="800"/>
              </a:spcAft>
            </a:pPr>
            <a:r>
              <a:rPr lang="fr-FR" sz="9600" b="1" i="0" noProof="0" dirty="0" smtClean="0">
                <a:solidFill>
                  <a:schemeClr val="bg1"/>
                </a:solidFill>
              </a:rPr>
              <a:t> »</a:t>
            </a:r>
            <a:endParaRPr lang="fr-FR" sz="9600" b="1" i="0" noProof="0" dirty="0">
              <a:solidFill>
                <a:schemeClr val="bg1"/>
              </a:solidFill>
            </a:endParaRPr>
          </a:p>
        </p:txBody>
      </p:sp>
    </p:spTree>
    <p:extLst>
      <p:ext uri="{BB962C8B-B14F-4D97-AF65-F5344CB8AC3E}">
        <p14:creationId xmlns:p14="http://schemas.microsoft.com/office/powerpoint/2010/main" val="370310515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apositive blanche de citation">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D275E893-B909-4F92-896C-1901CA75CC67}"/>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2" name="Forme libre : Forme 21">
            <a:extLst>
              <a:ext uri="{FF2B5EF4-FFF2-40B4-BE49-F238E27FC236}">
                <a16:creationId xmlns="" xmlns:a16="http://schemas.microsoft.com/office/drawing/2014/main" id="{64A6DB18-4C6E-41E3-B11B-1FE933E84ABD}"/>
              </a:ext>
            </a:extLst>
          </p:cNvPr>
          <p:cNvSpPr/>
          <p:nvPr userDrawn="1"/>
        </p:nvSpPr>
        <p:spPr>
          <a:xfrm rot="19800000">
            <a:off x="-1368850" y="-967093"/>
            <a:ext cx="8283042" cy="3255962"/>
          </a:xfrm>
          <a:custGeom>
            <a:avLst/>
            <a:gdLst>
              <a:gd name="connsiteX0" fmla="*/ 8159309 w 8283042"/>
              <a:gd name="connsiteY0" fmla="*/ 3184525 h 3255962"/>
              <a:gd name="connsiteX1" fmla="*/ 8283042 w 8283042"/>
              <a:gd name="connsiteY1" fmla="*/ 3255962 h 3255962"/>
              <a:gd name="connsiteX2" fmla="*/ 0 w 8283042"/>
              <a:gd name="connsiteY2" fmla="*/ 3255962 h 3255962"/>
              <a:gd name="connsiteX3" fmla="*/ 41244 w 8283042"/>
              <a:gd name="connsiteY3" fmla="*/ 3184525 h 3255962"/>
              <a:gd name="connsiteX4" fmla="*/ 7284932 w 8283042"/>
              <a:gd name="connsiteY4" fmla="*/ 2679703 h 3255962"/>
              <a:gd name="connsiteX5" fmla="*/ 7408664 w 8283042"/>
              <a:gd name="connsiteY5" fmla="*/ 2751140 h 3255962"/>
              <a:gd name="connsiteX6" fmla="*/ 291459 w 8283042"/>
              <a:gd name="connsiteY6" fmla="*/ 2751140 h 3255962"/>
              <a:gd name="connsiteX7" fmla="*/ 332703 w 8283042"/>
              <a:gd name="connsiteY7" fmla="*/ 2679703 h 3255962"/>
              <a:gd name="connsiteX8" fmla="*/ 6121836 w 8283042"/>
              <a:gd name="connsiteY8" fmla="*/ 2008189 h 3255962"/>
              <a:gd name="connsiteX9" fmla="*/ 720402 w 8283042"/>
              <a:gd name="connsiteY9" fmla="*/ 2008189 h 3255962"/>
              <a:gd name="connsiteX10" fmla="*/ 1123681 w 8283042"/>
              <a:gd name="connsiteY10" fmla="*/ 1309689 h 3255962"/>
              <a:gd name="connsiteX11" fmla="*/ 4911998 w 8283042"/>
              <a:gd name="connsiteY11" fmla="*/ 1309689 h 3255962"/>
              <a:gd name="connsiteX12" fmla="*/ 4716772 w 8283042"/>
              <a:gd name="connsiteY12" fmla="*/ 1196975 h 3255962"/>
              <a:gd name="connsiteX13" fmla="*/ 1188756 w 8283042"/>
              <a:gd name="connsiteY13" fmla="*/ 1196976 h 3255962"/>
              <a:gd name="connsiteX14" fmla="*/ 1879830 w 8283042"/>
              <a:gd name="connsiteY14" fmla="*/ 0 h 3255962"/>
              <a:gd name="connsiteX15" fmla="*/ 2643550 w 8283042"/>
              <a:gd name="connsiteY15" fmla="*/ 0 h 3255962"/>
              <a:gd name="connsiteX16" fmla="*/ 6462789 w 8283042"/>
              <a:gd name="connsiteY16" fmla="*/ 2205038 h 3255962"/>
              <a:gd name="connsiteX17" fmla="*/ 6897231 w 8283042"/>
              <a:gd name="connsiteY17" fmla="*/ 2455864 h 3255962"/>
              <a:gd name="connsiteX18" fmla="*/ 461936 w 8283042"/>
              <a:gd name="connsiteY18" fmla="*/ 2455864 h 3255962"/>
              <a:gd name="connsiteX19" fmla="*/ 606750 w 8283042"/>
              <a:gd name="connsiteY19" fmla="*/ 2205039 h 3255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283042" h="3255962">
                <a:moveTo>
                  <a:pt x="8159309" y="3184525"/>
                </a:moveTo>
                <a:lnTo>
                  <a:pt x="8283042" y="3255962"/>
                </a:lnTo>
                <a:lnTo>
                  <a:pt x="0" y="3255962"/>
                </a:lnTo>
                <a:lnTo>
                  <a:pt x="41244" y="3184525"/>
                </a:lnTo>
                <a:close/>
                <a:moveTo>
                  <a:pt x="7284932" y="2679703"/>
                </a:moveTo>
                <a:lnTo>
                  <a:pt x="7408664" y="2751140"/>
                </a:lnTo>
                <a:lnTo>
                  <a:pt x="291459" y="2751140"/>
                </a:lnTo>
                <a:lnTo>
                  <a:pt x="332703" y="2679703"/>
                </a:lnTo>
                <a:close/>
                <a:moveTo>
                  <a:pt x="6121836" y="2008189"/>
                </a:moveTo>
                <a:lnTo>
                  <a:pt x="720402" y="2008189"/>
                </a:lnTo>
                <a:lnTo>
                  <a:pt x="1123681" y="1309689"/>
                </a:lnTo>
                <a:lnTo>
                  <a:pt x="4911998" y="1309689"/>
                </a:lnTo>
                <a:close/>
                <a:moveTo>
                  <a:pt x="4716772" y="1196975"/>
                </a:moveTo>
                <a:lnTo>
                  <a:pt x="1188756" y="1196976"/>
                </a:lnTo>
                <a:lnTo>
                  <a:pt x="1879830" y="0"/>
                </a:lnTo>
                <a:lnTo>
                  <a:pt x="2643550" y="0"/>
                </a:lnTo>
                <a:close/>
                <a:moveTo>
                  <a:pt x="6462789" y="2205038"/>
                </a:moveTo>
                <a:lnTo>
                  <a:pt x="6897231" y="2455864"/>
                </a:lnTo>
                <a:lnTo>
                  <a:pt x="461936" y="2455864"/>
                </a:lnTo>
                <a:lnTo>
                  <a:pt x="606750" y="2205039"/>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noProof="0" dirty="0"/>
          </a:p>
        </p:txBody>
      </p:sp>
      <p:sp>
        <p:nvSpPr>
          <p:cNvPr id="2" name="Titre 1">
            <a:extLst>
              <a:ext uri="{FF2B5EF4-FFF2-40B4-BE49-F238E27FC236}">
                <a16:creationId xmlns="" xmlns:a16="http://schemas.microsoft.com/office/drawing/2014/main" id="{CBE30369-1DF2-4ABA-B24A-6BFD5F61E22A}"/>
              </a:ext>
            </a:extLst>
          </p:cNvPr>
          <p:cNvSpPr>
            <a:spLocks noGrp="1"/>
          </p:cNvSpPr>
          <p:nvPr userDrawn="1">
            <p:ph type="title" hasCustomPrompt="1"/>
          </p:nvPr>
        </p:nvSpPr>
        <p:spPr>
          <a:xfrm>
            <a:off x="5124562" y="2409371"/>
            <a:ext cx="6354526" cy="3577863"/>
          </a:xfrm>
        </p:spPr>
        <p:txBody>
          <a:bodyPr vert="horz" lIns="91440" tIns="45720" rIns="91440" bIns="45720" rtlCol="0" anchor="t">
            <a:noAutofit/>
          </a:bodyPr>
          <a:lstStyle>
            <a:lvl1pPr>
              <a:lnSpc>
                <a:spcPct val="100000"/>
              </a:lnSpc>
              <a:defRPr lang="en-GB" sz="3200" b="1" spc="0">
                <a:solidFill>
                  <a:schemeClr val="tx2"/>
                </a:solidFill>
                <a:latin typeface="+mj-lt"/>
              </a:defRPr>
            </a:lvl1pPr>
          </a:lstStyle>
          <a:p>
            <a:pPr marL="0" lvl="0" rtl="0"/>
            <a:r>
              <a:rPr lang="fr-FR" noProof="0" dirty="0" smtClean="0"/>
              <a:t>Citation</a:t>
            </a:r>
            <a:endParaRPr lang="fr-FR" noProof="0" dirty="0"/>
          </a:p>
        </p:txBody>
      </p:sp>
      <p:sp>
        <p:nvSpPr>
          <p:cNvPr id="17" name="Ovale 16">
            <a:extLst>
              <a:ext uri="{FF2B5EF4-FFF2-40B4-BE49-F238E27FC236}">
                <a16:creationId xmlns="" xmlns:a16="http://schemas.microsoft.com/office/drawing/2014/main" id="{811B3AF5-0AF9-445C-9B18-5CED755A048F}"/>
              </a:ext>
            </a:extLst>
          </p:cNvPr>
          <p:cNvSpPr/>
          <p:nvPr userDrawn="1"/>
        </p:nvSpPr>
        <p:spPr>
          <a:xfrm>
            <a:off x="424005" y="1400629"/>
            <a:ext cx="3698738" cy="36987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0" name="Espace réservé d’image 21">
            <a:extLst>
              <a:ext uri="{FF2B5EF4-FFF2-40B4-BE49-F238E27FC236}">
                <a16:creationId xmlns="" xmlns:a16="http://schemas.microsoft.com/office/drawing/2014/main" id="{FF97C0E2-E15D-4EB9-9FF8-CB859892B95B}"/>
              </a:ext>
            </a:extLst>
          </p:cNvPr>
          <p:cNvSpPr>
            <a:spLocks noGrp="1"/>
          </p:cNvSpPr>
          <p:nvPr userDrawn="1">
            <p:ph type="pic" sz="quarter" idx="14" hasCustomPrompt="1"/>
          </p:nvPr>
        </p:nvSpPr>
        <p:spPr>
          <a:xfrm>
            <a:off x="562502" y="1539126"/>
            <a:ext cx="3421745" cy="3421745"/>
          </a:xfrm>
          <a:prstGeom prst="ellipse">
            <a:avLst/>
          </a:prstGeom>
          <a:pattFill prst="dkUpDiag">
            <a:fgClr>
              <a:schemeClr val="accent3"/>
            </a:fgClr>
            <a:bgClr>
              <a:schemeClr val="accent3">
                <a:lumMod val="50000"/>
              </a:schemeClr>
            </a:bgClr>
          </a:pattFill>
        </p:spPr>
        <p:txBody>
          <a:bodyPr vert="horz" lIns="91440" tIns="45720" rIns="91440" bIns="45720" rtlCol="0" anchor="t" anchorCtr="1">
            <a:noAutofit/>
          </a:bodyPr>
          <a:lstStyle>
            <a:lvl1pPr>
              <a:defRPr lang="en-GB" sz="1600" dirty="0">
                <a:solidFill>
                  <a:schemeClr val="bg1"/>
                </a:solidFill>
                <a:latin typeface="+mn-lt"/>
                <a:cs typeface="Arial" panose="020B0604020202020204" pitchFamily="34" charset="0"/>
              </a:defRPr>
            </a:lvl1pPr>
          </a:lstStyle>
          <a:p>
            <a:pPr marL="0" lvl="0" indent="0" algn="ctr" rtl="0">
              <a:buNone/>
            </a:pPr>
            <a:r>
              <a:rPr lang="fr-FR" noProof="0" dirty="0" smtClean="0"/>
              <a:t>Insérer une image</a:t>
            </a:r>
            <a:endParaRPr lang="fr-FR" noProof="0" dirty="0"/>
          </a:p>
        </p:txBody>
      </p:sp>
      <p:sp>
        <p:nvSpPr>
          <p:cNvPr id="23" name="Espace réservé du texte 2">
            <a:extLst>
              <a:ext uri="{FF2B5EF4-FFF2-40B4-BE49-F238E27FC236}">
                <a16:creationId xmlns="" xmlns:a16="http://schemas.microsoft.com/office/drawing/2014/main" id="{1482934F-D15B-433B-8563-5A4037ECB287}"/>
              </a:ext>
            </a:extLst>
          </p:cNvPr>
          <p:cNvSpPr txBox="1">
            <a:spLocks/>
          </p:cNvSpPr>
          <p:nvPr userDrawn="1"/>
        </p:nvSpPr>
        <p:spPr bwMode="auto">
          <a:xfrm>
            <a:off x="4411650" y="1923750"/>
            <a:ext cx="800100" cy="1505250"/>
          </a:xfrm>
          <a:prstGeom prst="rect">
            <a:avLst/>
          </a:prstGeom>
          <a:noFill/>
          <a:extLst/>
        </p:spPr>
        <p:txBody>
          <a:bodyPr wrap="square" lIns="91440" tIns="45720" rIns="91440" bIns="45720" numCol="1" rtlCol="0" anchor="ctr" anchorCtr="0" compatLnSpc="1">
            <a:prstTxWarp prst="textNoShape">
              <a:avLst/>
            </a:prstTxWarp>
            <a:noAutofit/>
          </a:bodyPr>
          <a:lstStyle>
            <a:lvl1pPr marL="172800" indent="-180000" algn="l" defTabSz="684213" rtl="0" eaLnBrk="1" fontAlgn="base" hangingPunct="1">
              <a:lnSpc>
                <a:spcPts val="3680"/>
              </a:lnSpc>
              <a:spcBef>
                <a:spcPts val="0"/>
              </a:spcBef>
              <a:spcAft>
                <a:spcPct val="0"/>
              </a:spcAft>
              <a:buClr>
                <a:schemeClr val="tx2"/>
              </a:buClr>
              <a:buSzPct val="90000"/>
              <a:buFont typeface="Arial" charset="0"/>
              <a:buNone/>
              <a:defRPr lang="en-US" sz="3200" i="1" kern="120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66675" indent="-91440" algn="ctr" rtl="0">
              <a:lnSpc>
                <a:spcPct val="105000"/>
              </a:lnSpc>
              <a:spcAft>
                <a:spcPts val="800"/>
              </a:spcAft>
            </a:pPr>
            <a:r>
              <a:rPr lang="fr-FR" sz="9600" b="1" i="0" noProof="0" dirty="0" smtClean="0">
                <a:solidFill>
                  <a:schemeClr val="tx2"/>
                </a:solidFill>
              </a:rPr>
              <a:t>« </a:t>
            </a:r>
            <a:endParaRPr lang="fr-FR" sz="9600" b="1" i="0" noProof="0" dirty="0">
              <a:solidFill>
                <a:schemeClr val="tx2"/>
              </a:solidFill>
            </a:endParaRPr>
          </a:p>
        </p:txBody>
      </p:sp>
      <p:sp>
        <p:nvSpPr>
          <p:cNvPr id="8" name="Ovale 7">
            <a:extLst>
              <a:ext uri="{FF2B5EF4-FFF2-40B4-BE49-F238E27FC236}">
                <a16:creationId xmlns="" xmlns:a16="http://schemas.microsoft.com/office/drawing/2014/main" id="{F4F7B2FA-9CC6-4114-86A4-1AFC7AB8DC4E}"/>
              </a:ext>
            </a:extLst>
          </p:cNvPr>
          <p:cNvSpPr/>
          <p:nvPr userDrawn="1"/>
        </p:nvSpPr>
        <p:spPr>
          <a:xfrm>
            <a:off x="11230815" y="6327865"/>
            <a:ext cx="389686" cy="3896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cxnSp>
        <p:nvCxnSpPr>
          <p:cNvPr id="9" name="Connecteur droit 8">
            <a:extLst>
              <a:ext uri="{FF2B5EF4-FFF2-40B4-BE49-F238E27FC236}">
                <a16:creationId xmlns="" xmlns:a16="http://schemas.microsoft.com/office/drawing/2014/main" id="{95CEB9D3-1AE0-4506-94BF-5A0560B20E83}"/>
              </a:ext>
            </a:extLst>
          </p:cNvPr>
          <p:cNvCxnSpPr/>
          <p:nvPr userDrawn="1"/>
        </p:nvCxnSpPr>
        <p:spPr>
          <a:xfrm>
            <a:off x="11107057" y="6294459"/>
            <a:ext cx="0" cy="4572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Espace réservé du numéro de diapositive 13">
            <a:extLst>
              <a:ext uri="{FF2B5EF4-FFF2-40B4-BE49-F238E27FC236}">
                <a16:creationId xmlns="" xmlns:a16="http://schemas.microsoft.com/office/drawing/2014/main" id="{C22B8D4B-39B9-4EAD-AE41-4C1E961EAF81}"/>
              </a:ext>
            </a:extLst>
          </p:cNvPr>
          <p:cNvSpPr>
            <a:spLocks noGrp="1"/>
          </p:cNvSpPr>
          <p:nvPr>
            <p:ph type="sldNum" sz="quarter" idx="19"/>
          </p:nvPr>
        </p:nvSpPr>
        <p:spPr>
          <a:xfrm>
            <a:off x="11230806" y="6327866"/>
            <a:ext cx="389686" cy="393610"/>
          </a:xfrm>
          <a:prstGeom prst="rect">
            <a:avLst/>
          </a:prstGeom>
        </p:spPr>
        <p:txBody>
          <a:bodyPr lIns="0" rIns="0" rtlCol="0" anchor="ctr" anchorCtr="1"/>
          <a:lstStyle>
            <a:lvl1pPr algn="ctr">
              <a:defRPr sz="1000">
                <a:solidFill>
                  <a:schemeClr val="bg1"/>
                </a:solidFill>
                <a:latin typeface="+mn-lt"/>
                <a:cs typeface="Arial" panose="020B0604020202020204" pitchFamily="34" charset="0"/>
              </a:defRPr>
            </a:lvl1pPr>
          </a:lstStyle>
          <a:p>
            <a:pPr rtl="0"/>
            <a:fld id="{DCB4E619-4CA9-4A22-920F-20396BF50470}" type="slidenum">
              <a:rPr lang="fr-FR" noProof="0" smtClean="0"/>
              <a:pPr/>
              <a:t>‹N°›</a:t>
            </a:fld>
            <a:endParaRPr lang="fr-FR" noProof="0" dirty="0"/>
          </a:p>
        </p:txBody>
      </p:sp>
      <p:cxnSp>
        <p:nvCxnSpPr>
          <p:cNvPr id="11" name="Connecteur droit 10">
            <a:extLst>
              <a:ext uri="{FF2B5EF4-FFF2-40B4-BE49-F238E27FC236}">
                <a16:creationId xmlns="" xmlns:a16="http://schemas.microsoft.com/office/drawing/2014/main" id="{BEEF5E30-7D94-4346-8B55-79B1AFC23045}"/>
              </a:ext>
            </a:extLst>
          </p:cNvPr>
          <p:cNvCxnSpPr/>
          <p:nvPr userDrawn="1"/>
        </p:nvCxnSpPr>
        <p:spPr>
          <a:xfrm>
            <a:off x="0" y="6523059"/>
            <a:ext cx="111099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Espace réservé du texte 2">
            <a:extLst>
              <a:ext uri="{FF2B5EF4-FFF2-40B4-BE49-F238E27FC236}">
                <a16:creationId xmlns="" xmlns:a16="http://schemas.microsoft.com/office/drawing/2014/main" id="{36BAC041-FA01-4D2F-A1F7-AD6EB72E1FDB}"/>
              </a:ext>
            </a:extLst>
          </p:cNvPr>
          <p:cNvSpPr txBox="1">
            <a:spLocks/>
          </p:cNvSpPr>
          <p:nvPr userDrawn="1"/>
        </p:nvSpPr>
        <p:spPr bwMode="auto">
          <a:xfrm>
            <a:off x="11347704" y="4292246"/>
            <a:ext cx="800100" cy="1197864"/>
          </a:xfrm>
          <a:prstGeom prst="rect">
            <a:avLst/>
          </a:prstGeom>
          <a:noFill/>
          <a:extLst/>
        </p:spPr>
        <p:txBody>
          <a:bodyPr wrap="square" lIns="91440" tIns="45720" rIns="91440" bIns="45720" numCol="1" rtlCol="0" anchor="ctr" anchorCtr="0" compatLnSpc="1">
            <a:prstTxWarp prst="textNoShape">
              <a:avLst/>
            </a:prstTxWarp>
            <a:noAutofit/>
          </a:bodyPr>
          <a:lstStyle>
            <a:lvl1pPr marL="172800" indent="-180000" algn="l" defTabSz="684213" rtl="0" eaLnBrk="1" fontAlgn="base" hangingPunct="1">
              <a:lnSpc>
                <a:spcPts val="3680"/>
              </a:lnSpc>
              <a:spcBef>
                <a:spcPts val="0"/>
              </a:spcBef>
              <a:spcAft>
                <a:spcPct val="0"/>
              </a:spcAft>
              <a:buClr>
                <a:schemeClr val="tx2"/>
              </a:buClr>
              <a:buSzPct val="90000"/>
              <a:buFont typeface="Arial" charset="0"/>
              <a:buNone/>
              <a:defRPr lang="en-US" sz="3200" i="1" kern="120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66675" indent="-91440" algn="ctr" rtl="0">
              <a:lnSpc>
                <a:spcPct val="105000"/>
              </a:lnSpc>
              <a:spcAft>
                <a:spcPts val="800"/>
              </a:spcAft>
            </a:pPr>
            <a:r>
              <a:rPr lang="fr-FR" sz="9600" b="1" i="0" noProof="0" dirty="0" smtClean="0">
                <a:solidFill>
                  <a:schemeClr val="tx2"/>
                </a:solidFill>
              </a:rPr>
              <a:t> »</a:t>
            </a:r>
            <a:endParaRPr lang="fr-FR" sz="9600" b="1" i="0" noProof="0" dirty="0">
              <a:solidFill>
                <a:schemeClr val="tx2"/>
              </a:solidFill>
            </a:endParaRPr>
          </a:p>
        </p:txBody>
      </p:sp>
    </p:spTree>
    <p:extLst>
      <p:ext uri="{BB962C8B-B14F-4D97-AF65-F5344CB8AC3E}">
        <p14:creationId xmlns:p14="http://schemas.microsoft.com/office/powerpoint/2010/main" val="407281651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apositive courbe de cstation">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D275E893-B909-4F92-896C-1901CA75CC67}"/>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0" name="Forme libre : Forme 29">
            <a:extLst>
              <a:ext uri="{FF2B5EF4-FFF2-40B4-BE49-F238E27FC236}">
                <a16:creationId xmlns="" xmlns:a16="http://schemas.microsoft.com/office/drawing/2014/main" id="{2E5F57C8-1811-4EED-A1DD-F65E022CFF71}"/>
              </a:ext>
            </a:extLst>
          </p:cNvPr>
          <p:cNvSpPr>
            <a:spLocks/>
          </p:cNvSpPr>
          <p:nvPr/>
        </p:nvSpPr>
        <p:spPr bwMode="auto">
          <a:xfrm rot="20994946">
            <a:off x="-308388" y="270107"/>
            <a:ext cx="12759629" cy="3500921"/>
          </a:xfrm>
          <a:custGeom>
            <a:avLst/>
            <a:gdLst>
              <a:gd name="connsiteX0" fmla="*/ 10516035 w 12759629"/>
              <a:gd name="connsiteY0" fmla="*/ 2541856 h 3500921"/>
              <a:gd name="connsiteX1" fmla="*/ 12070532 w 12759629"/>
              <a:gd name="connsiteY1" fmla="*/ 3047516 h 3500921"/>
              <a:gd name="connsiteX2" fmla="*/ 12340450 w 12759629"/>
              <a:gd name="connsiteY2" fmla="*/ 3189806 h 3500921"/>
              <a:gd name="connsiteX3" fmla="*/ 12320059 w 12759629"/>
              <a:gd name="connsiteY3" fmla="*/ 3304463 h 3500921"/>
              <a:gd name="connsiteX4" fmla="*/ 12187055 w 12759629"/>
              <a:gd name="connsiteY4" fmla="*/ 3237627 h 3500921"/>
              <a:gd name="connsiteX5" fmla="*/ 9703854 w 12759629"/>
              <a:gd name="connsiteY5" fmla="*/ 2636906 h 3500921"/>
              <a:gd name="connsiteX6" fmla="*/ 6410869 w 12759629"/>
              <a:gd name="connsiteY6" fmla="*/ 3114646 h 3500921"/>
              <a:gd name="connsiteX7" fmla="*/ 3103029 w 12759629"/>
              <a:gd name="connsiteY7" fmla="*/ 3500820 h 3500921"/>
              <a:gd name="connsiteX8" fmla="*/ 27535 w 12759629"/>
              <a:gd name="connsiteY8" fmla="*/ 2961569 h 3500921"/>
              <a:gd name="connsiteX9" fmla="*/ 0 w 12759629"/>
              <a:gd name="connsiteY9" fmla="*/ 2948829 h 3500921"/>
              <a:gd name="connsiteX10" fmla="*/ 6084 w 12759629"/>
              <a:gd name="connsiteY10" fmla="*/ 2914623 h 3500921"/>
              <a:gd name="connsiteX11" fmla="*/ 36566 w 12759629"/>
              <a:gd name="connsiteY11" fmla="*/ 2929330 h 3500921"/>
              <a:gd name="connsiteX12" fmla="*/ 3107981 w 12759629"/>
              <a:gd name="connsiteY12" fmla="*/ 3484895 h 3500921"/>
              <a:gd name="connsiteX13" fmla="*/ 6410869 w 12759629"/>
              <a:gd name="connsiteY13" fmla="*/ 3035023 h 3500921"/>
              <a:gd name="connsiteX14" fmla="*/ 9693950 w 12759629"/>
              <a:gd name="connsiteY14" fmla="*/ 2477659 h 3500921"/>
              <a:gd name="connsiteX15" fmla="*/ 10516035 w 12759629"/>
              <a:gd name="connsiteY15" fmla="*/ 2541856 h 3500921"/>
              <a:gd name="connsiteX16" fmla="*/ 10663864 w 12759629"/>
              <a:gd name="connsiteY16" fmla="*/ 1743885 h 3500921"/>
              <a:gd name="connsiteX17" fmla="*/ 12361031 w 12759629"/>
              <a:gd name="connsiteY17" fmla="*/ 2490300 h 3500921"/>
              <a:gd name="connsiteX18" fmla="*/ 12452364 w 12759629"/>
              <a:gd name="connsiteY18" fmla="*/ 2560519 h 3500921"/>
              <a:gd name="connsiteX19" fmla="*/ 12394470 w 12759629"/>
              <a:gd name="connsiteY19" fmla="*/ 2886055 h 3500921"/>
              <a:gd name="connsiteX20" fmla="*/ 12350704 w 12759629"/>
              <a:gd name="connsiteY20" fmla="*/ 2856440 h 3500921"/>
              <a:gd name="connsiteX21" fmla="*/ 9674113 w 12759629"/>
              <a:gd name="connsiteY21" fmla="*/ 2079999 h 3500921"/>
              <a:gd name="connsiteX22" fmla="*/ 6410950 w 12759629"/>
              <a:gd name="connsiteY22" fmla="*/ 2820279 h 3500921"/>
              <a:gd name="connsiteX23" fmla="*/ 3123029 w 12759629"/>
              <a:gd name="connsiteY23" fmla="*/ 3433200 h 3500921"/>
              <a:gd name="connsiteX24" fmla="*/ 64774 w 12759629"/>
              <a:gd name="connsiteY24" fmla="*/ 2832803 h 3500921"/>
              <a:gd name="connsiteX25" fmla="*/ 24504 w 12759629"/>
              <a:gd name="connsiteY25" fmla="*/ 2811044 h 3500921"/>
              <a:gd name="connsiteX26" fmla="*/ 47732 w 12759629"/>
              <a:gd name="connsiteY26" fmla="*/ 2680435 h 3500921"/>
              <a:gd name="connsiteX27" fmla="*/ 97636 w 12759629"/>
              <a:gd name="connsiteY27" fmla="*/ 2708386 h 3500921"/>
              <a:gd name="connsiteX28" fmla="*/ 3137884 w 12759629"/>
              <a:gd name="connsiteY28" fmla="*/ 3361559 h 3500921"/>
              <a:gd name="connsiteX29" fmla="*/ 6410950 w 12759629"/>
              <a:gd name="connsiteY29" fmla="*/ 2565559 h 3500921"/>
              <a:gd name="connsiteX30" fmla="*/ 9649354 w 12759629"/>
              <a:gd name="connsiteY30" fmla="*/ 1697920 h 3500921"/>
              <a:gd name="connsiteX31" fmla="*/ 10663864 w 12759629"/>
              <a:gd name="connsiteY31" fmla="*/ 1743885 h 3500921"/>
              <a:gd name="connsiteX32" fmla="*/ 10969792 w 12759629"/>
              <a:gd name="connsiteY32" fmla="*/ 889041 h 3500921"/>
              <a:gd name="connsiteX33" fmla="*/ 12565593 w 12759629"/>
              <a:gd name="connsiteY33" fmla="*/ 1623395 h 3500921"/>
              <a:gd name="connsiteX34" fmla="*/ 12612354 w 12759629"/>
              <a:gd name="connsiteY34" fmla="*/ 1660905 h 3500921"/>
              <a:gd name="connsiteX35" fmla="*/ 12489095 w 12759629"/>
              <a:gd name="connsiteY35" fmla="*/ 2353982 h 3500921"/>
              <a:gd name="connsiteX36" fmla="*/ 12488942 w 12759629"/>
              <a:gd name="connsiteY36" fmla="*/ 2353851 h 3500921"/>
              <a:gd name="connsiteX37" fmla="*/ 9633837 w 12759629"/>
              <a:gd name="connsiteY37" fmla="*/ 1455647 h 3500921"/>
              <a:gd name="connsiteX38" fmla="*/ 6410394 w 12759629"/>
              <a:gd name="connsiteY38" fmla="*/ 2398498 h 3500921"/>
              <a:gd name="connsiteX39" fmla="*/ 3147339 w 12759629"/>
              <a:gd name="connsiteY39" fmla="*/ 3281676 h 3500921"/>
              <a:gd name="connsiteX40" fmla="*/ 120302 w 12759629"/>
              <a:gd name="connsiteY40" fmla="*/ 2620525 h 3500921"/>
              <a:gd name="connsiteX41" fmla="*/ 64391 w 12759629"/>
              <a:gd name="connsiteY41" fmla="*/ 2586765 h 3500921"/>
              <a:gd name="connsiteX42" fmla="*/ 129014 w 12759629"/>
              <a:gd name="connsiteY42" fmla="*/ 2223396 h 3500921"/>
              <a:gd name="connsiteX43" fmla="*/ 207516 w 12759629"/>
              <a:gd name="connsiteY43" fmla="*/ 2271822 h 3500921"/>
              <a:gd name="connsiteX44" fmla="*/ 3196854 w 12759629"/>
              <a:gd name="connsiteY44" fmla="*/ 2875891 h 3500921"/>
              <a:gd name="connsiteX45" fmla="*/ 6410395 w 12759629"/>
              <a:gd name="connsiteY45" fmla="*/ 1805735 h 3500921"/>
              <a:gd name="connsiteX46" fmla="*/ 9579371 w 12759629"/>
              <a:gd name="connsiteY46" fmla="*/ 846970 h 3500921"/>
              <a:gd name="connsiteX47" fmla="*/ 10969792 w 12759629"/>
              <a:gd name="connsiteY47" fmla="*/ 889041 h 3500921"/>
              <a:gd name="connsiteX48" fmla="*/ 12695153 w 12759629"/>
              <a:gd name="connsiteY48" fmla="*/ 821327 h 3500921"/>
              <a:gd name="connsiteX49" fmla="*/ 12759629 w 12759629"/>
              <a:gd name="connsiteY49" fmla="*/ 832794 h 3500921"/>
              <a:gd name="connsiteX50" fmla="*/ 12754040 w 12759629"/>
              <a:gd name="connsiteY50" fmla="*/ 864218 h 3500921"/>
              <a:gd name="connsiteX51" fmla="*/ 9634801 w 12759629"/>
              <a:gd name="connsiteY51" fmla="*/ 277064 h 3500921"/>
              <a:gd name="connsiteX52" fmla="*/ 12174055 w 12759629"/>
              <a:gd name="connsiteY52" fmla="*/ 728654 h 3500921"/>
              <a:gd name="connsiteX53" fmla="*/ 12314087 w 12759629"/>
              <a:gd name="connsiteY53" fmla="*/ 809460 h 3500921"/>
              <a:gd name="connsiteX54" fmla="*/ 12513862 w 12759629"/>
              <a:gd name="connsiteY54" fmla="*/ 939924 h 3500921"/>
              <a:gd name="connsiteX55" fmla="*/ 12714277 w 12759629"/>
              <a:gd name="connsiteY55" fmla="*/ 1087803 h 3500921"/>
              <a:gd name="connsiteX56" fmla="*/ 12643623 w 12759629"/>
              <a:gd name="connsiteY56" fmla="*/ 1485082 h 3500921"/>
              <a:gd name="connsiteX57" fmla="*/ 12600454 w 12759629"/>
              <a:gd name="connsiteY57" fmla="*/ 1452040 h 3500921"/>
              <a:gd name="connsiteX58" fmla="*/ 9589210 w 12759629"/>
              <a:gd name="connsiteY58" fmla="*/ 735230 h 3500921"/>
              <a:gd name="connsiteX59" fmla="*/ 6425088 w 12759629"/>
              <a:gd name="connsiteY59" fmla="*/ 1694315 h 3500921"/>
              <a:gd name="connsiteX60" fmla="*/ 3221352 w 12759629"/>
              <a:gd name="connsiteY60" fmla="*/ 2804625 h 3500921"/>
              <a:gd name="connsiteX61" fmla="*/ 227896 w 12759629"/>
              <a:gd name="connsiteY61" fmla="*/ 2237254 h 3500921"/>
              <a:gd name="connsiteX62" fmla="*/ 136311 w 12759629"/>
              <a:gd name="connsiteY62" fmla="*/ 2182365 h 3500921"/>
              <a:gd name="connsiteX63" fmla="*/ 209053 w 12759629"/>
              <a:gd name="connsiteY63" fmla="*/ 1773343 h 3500921"/>
              <a:gd name="connsiteX64" fmla="*/ 316297 w 12759629"/>
              <a:gd name="connsiteY64" fmla="*/ 1834690 h 3500921"/>
              <a:gd name="connsiteX65" fmla="*/ 3216401 w 12759629"/>
              <a:gd name="connsiteY65" fmla="*/ 2350950 h 3500921"/>
              <a:gd name="connsiteX66" fmla="*/ 6425087 w 12759629"/>
              <a:gd name="connsiteY66" fmla="*/ 1240640 h 3500921"/>
              <a:gd name="connsiteX67" fmla="*/ 8321580 w 12759629"/>
              <a:gd name="connsiteY67" fmla="*/ 548189 h 3500921"/>
              <a:gd name="connsiteX68" fmla="*/ 9584258 w 12759629"/>
              <a:gd name="connsiteY68" fmla="*/ 281555 h 3500921"/>
              <a:gd name="connsiteX69" fmla="*/ 8076887 w 12759629"/>
              <a:gd name="connsiteY69" fmla="*/ 0 h 3500921"/>
              <a:gd name="connsiteX70" fmla="*/ 9077142 w 12759629"/>
              <a:gd name="connsiteY70" fmla="*/ 177888 h 3500921"/>
              <a:gd name="connsiteX71" fmla="*/ 8801496 w 12759629"/>
              <a:gd name="connsiteY71" fmla="*/ 241291 h 3500921"/>
              <a:gd name="connsiteX72" fmla="*/ 6485520 w 12759629"/>
              <a:gd name="connsiteY72" fmla="*/ 1101274 h 3500921"/>
              <a:gd name="connsiteX73" fmla="*/ 3365985 w 12759629"/>
              <a:gd name="connsiteY73" fmla="*/ 2267067 h 3500921"/>
              <a:gd name="connsiteX74" fmla="*/ 393929 w 12759629"/>
              <a:gd name="connsiteY74" fmla="*/ 1766952 h 3500921"/>
              <a:gd name="connsiteX75" fmla="*/ 227146 w 12759629"/>
              <a:gd name="connsiteY75" fmla="*/ 1671603 h 3500921"/>
              <a:gd name="connsiteX76" fmla="*/ 298125 w 12759629"/>
              <a:gd name="connsiteY76" fmla="*/ 1272495 h 3500921"/>
              <a:gd name="connsiteX77" fmla="*/ 466713 w 12759629"/>
              <a:gd name="connsiteY77" fmla="*/ 1365124 h 3500921"/>
              <a:gd name="connsiteX78" fmla="*/ 3346178 w 12759629"/>
              <a:gd name="connsiteY78" fmla="*/ 1817461 h 3500921"/>
              <a:gd name="connsiteX79" fmla="*/ 6470665 w 12759629"/>
              <a:gd name="connsiteY79" fmla="*/ 651668 h 3500921"/>
              <a:gd name="connsiteX80" fmla="*/ 7856352 w 12759629"/>
              <a:gd name="connsiteY80" fmla="*/ 73683 h 3500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12759629" h="3500921">
                <a:moveTo>
                  <a:pt x="10516035" y="2541856"/>
                </a:moveTo>
                <a:cubicBezTo>
                  <a:pt x="11030903" y="2624900"/>
                  <a:pt x="11548218" y="2790173"/>
                  <a:pt x="12070532" y="3047516"/>
                </a:cubicBezTo>
                <a:lnTo>
                  <a:pt x="12340450" y="3189806"/>
                </a:lnTo>
                <a:lnTo>
                  <a:pt x="12320059" y="3304463"/>
                </a:lnTo>
                <a:lnTo>
                  <a:pt x="12187055" y="3237627"/>
                </a:lnTo>
                <a:cubicBezTo>
                  <a:pt x="11350964" y="2834721"/>
                  <a:pt x="10524624" y="2642878"/>
                  <a:pt x="9703854" y="2636906"/>
                </a:cubicBezTo>
                <a:cubicBezTo>
                  <a:pt x="8604542" y="2609038"/>
                  <a:pt x="7510181" y="2915588"/>
                  <a:pt x="6410869" y="3114646"/>
                </a:cubicBezTo>
                <a:cubicBezTo>
                  <a:pt x="5311558" y="3349536"/>
                  <a:pt x="4207293" y="3484895"/>
                  <a:pt x="3103029" y="3500820"/>
                </a:cubicBezTo>
                <a:cubicBezTo>
                  <a:pt x="2072424" y="3504552"/>
                  <a:pt x="1041819" y="3406811"/>
                  <a:pt x="27535" y="2961569"/>
                </a:cubicBezTo>
                <a:lnTo>
                  <a:pt x="0" y="2948829"/>
                </a:lnTo>
                <a:lnTo>
                  <a:pt x="6084" y="2914623"/>
                </a:lnTo>
                <a:lnTo>
                  <a:pt x="36566" y="2929330"/>
                </a:lnTo>
                <a:cubicBezTo>
                  <a:pt x="1046771" y="3391821"/>
                  <a:pt x="2077376" y="3496093"/>
                  <a:pt x="3107981" y="3484895"/>
                </a:cubicBezTo>
                <a:cubicBezTo>
                  <a:pt x="4212245" y="3461008"/>
                  <a:pt x="5311557" y="3305743"/>
                  <a:pt x="6410869" y="3035023"/>
                </a:cubicBezTo>
                <a:cubicBezTo>
                  <a:pt x="7510181" y="2808097"/>
                  <a:pt x="8599590" y="2469697"/>
                  <a:pt x="9693950" y="2477659"/>
                </a:cubicBezTo>
                <a:cubicBezTo>
                  <a:pt x="9967541" y="2476664"/>
                  <a:pt x="10241440" y="2497565"/>
                  <a:pt x="10516035" y="2541856"/>
                </a:cubicBezTo>
                <a:close/>
                <a:moveTo>
                  <a:pt x="10663864" y="1743885"/>
                </a:moveTo>
                <a:cubicBezTo>
                  <a:pt x="11223806" y="1839737"/>
                  <a:pt x="11787945" y="2065808"/>
                  <a:pt x="12361031" y="2490300"/>
                </a:cubicBezTo>
                <a:lnTo>
                  <a:pt x="12452364" y="2560519"/>
                </a:lnTo>
                <a:lnTo>
                  <a:pt x="12394470" y="2886055"/>
                </a:lnTo>
                <a:lnTo>
                  <a:pt x="12350704" y="2856440"/>
                </a:lnTo>
                <a:cubicBezTo>
                  <a:pt x="11444342" y="2270184"/>
                  <a:pt x="10559227" y="2047662"/>
                  <a:pt x="9674113" y="2079999"/>
                </a:cubicBezTo>
                <a:cubicBezTo>
                  <a:pt x="8584741" y="2107859"/>
                  <a:pt x="7505273" y="2521779"/>
                  <a:pt x="6410950" y="2820279"/>
                </a:cubicBezTo>
                <a:cubicBezTo>
                  <a:pt x="5321578" y="3162559"/>
                  <a:pt x="4222304" y="3385439"/>
                  <a:pt x="3123029" y="3433200"/>
                </a:cubicBezTo>
                <a:cubicBezTo>
                  <a:pt x="2092458" y="3466780"/>
                  <a:pt x="1066240" y="3346448"/>
                  <a:pt x="64774" y="2832803"/>
                </a:cubicBezTo>
                <a:lnTo>
                  <a:pt x="24504" y="2811044"/>
                </a:lnTo>
                <a:lnTo>
                  <a:pt x="47732" y="2680435"/>
                </a:lnTo>
                <a:lnTo>
                  <a:pt x="97636" y="2708386"/>
                </a:lnTo>
                <a:cubicBezTo>
                  <a:pt x="1090380" y="3240061"/>
                  <a:pt x="2111955" y="3424990"/>
                  <a:pt x="3137884" y="3361559"/>
                </a:cubicBezTo>
                <a:cubicBezTo>
                  <a:pt x="4232207" y="3297879"/>
                  <a:pt x="5326530" y="2951619"/>
                  <a:pt x="6410950" y="2565559"/>
                </a:cubicBezTo>
                <a:cubicBezTo>
                  <a:pt x="7495369" y="2191439"/>
                  <a:pt x="8569886" y="1777519"/>
                  <a:pt x="9649354" y="1697920"/>
                </a:cubicBezTo>
                <a:cubicBezTo>
                  <a:pt x="9986687" y="1675532"/>
                  <a:pt x="10324505" y="1685793"/>
                  <a:pt x="10663864" y="1743885"/>
                </a:cubicBezTo>
                <a:close/>
                <a:moveTo>
                  <a:pt x="10969792" y="889041"/>
                </a:moveTo>
                <a:cubicBezTo>
                  <a:pt x="11494753" y="992910"/>
                  <a:pt x="12025114" y="1215559"/>
                  <a:pt x="12565593" y="1623395"/>
                </a:cubicBezTo>
                <a:lnTo>
                  <a:pt x="12612354" y="1660905"/>
                </a:lnTo>
                <a:lnTo>
                  <a:pt x="12489095" y="2353982"/>
                </a:lnTo>
                <a:lnTo>
                  <a:pt x="12488942" y="2353851"/>
                </a:lnTo>
                <a:cubicBezTo>
                  <a:pt x="11517970" y="1566603"/>
                  <a:pt x="10574007" y="1375584"/>
                  <a:pt x="9633837" y="1455647"/>
                </a:cubicBezTo>
                <a:cubicBezTo>
                  <a:pt x="8559356" y="1547147"/>
                  <a:pt x="7489826" y="1988736"/>
                  <a:pt x="6410394" y="2398498"/>
                </a:cubicBezTo>
                <a:cubicBezTo>
                  <a:pt x="5330962" y="2812239"/>
                  <a:pt x="4236674" y="3198132"/>
                  <a:pt x="3147339" y="3281676"/>
                </a:cubicBezTo>
                <a:cubicBezTo>
                  <a:pt x="2126087" y="3367457"/>
                  <a:pt x="1104834" y="3187502"/>
                  <a:pt x="120302" y="2620525"/>
                </a:cubicBezTo>
                <a:lnTo>
                  <a:pt x="64391" y="2586765"/>
                </a:lnTo>
                <a:lnTo>
                  <a:pt x="129014" y="2223396"/>
                </a:lnTo>
                <a:lnTo>
                  <a:pt x="207516" y="2271822"/>
                </a:lnTo>
                <a:cubicBezTo>
                  <a:pt x="1182202" y="2845122"/>
                  <a:pt x="2189528" y="3021347"/>
                  <a:pt x="3196854" y="2875891"/>
                </a:cubicBezTo>
                <a:cubicBezTo>
                  <a:pt x="4271335" y="2732674"/>
                  <a:pt x="5345816" y="2227432"/>
                  <a:pt x="6410395" y="1805735"/>
                </a:cubicBezTo>
                <a:cubicBezTo>
                  <a:pt x="7474973" y="1348233"/>
                  <a:pt x="8524696" y="978253"/>
                  <a:pt x="9579371" y="846970"/>
                </a:cubicBezTo>
                <a:cubicBezTo>
                  <a:pt x="10040791" y="798236"/>
                  <a:pt x="10503160" y="796713"/>
                  <a:pt x="10969792" y="889041"/>
                </a:cubicBezTo>
                <a:close/>
                <a:moveTo>
                  <a:pt x="12695153" y="821327"/>
                </a:moveTo>
                <a:lnTo>
                  <a:pt x="12759629" y="832794"/>
                </a:lnTo>
                <a:lnTo>
                  <a:pt x="12754040" y="864218"/>
                </a:lnTo>
                <a:close/>
                <a:moveTo>
                  <a:pt x="9634801" y="277064"/>
                </a:moveTo>
                <a:lnTo>
                  <a:pt x="12174055" y="728654"/>
                </a:lnTo>
                <a:lnTo>
                  <a:pt x="12314087" y="809460"/>
                </a:lnTo>
                <a:cubicBezTo>
                  <a:pt x="12380513" y="850280"/>
                  <a:pt x="12447102" y="893724"/>
                  <a:pt x="12513862" y="939924"/>
                </a:cubicBezTo>
                <a:lnTo>
                  <a:pt x="12714277" y="1087803"/>
                </a:lnTo>
                <a:lnTo>
                  <a:pt x="12643623" y="1485082"/>
                </a:lnTo>
                <a:lnTo>
                  <a:pt x="12600454" y="1452040"/>
                </a:lnTo>
                <a:cubicBezTo>
                  <a:pt x="11566786" y="703751"/>
                  <a:pt x="10577998" y="623304"/>
                  <a:pt x="9589210" y="735230"/>
                </a:cubicBezTo>
                <a:cubicBezTo>
                  <a:pt x="8534502" y="874516"/>
                  <a:pt x="7484746" y="1232681"/>
                  <a:pt x="6425088" y="1694315"/>
                </a:cubicBezTo>
                <a:cubicBezTo>
                  <a:pt x="5365430" y="2120133"/>
                  <a:pt x="4295867" y="2649420"/>
                  <a:pt x="3221352" y="2804625"/>
                </a:cubicBezTo>
                <a:cubicBezTo>
                  <a:pt x="2218638" y="2965053"/>
                  <a:pt x="1207219" y="2796697"/>
                  <a:pt x="227896" y="2237254"/>
                </a:cubicBezTo>
                <a:lnTo>
                  <a:pt x="136311" y="2182365"/>
                </a:lnTo>
                <a:lnTo>
                  <a:pt x="209053" y="1773343"/>
                </a:lnTo>
                <a:lnTo>
                  <a:pt x="316297" y="1834690"/>
                </a:lnTo>
                <a:cubicBezTo>
                  <a:pt x="1266678" y="2353048"/>
                  <a:pt x="2241539" y="2507646"/>
                  <a:pt x="3216401" y="2350950"/>
                </a:cubicBezTo>
                <a:cubicBezTo>
                  <a:pt x="4290915" y="2195745"/>
                  <a:pt x="5365428" y="1666458"/>
                  <a:pt x="6425087" y="1240640"/>
                </a:cubicBezTo>
                <a:cubicBezTo>
                  <a:pt x="7058903" y="966047"/>
                  <a:pt x="7687765" y="723291"/>
                  <a:pt x="8321580" y="548189"/>
                </a:cubicBezTo>
                <a:cubicBezTo>
                  <a:pt x="8742473" y="428801"/>
                  <a:pt x="9163364" y="337269"/>
                  <a:pt x="9584258" y="281555"/>
                </a:cubicBezTo>
                <a:close/>
                <a:moveTo>
                  <a:pt x="8076887" y="0"/>
                </a:moveTo>
                <a:lnTo>
                  <a:pt x="9077142" y="177888"/>
                </a:lnTo>
                <a:lnTo>
                  <a:pt x="8801496" y="241291"/>
                </a:lnTo>
                <a:cubicBezTo>
                  <a:pt x="8029504" y="437310"/>
                  <a:pt x="7261690" y="740197"/>
                  <a:pt x="6485520" y="1101274"/>
                </a:cubicBezTo>
                <a:cubicBezTo>
                  <a:pt x="5455578" y="1546902"/>
                  <a:pt x="4420685" y="2091999"/>
                  <a:pt x="3365985" y="2267067"/>
                </a:cubicBezTo>
                <a:cubicBezTo>
                  <a:pt x="2377204" y="2449844"/>
                  <a:pt x="1379719" y="2303903"/>
                  <a:pt x="393929" y="1766952"/>
                </a:cubicBezTo>
                <a:lnTo>
                  <a:pt x="227146" y="1671603"/>
                </a:lnTo>
                <a:lnTo>
                  <a:pt x="298125" y="1272495"/>
                </a:lnTo>
                <a:lnTo>
                  <a:pt x="466713" y="1365124"/>
                </a:lnTo>
                <a:cubicBezTo>
                  <a:pt x="1420551" y="1863855"/>
                  <a:pt x="2389893" y="1992778"/>
                  <a:pt x="3346178" y="1817461"/>
                </a:cubicBezTo>
                <a:cubicBezTo>
                  <a:pt x="4400879" y="1642393"/>
                  <a:pt x="5440723" y="1097296"/>
                  <a:pt x="6470665" y="651668"/>
                </a:cubicBezTo>
                <a:cubicBezTo>
                  <a:pt x="6931168" y="433828"/>
                  <a:pt x="7394457" y="238369"/>
                  <a:pt x="7856352" y="73683"/>
                </a:cubicBezTo>
                <a:close/>
              </a:path>
            </a:pathLst>
          </a:custGeom>
          <a:gradFill flip="none" rotWithShape="1">
            <a:gsLst>
              <a:gs pos="23000">
                <a:schemeClr val="bg2">
                  <a:alpha val="0"/>
                </a:schemeClr>
              </a:gs>
              <a:gs pos="100000">
                <a:schemeClr val="bg2"/>
              </a:gs>
            </a:gsLst>
            <a:lin ang="0" scaled="1"/>
            <a:tileRect/>
          </a:gradFill>
          <a:ln>
            <a:noFill/>
          </a:ln>
        </p:spPr>
        <p:txBody>
          <a:bodyPr vert="horz" wrap="square" lIns="91440" tIns="45720" rIns="91440" bIns="45720" numCol="1" rtlCol="0" anchor="t" anchorCtr="0" compatLnSpc="1">
            <a:prstTxWarp prst="textNoShape">
              <a:avLst/>
            </a:prstTxWarp>
            <a:noAutofit/>
          </a:bodyPr>
          <a:lstStyle/>
          <a:p>
            <a:pPr rtl="0"/>
            <a:endParaRPr lang="fr-FR" noProof="0" dirty="0"/>
          </a:p>
        </p:txBody>
      </p:sp>
      <p:sp>
        <p:nvSpPr>
          <p:cNvPr id="2" name="Titre 1">
            <a:extLst>
              <a:ext uri="{FF2B5EF4-FFF2-40B4-BE49-F238E27FC236}">
                <a16:creationId xmlns="" xmlns:a16="http://schemas.microsoft.com/office/drawing/2014/main" id="{CBE30369-1DF2-4ABA-B24A-6BFD5F61E22A}"/>
              </a:ext>
            </a:extLst>
          </p:cNvPr>
          <p:cNvSpPr>
            <a:spLocks noGrp="1"/>
          </p:cNvSpPr>
          <p:nvPr userDrawn="1">
            <p:ph type="title" hasCustomPrompt="1"/>
          </p:nvPr>
        </p:nvSpPr>
        <p:spPr>
          <a:xfrm>
            <a:off x="1776770" y="4752155"/>
            <a:ext cx="9680574" cy="1310968"/>
          </a:xfrm>
        </p:spPr>
        <p:txBody>
          <a:bodyPr vert="horz" lIns="91440" tIns="45720" rIns="91440" bIns="45720" rtlCol="0" anchor="t">
            <a:noAutofit/>
          </a:bodyPr>
          <a:lstStyle>
            <a:lvl1pPr>
              <a:lnSpc>
                <a:spcPct val="100000"/>
              </a:lnSpc>
              <a:defRPr lang="en-GB" sz="2400" b="0" i="1" spc="0">
                <a:solidFill>
                  <a:schemeClr val="tx2"/>
                </a:solidFill>
                <a:latin typeface="+mj-lt"/>
              </a:defRPr>
            </a:lvl1pPr>
          </a:lstStyle>
          <a:p>
            <a:pPr marL="0" lvl="0" rtl="0"/>
            <a:r>
              <a:rPr lang="fr-FR" noProof="0" dirty="0" smtClean="0"/>
              <a:t>Citation</a:t>
            </a:r>
            <a:endParaRPr lang="fr-FR" noProof="0" dirty="0"/>
          </a:p>
        </p:txBody>
      </p:sp>
      <p:sp>
        <p:nvSpPr>
          <p:cNvPr id="37" name="Forme libre : Forme 36">
            <a:extLst>
              <a:ext uri="{FF2B5EF4-FFF2-40B4-BE49-F238E27FC236}">
                <a16:creationId xmlns="" xmlns:a16="http://schemas.microsoft.com/office/drawing/2014/main" id="{85BDC404-2F32-43B2-8FF8-F44E737B7739}"/>
              </a:ext>
            </a:extLst>
          </p:cNvPr>
          <p:cNvSpPr/>
          <p:nvPr userDrawn="1"/>
        </p:nvSpPr>
        <p:spPr>
          <a:xfrm>
            <a:off x="1" y="1"/>
            <a:ext cx="4716581" cy="4149353"/>
          </a:xfrm>
          <a:custGeom>
            <a:avLst/>
            <a:gdLst>
              <a:gd name="connsiteX0" fmla="*/ 0 w 4716581"/>
              <a:gd name="connsiteY0" fmla="*/ 0 h 4149353"/>
              <a:gd name="connsiteX1" fmla="*/ 4324798 w 4716581"/>
              <a:gd name="connsiteY1" fmla="*/ 0 h 4149353"/>
              <a:gd name="connsiteX2" fmla="*/ 4385617 w 4716581"/>
              <a:gd name="connsiteY2" fmla="*/ 100111 h 4149353"/>
              <a:gd name="connsiteX3" fmla="*/ 4716581 w 4716581"/>
              <a:gd name="connsiteY3" fmla="*/ 1407189 h 4149353"/>
              <a:gd name="connsiteX4" fmla="*/ 1974417 w 4716581"/>
              <a:gd name="connsiteY4" fmla="*/ 4149353 h 4149353"/>
              <a:gd name="connsiteX5" fmla="*/ 35414 w 4716581"/>
              <a:gd name="connsiteY5" fmla="*/ 3346192 h 4149353"/>
              <a:gd name="connsiteX6" fmla="*/ 0 w 4716581"/>
              <a:gd name="connsiteY6" fmla="*/ 3307226 h 4149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16581" h="4149353">
                <a:moveTo>
                  <a:pt x="0" y="0"/>
                </a:moveTo>
                <a:lnTo>
                  <a:pt x="4324798" y="0"/>
                </a:lnTo>
                <a:lnTo>
                  <a:pt x="4385617" y="100111"/>
                </a:lnTo>
                <a:cubicBezTo>
                  <a:pt x="4596688" y="488657"/>
                  <a:pt x="4716581" y="933922"/>
                  <a:pt x="4716581" y="1407189"/>
                </a:cubicBezTo>
                <a:cubicBezTo>
                  <a:pt x="4716581" y="2921644"/>
                  <a:pt x="3488872" y="4149353"/>
                  <a:pt x="1974417" y="4149353"/>
                </a:cubicBezTo>
                <a:cubicBezTo>
                  <a:pt x="1217190" y="4149353"/>
                  <a:pt x="531649" y="3842426"/>
                  <a:pt x="35414" y="3346192"/>
                </a:cubicBezTo>
                <a:lnTo>
                  <a:pt x="0" y="330722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noProof="0" dirty="0"/>
          </a:p>
        </p:txBody>
      </p:sp>
      <p:sp>
        <p:nvSpPr>
          <p:cNvPr id="35" name="Espace réservé d’image 34">
            <a:extLst>
              <a:ext uri="{FF2B5EF4-FFF2-40B4-BE49-F238E27FC236}">
                <a16:creationId xmlns="" xmlns:a16="http://schemas.microsoft.com/office/drawing/2014/main" id="{87D3D51C-EF1C-4FF2-AB62-ADC1DF32A287}"/>
              </a:ext>
            </a:extLst>
          </p:cNvPr>
          <p:cNvSpPr>
            <a:spLocks noGrp="1"/>
          </p:cNvSpPr>
          <p:nvPr userDrawn="1">
            <p:ph type="pic" sz="quarter" idx="14" hasCustomPrompt="1"/>
          </p:nvPr>
        </p:nvSpPr>
        <p:spPr>
          <a:xfrm>
            <a:off x="1" y="0"/>
            <a:ext cx="4524507" cy="3957278"/>
          </a:xfrm>
          <a:custGeom>
            <a:avLst/>
            <a:gdLst>
              <a:gd name="connsiteX0" fmla="*/ 8414 w 4524507"/>
              <a:gd name="connsiteY0" fmla="*/ 0 h 3957278"/>
              <a:gd name="connsiteX1" fmla="*/ 4048912 w 4524507"/>
              <a:gd name="connsiteY1" fmla="*/ 0 h 3957278"/>
              <a:gd name="connsiteX2" fmla="*/ 4098256 w 4524507"/>
              <a:gd name="connsiteY2" fmla="*/ 65987 h 3957278"/>
              <a:gd name="connsiteX3" fmla="*/ 4524507 w 4524507"/>
              <a:gd name="connsiteY3" fmla="*/ 1461436 h 3957278"/>
              <a:gd name="connsiteX4" fmla="*/ 2028663 w 4524507"/>
              <a:gd name="connsiteY4" fmla="*/ 3957278 h 3957278"/>
              <a:gd name="connsiteX5" fmla="*/ 102748 w 4524507"/>
              <a:gd name="connsiteY5" fmla="*/ 3049023 h 3957278"/>
              <a:gd name="connsiteX6" fmla="*/ 0 w 4524507"/>
              <a:gd name="connsiteY6" fmla="*/ 2911620 h 3957278"/>
              <a:gd name="connsiteX7" fmla="*/ 0 w 4524507"/>
              <a:gd name="connsiteY7" fmla="*/ 11253 h 3957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24507" h="3957278">
                <a:moveTo>
                  <a:pt x="8414" y="0"/>
                </a:moveTo>
                <a:lnTo>
                  <a:pt x="4048912" y="0"/>
                </a:lnTo>
                <a:lnTo>
                  <a:pt x="4098256" y="65987"/>
                </a:lnTo>
                <a:cubicBezTo>
                  <a:pt x="4367369" y="464326"/>
                  <a:pt x="4524507" y="944530"/>
                  <a:pt x="4524507" y="1461436"/>
                </a:cubicBezTo>
                <a:cubicBezTo>
                  <a:pt x="4524507" y="2839851"/>
                  <a:pt x="3407080" y="3957278"/>
                  <a:pt x="2028663" y="3957278"/>
                </a:cubicBezTo>
                <a:cubicBezTo>
                  <a:pt x="1253303" y="3957278"/>
                  <a:pt x="560523" y="3603717"/>
                  <a:pt x="102748" y="3049023"/>
                </a:cubicBezTo>
                <a:lnTo>
                  <a:pt x="0" y="2911620"/>
                </a:lnTo>
                <a:lnTo>
                  <a:pt x="0" y="11253"/>
                </a:lnTo>
                <a:close/>
              </a:path>
            </a:pathLst>
          </a:custGeom>
          <a:pattFill prst="dkUpDiag">
            <a:fgClr>
              <a:schemeClr val="accent3"/>
            </a:fgClr>
            <a:bgClr>
              <a:schemeClr val="accent3">
                <a:lumMod val="50000"/>
              </a:schemeClr>
            </a:bgClr>
          </a:pattFill>
        </p:spPr>
        <p:txBody>
          <a:bodyPr vert="horz" wrap="square" lIns="91440" tIns="457200" rIns="91440" bIns="45720" rtlCol="0" anchor="t" anchorCtr="1">
            <a:noAutofit/>
          </a:bodyPr>
          <a:lstStyle>
            <a:lvl1pPr>
              <a:defRPr lang="en-GB" sz="1200" dirty="0">
                <a:solidFill>
                  <a:schemeClr val="bg1"/>
                </a:solidFill>
                <a:latin typeface="+mn-lt"/>
                <a:cs typeface="Arial" panose="020B0604020202020204" pitchFamily="34" charset="0"/>
              </a:defRPr>
            </a:lvl1pPr>
          </a:lstStyle>
          <a:p>
            <a:pPr marL="0" lvl="0" indent="0" algn="ctr" rtl="0">
              <a:buNone/>
            </a:pPr>
            <a:r>
              <a:rPr lang="fr-FR" noProof="0" dirty="0" smtClean="0"/>
              <a:t>Insérer une image</a:t>
            </a:r>
            <a:endParaRPr lang="fr-FR" noProof="0" dirty="0"/>
          </a:p>
        </p:txBody>
      </p:sp>
      <p:sp>
        <p:nvSpPr>
          <p:cNvPr id="23" name="Espace réservé du texte 2">
            <a:extLst>
              <a:ext uri="{FF2B5EF4-FFF2-40B4-BE49-F238E27FC236}">
                <a16:creationId xmlns="" xmlns:a16="http://schemas.microsoft.com/office/drawing/2014/main" id="{1482934F-D15B-433B-8563-5A4037ECB287}"/>
              </a:ext>
            </a:extLst>
          </p:cNvPr>
          <p:cNvSpPr txBox="1">
            <a:spLocks/>
          </p:cNvSpPr>
          <p:nvPr userDrawn="1"/>
        </p:nvSpPr>
        <p:spPr bwMode="auto">
          <a:xfrm>
            <a:off x="976670" y="4475195"/>
            <a:ext cx="800100" cy="1505250"/>
          </a:xfrm>
          <a:prstGeom prst="rect">
            <a:avLst/>
          </a:prstGeom>
          <a:noFill/>
          <a:extLst/>
        </p:spPr>
        <p:txBody>
          <a:bodyPr wrap="square" lIns="91440" tIns="45720" rIns="91440" bIns="45720" numCol="1" rtlCol="0" anchor="ctr" anchorCtr="0" compatLnSpc="1">
            <a:prstTxWarp prst="textNoShape">
              <a:avLst/>
            </a:prstTxWarp>
            <a:noAutofit/>
          </a:bodyPr>
          <a:lstStyle>
            <a:lvl1pPr marL="172800" indent="-180000" algn="l" defTabSz="684213" rtl="0" eaLnBrk="1" fontAlgn="base" hangingPunct="1">
              <a:lnSpc>
                <a:spcPts val="3680"/>
              </a:lnSpc>
              <a:spcBef>
                <a:spcPts val="0"/>
              </a:spcBef>
              <a:spcAft>
                <a:spcPct val="0"/>
              </a:spcAft>
              <a:buClr>
                <a:schemeClr val="tx2"/>
              </a:buClr>
              <a:buSzPct val="90000"/>
              <a:buFont typeface="Arial" charset="0"/>
              <a:buNone/>
              <a:defRPr lang="en-US" sz="3200" i="1" kern="120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66675" indent="-91440" algn="ctr" rtl="0">
              <a:lnSpc>
                <a:spcPct val="105000"/>
              </a:lnSpc>
              <a:spcAft>
                <a:spcPts val="800"/>
              </a:spcAft>
            </a:pPr>
            <a:r>
              <a:rPr lang="fr-FR" sz="9600" b="1" i="0" noProof="0" dirty="0" smtClean="0">
                <a:solidFill>
                  <a:schemeClr val="tx2"/>
                </a:solidFill>
              </a:rPr>
              <a:t>« </a:t>
            </a:r>
            <a:endParaRPr lang="fr-FR" sz="9600" b="1" i="0" noProof="0" dirty="0">
              <a:solidFill>
                <a:schemeClr val="tx2"/>
              </a:solidFill>
            </a:endParaRPr>
          </a:p>
        </p:txBody>
      </p:sp>
      <p:sp>
        <p:nvSpPr>
          <p:cNvPr id="38" name="Ovale 37">
            <a:extLst>
              <a:ext uri="{FF2B5EF4-FFF2-40B4-BE49-F238E27FC236}">
                <a16:creationId xmlns="" xmlns:a16="http://schemas.microsoft.com/office/drawing/2014/main" id="{C8AD67CF-75C0-4B27-B3F2-C99382A990DA}"/>
              </a:ext>
            </a:extLst>
          </p:cNvPr>
          <p:cNvSpPr/>
          <p:nvPr userDrawn="1"/>
        </p:nvSpPr>
        <p:spPr>
          <a:xfrm>
            <a:off x="11230815" y="6327865"/>
            <a:ext cx="389686" cy="3896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cxnSp>
        <p:nvCxnSpPr>
          <p:cNvPr id="39" name="Connecteur droit 38">
            <a:extLst>
              <a:ext uri="{FF2B5EF4-FFF2-40B4-BE49-F238E27FC236}">
                <a16:creationId xmlns="" xmlns:a16="http://schemas.microsoft.com/office/drawing/2014/main" id="{9AD26E31-DFC7-4619-9B7C-D90ABC8CCB4A}"/>
              </a:ext>
            </a:extLst>
          </p:cNvPr>
          <p:cNvCxnSpPr/>
          <p:nvPr userDrawn="1"/>
        </p:nvCxnSpPr>
        <p:spPr>
          <a:xfrm>
            <a:off x="11107057" y="6294459"/>
            <a:ext cx="0" cy="4572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0" name="Espace réservé du numéro de diapositive 13">
            <a:extLst>
              <a:ext uri="{FF2B5EF4-FFF2-40B4-BE49-F238E27FC236}">
                <a16:creationId xmlns="" xmlns:a16="http://schemas.microsoft.com/office/drawing/2014/main" id="{BBB6659B-6CE0-4853-BB6C-1DAC306ED289}"/>
              </a:ext>
            </a:extLst>
          </p:cNvPr>
          <p:cNvSpPr>
            <a:spLocks noGrp="1"/>
          </p:cNvSpPr>
          <p:nvPr>
            <p:ph type="sldNum" sz="quarter" idx="19"/>
          </p:nvPr>
        </p:nvSpPr>
        <p:spPr>
          <a:xfrm>
            <a:off x="11230806" y="6327866"/>
            <a:ext cx="389686" cy="393610"/>
          </a:xfrm>
          <a:prstGeom prst="rect">
            <a:avLst/>
          </a:prstGeom>
        </p:spPr>
        <p:txBody>
          <a:bodyPr lIns="0" rIns="0" rtlCol="0" anchor="ctr" anchorCtr="1"/>
          <a:lstStyle>
            <a:lvl1pPr algn="ctr">
              <a:defRPr sz="1000">
                <a:solidFill>
                  <a:schemeClr val="bg1"/>
                </a:solidFill>
                <a:latin typeface="+mn-lt"/>
                <a:cs typeface="Arial" panose="020B0604020202020204" pitchFamily="34" charset="0"/>
              </a:defRPr>
            </a:lvl1pPr>
          </a:lstStyle>
          <a:p>
            <a:pPr rtl="0"/>
            <a:fld id="{DCB4E619-4CA9-4A22-920F-20396BF50470}" type="slidenum">
              <a:rPr lang="fr-FR" noProof="0" smtClean="0"/>
              <a:pPr/>
              <a:t>‹N°›</a:t>
            </a:fld>
            <a:endParaRPr lang="fr-FR" noProof="0" dirty="0"/>
          </a:p>
        </p:txBody>
      </p:sp>
      <p:cxnSp>
        <p:nvCxnSpPr>
          <p:cNvPr id="41" name="Connecteur droit 40">
            <a:extLst>
              <a:ext uri="{FF2B5EF4-FFF2-40B4-BE49-F238E27FC236}">
                <a16:creationId xmlns="" xmlns:a16="http://schemas.microsoft.com/office/drawing/2014/main" id="{8C57D515-267D-428B-AD8D-9917FC8D1170}"/>
              </a:ext>
            </a:extLst>
          </p:cNvPr>
          <p:cNvCxnSpPr/>
          <p:nvPr userDrawn="1"/>
        </p:nvCxnSpPr>
        <p:spPr>
          <a:xfrm>
            <a:off x="0" y="6523059"/>
            <a:ext cx="111099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Espace réservé du texte 2">
            <a:extLst>
              <a:ext uri="{FF2B5EF4-FFF2-40B4-BE49-F238E27FC236}">
                <a16:creationId xmlns="" xmlns:a16="http://schemas.microsoft.com/office/drawing/2014/main" id="{451F8E2D-8F9C-4055-B0F4-F1ABEDBB60AF}"/>
              </a:ext>
            </a:extLst>
          </p:cNvPr>
          <p:cNvSpPr txBox="1">
            <a:spLocks/>
          </p:cNvSpPr>
          <p:nvPr userDrawn="1"/>
        </p:nvSpPr>
        <p:spPr bwMode="auto">
          <a:xfrm>
            <a:off x="11290885" y="4423911"/>
            <a:ext cx="800100" cy="1109183"/>
          </a:xfrm>
          <a:prstGeom prst="rect">
            <a:avLst/>
          </a:prstGeom>
          <a:noFill/>
          <a:extLst/>
        </p:spPr>
        <p:txBody>
          <a:bodyPr wrap="square" lIns="91440" tIns="45720" rIns="91440" bIns="45720" numCol="1" rtlCol="0" anchor="ctr" anchorCtr="0" compatLnSpc="1">
            <a:prstTxWarp prst="textNoShape">
              <a:avLst/>
            </a:prstTxWarp>
            <a:noAutofit/>
          </a:bodyPr>
          <a:lstStyle>
            <a:lvl1pPr marL="172800" indent="-180000" algn="l" defTabSz="684213" rtl="0" eaLnBrk="1" fontAlgn="base" hangingPunct="1">
              <a:lnSpc>
                <a:spcPts val="3680"/>
              </a:lnSpc>
              <a:spcBef>
                <a:spcPts val="0"/>
              </a:spcBef>
              <a:spcAft>
                <a:spcPct val="0"/>
              </a:spcAft>
              <a:buClr>
                <a:schemeClr val="tx2"/>
              </a:buClr>
              <a:buSzPct val="90000"/>
              <a:buFont typeface="Arial" charset="0"/>
              <a:buNone/>
              <a:defRPr lang="en-US" sz="3200" i="1" kern="120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66675" indent="-91440" algn="ctr" rtl="0">
              <a:lnSpc>
                <a:spcPct val="105000"/>
              </a:lnSpc>
              <a:spcAft>
                <a:spcPts val="800"/>
              </a:spcAft>
            </a:pPr>
            <a:r>
              <a:rPr lang="fr-FR" sz="9600" b="1" i="0" noProof="0" dirty="0" smtClean="0">
                <a:solidFill>
                  <a:schemeClr val="tx2"/>
                </a:solidFill>
              </a:rPr>
              <a:t> »</a:t>
            </a:r>
            <a:endParaRPr lang="fr-FR" sz="9600" b="1" i="0" noProof="0" dirty="0">
              <a:solidFill>
                <a:schemeClr val="tx2"/>
              </a:solidFill>
            </a:endParaRPr>
          </a:p>
        </p:txBody>
      </p:sp>
    </p:spTree>
    <p:extLst>
      <p:ext uri="{BB962C8B-B14F-4D97-AF65-F5344CB8AC3E}">
        <p14:creationId xmlns:p14="http://schemas.microsoft.com/office/powerpoint/2010/main" val="226060236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Diapositive de titre">
    <p:spTree>
      <p:nvGrpSpPr>
        <p:cNvPr id="1" name=""/>
        <p:cNvGrpSpPr/>
        <p:nvPr/>
      </p:nvGrpSpPr>
      <p:grpSpPr>
        <a:xfrm>
          <a:off x="0" y="0"/>
          <a:ext cx="0" cy="0"/>
          <a:chOff x="0" y="0"/>
          <a:chExt cx="0" cy="0"/>
        </a:xfrm>
      </p:grpSpPr>
      <p:sp>
        <p:nvSpPr>
          <p:cNvPr id="27" name="Rectangle 26">
            <a:extLst>
              <a:ext uri="{FF2B5EF4-FFF2-40B4-BE49-F238E27FC236}">
                <a16:creationId xmlns="" xmlns:a16="http://schemas.microsoft.com/office/drawing/2014/main" id="{BA87BE54-14DC-472D-8337-75B1A8A35BF6}"/>
              </a:ext>
            </a:extLst>
          </p:cNvPr>
          <p:cNvSpPr/>
          <p:nvPr userDrawn="1"/>
        </p:nvSpPr>
        <p:spPr>
          <a:xfrm>
            <a:off x="0" y="0"/>
            <a:ext cx="12192000" cy="6858000"/>
          </a:xfrm>
          <a:prstGeom prst="rect">
            <a:avLst/>
          </a:prstGeom>
          <a:solidFill>
            <a:schemeClr val="bg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nvGrpSpPr>
          <p:cNvPr id="7" name="Groupe 6">
            <a:extLst>
              <a:ext uri="{FF2B5EF4-FFF2-40B4-BE49-F238E27FC236}">
                <a16:creationId xmlns="" xmlns:a16="http://schemas.microsoft.com/office/drawing/2014/main" id="{887D6B07-9595-4D7C-A1C7-EE4327E86C4F}"/>
              </a:ext>
            </a:extLst>
          </p:cNvPr>
          <p:cNvGrpSpPr/>
          <p:nvPr userDrawn="1"/>
        </p:nvGrpSpPr>
        <p:grpSpPr>
          <a:xfrm>
            <a:off x="0" y="1770061"/>
            <a:ext cx="12192000" cy="3255962"/>
            <a:chOff x="0" y="1770061"/>
            <a:chExt cx="12192000" cy="3255962"/>
          </a:xfrm>
          <a:solidFill>
            <a:schemeClr val="bg1"/>
          </a:solidFill>
        </p:grpSpPr>
        <p:sp>
          <p:nvSpPr>
            <p:cNvPr id="8" name="Rectangle 7">
              <a:extLst>
                <a:ext uri="{FF2B5EF4-FFF2-40B4-BE49-F238E27FC236}">
                  <a16:creationId xmlns="" xmlns:a16="http://schemas.microsoft.com/office/drawing/2014/main" id="{71EAC7A8-37E9-4B9E-B736-A22B168C80E4}"/>
                </a:ext>
              </a:extLst>
            </p:cNvPr>
            <p:cNvSpPr/>
            <p:nvPr/>
          </p:nvSpPr>
          <p:spPr>
            <a:xfrm>
              <a:off x="0" y="1770061"/>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9" name="Rectangle 8">
              <a:extLst>
                <a:ext uri="{FF2B5EF4-FFF2-40B4-BE49-F238E27FC236}">
                  <a16:creationId xmlns="" xmlns:a16="http://schemas.microsoft.com/office/drawing/2014/main" id="{072B49C9-D888-4DFD-821C-C8761C791457}"/>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0" name="Rectangle 9">
              <a:extLst>
                <a:ext uri="{FF2B5EF4-FFF2-40B4-BE49-F238E27FC236}">
                  <a16:creationId xmlns="" xmlns:a16="http://schemas.microsoft.com/office/drawing/2014/main" id="{377C6874-A790-4966-9E2B-1615E67A53D2}"/>
                </a:ext>
              </a:extLst>
            </p:cNvPr>
            <p:cNvSpPr/>
            <p:nvPr/>
          </p:nvSpPr>
          <p:spPr>
            <a:xfrm>
              <a:off x="0" y="4449763"/>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1" name="Rectangle 10">
              <a:extLst>
                <a:ext uri="{FF2B5EF4-FFF2-40B4-BE49-F238E27FC236}">
                  <a16:creationId xmlns="" xmlns:a16="http://schemas.microsoft.com/office/drawing/2014/main" id="{76B2B5D3-CC1C-45E2-BB10-D1175A138A49}"/>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2" name="Rectangle 11">
              <a:extLst>
                <a:ext uri="{FF2B5EF4-FFF2-40B4-BE49-F238E27FC236}">
                  <a16:creationId xmlns="" xmlns:a16="http://schemas.microsoft.com/office/drawing/2014/main" id="{45994648-15A7-4F74-9BE2-5A7A9FF67672}"/>
                </a:ext>
              </a:extLst>
            </p:cNvPr>
            <p:cNvSpPr/>
            <p:nvPr/>
          </p:nvSpPr>
          <p:spPr>
            <a:xfrm>
              <a:off x="0" y="3079750"/>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sp>
        <p:nvSpPr>
          <p:cNvPr id="14" name="Forme libre : Forme 13">
            <a:extLst>
              <a:ext uri="{FF2B5EF4-FFF2-40B4-BE49-F238E27FC236}">
                <a16:creationId xmlns="" xmlns:a16="http://schemas.microsoft.com/office/drawing/2014/main" id="{7AAA86F4-5F6B-408E-BB3A-E89D057B1437}"/>
              </a:ext>
            </a:extLst>
          </p:cNvPr>
          <p:cNvSpPr/>
          <p:nvPr userDrawn="1"/>
        </p:nvSpPr>
        <p:spPr>
          <a:xfrm>
            <a:off x="2387600" y="1"/>
            <a:ext cx="7416800" cy="6858001"/>
          </a:xfrm>
          <a:custGeom>
            <a:avLst/>
            <a:gdLst>
              <a:gd name="connsiteX0" fmla="*/ 2297777 w 7416800"/>
              <a:gd name="connsiteY0" fmla="*/ 0 h 6858001"/>
              <a:gd name="connsiteX1" fmla="*/ 5119024 w 7416800"/>
              <a:gd name="connsiteY1" fmla="*/ 0 h 6858001"/>
              <a:gd name="connsiteX2" fmla="*/ 5151877 w 7416800"/>
              <a:gd name="connsiteY2" fmla="*/ 12024 h 6858001"/>
              <a:gd name="connsiteX3" fmla="*/ 7416800 w 7416800"/>
              <a:gd name="connsiteY3" fmla="*/ 3429000 h 6858001"/>
              <a:gd name="connsiteX4" fmla="*/ 5151877 w 7416800"/>
              <a:gd name="connsiteY4" fmla="*/ 6845976 h 6858001"/>
              <a:gd name="connsiteX5" fmla="*/ 5119021 w 7416800"/>
              <a:gd name="connsiteY5" fmla="*/ 6858001 h 6858001"/>
              <a:gd name="connsiteX6" fmla="*/ 2297779 w 7416800"/>
              <a:gd name="connsiteY6" fmla="*/ 6858001 h 6858001"/>
              <a:gd name="connsiteX7" fmla="*/ 2264924 w 7416800"/>
              <a:gd name="connsiteY7" fmla="*/ 6845976 h 6858001"/>
              <a:gd name="connsiteX8" fmla="*/ 0 w 7416800"/>
              <a:gd name="connsiteY8" fmla="*/ 3429000 h 6858001"/>
              <a:gd name="connsiteX9" fmla="*/ 2264924 w 7416800"/>
              <a:gd name="connsiteY9" fmla="*/ 12024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16800" h="6858001">
                <a:moveTo>
                  <a:pt x="2297777" y="0"/>
                </a:moveTo>
                <a:lnTo>
                  <a:pt x="5119024" y="0"/>
                </a:lnTo>
                <a:lnTo>
                  <a:pt x="5151877" y="12024"/>
                </a:lnTo>
                <a:cubicBezTo>
                  <a:pt x="6482877" y="574990"/>
                  <a:pt x="7416800" y="1892930"/>
                  <a:pt x="7416800" y="3429000"/>
                </a:cubicBezTo>
                <a:cubicBezTo>
                  <a:pt x="7416800" y="4965070"/>
                  <a:pt x="6482877" y="6283010"/>
                  <a:pt x="5151877" y="6845976"/>
                </a:cubicBezTo>
                <a:lnTo>
                  <a:pt x="5119021" y="6858001"/>
                </a:lnTo>
                <a:lnTo>
                  <a:pt x="2297779" y="6858001"/>
                </a:lnTo>
                <a:lnTo>
                  <a:pt x="2264924" y="6845976"/>
                </a:lnTo>
                <a:cubicBezTo>
                  <a:pt x="933923" y="6283010"/>
                  <a:pt x="0" y="4965070"/>
                  <a:pt x="0" y="3429000"/>
                </a:cubicBezTo>
                <a:cubicBezTo>
                  <a:pt x="0" y="1892930"/>
                  <a:pt x="933923" y="574990"/>
                  <a:pt x="2264924" y="12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noProof="0" dirty="0"/>
          </a:p>
        </p:txBody>
      </p:sp>
      <p:sp>
        <p:nvSpPr>
          <p:cNvPr id="22" name="Espace réservé d’image 21">
            <a:extLst>
              <a:ext uri="{FF2B5EF4-FFF2-40B4-BE49-F238E27FC236}">
                <a16:creationId xmlns="" xmlns:a16="http://schemas.microsoft.com/office/drawing/2014/main" id="{94FE51EC-6EEE-4E9B-95E0-8B3BEC6560A1}"/>
              </a:ext>
            </a:extLst>
          </p:cNvPr>
          <p:cNvSpPr>
            <a:spLocks noGrp="1"/>
          </p:cNvSpPr>
          <p:nvPr>
            <p:ph type="pic" sz="quarter" idx="14" hasCustomPrompt="1"/>
          </p:nvPr>
        </p:nvSpPr>
        <p:spPr>
          <a:xfrm>
            <a:off x="2667000" y="0"/>
            <a:ext cx="6858000" cy="6858000"/>
          </a:xfrm>
          <a:prstGeom prst="ellipse">
            <a:avLst/>
          </a:prstGeom>
          <a:pattFill prst="dkUpDiag">
            <a:fgClr>
              <a:schemeClr val="accent3"/>
            </a:fgClr>
            <a:bgClr>
              <a:schemeClr val="accent3">
                <a:lumMod val="75000"/>
              </a:schemeClr>
            </a:bgClr>
          </a:pattFill>
        </p:spPr>
        <p:txBody>
          <a:bodyPr vert="horz" lIns="91440" tIns="45720" rIns="91440" bIns="45720" rtlCol="0" anchor="t" anchorCtr="1">
            <a:noAutofit/>
          </a:bodyPr>
          <a:lstStyle>
            <a:lvl1pPr>
              <a:defRPr lang="en-GB" sz="1600" dirty="0">
                <a:solidFill>
                  <a:schemeClr val="bg1"/>
                </a:solidFill>
                <a:latin typeface="+mn-lt"/>
                <a:cs typeface="Arial" panose="020B0604020202020204" pitchFamily="34" charset="0"/>
              </a:defRPr>
            </a:lvl1pPr>
          </a:lstStyle>
          <a:p>
            <a:pPr marL="0" lvl="0" indent="0" algn="ctr" rtl="0">
              <a:buNone/>
            </a:pPr>
            <a:r>
              <a:rPr lang="fr-FR" noProof="0" dirty="0" smtClean="0"/>
              <a:t>Insérer une image</a:t>
            </a:r>
            <a:endParaRPr lang="fr-FR" noProof="0" dirty="0"/>
          </a:p>
        </p:txBody>
      </p:sp>
      <p:cxnSp>
        <p:nvCxnSpPr>
          <p:cNvPr id="15" name="Connecteur droit 14">
            <a:extLst>
              <a:ext uri="{FF2B5EF4-FFF2-40B4-BE49-F238E27FC236}">
                <a16:creationId xmlns="" xmlns:a16="http://schemas.microsoft.com/office/drawing/2014/main" id="{1FEC2E97-8DAA-48A7-AC52-B4B5AD2C486E}"/>
              </a:ext>
            </a:extLst>
          </p:cNvPr>
          <p:cNvCxnSpPr/>
          <p:nvPr userDrawn="1"/>
        </p:nvCxnSpPr>
        <p:spPr>
          <a:xfrm>
            <a:off x="5791785" y="3949699"/>
            <a:ext cx="608430" cy="0"/>
          </a:xfrm>
          <a:prstGeom prst="line">
            <a:avLst/>
          </a:prstGeom>
          <a:ln w="571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 xmlns:a16="http://schemas.microsoft.com/office/drawing/2014/main" id="{55002804-57E2-4379-9103-073F4D46F016}"/>
              </a:ext>
            </a:extLst>
          </p:cNvPr>
          <p:cNvSpPr>
            <a:spLocks noGrp="1"/>
          </p:cNvSpPr>
          <p:nvPr>
            <p:ph type="ctrTitle" hasCustomPrompt="1"/>
          </p:nvPr>
        </p:nvSpPr>
        <p:spPr>
          <a:xfrm>
            <a:off x="3127248" y="1124712"/>
            <a:ext cx="5943600" cy="2596896"/>
          </a:xfrm>
        </p:spPr>
        <p:txBody>
          <a:bodyPr vert="horz" lIns="91440" tIns="45720" rIns="91440" bIns="45720" rtlCol="0" anchor="b" anchorCtr="1">
            <a:noAutofit/>
          </a:bodyPr>
          <a:lstStyle>
            <a:lvl1pPr algn="ctr">
              <a:defRPr lang="en-GB" sz="5400" b="0">
                <a:solidFill>
                  <a:schemeClr val="bg1"/>
                </a:solidFill>
                <a:latin typeface="+mj-lt"/>
              </a:defRPr>
            </a:lvl1pPr>
          </a:lstStyle>
          <a:p>
            <a:pPr lvl="0" algn="ctr" rtl="0">
              <a:lnSpc>
                <a:spcPct val="80000"/>
              </a:lnSpc>
            </a:pPr>
            <a:r>
              <a:rPr lang="fr-FR" noProof="0" dirty="0" smtClean="0"/>
              <a:t>MERCI</a:t>
            </a:r>
            <a:endParaRPr lang="fr-FR" noProof="0" dirty="0"/>
          </a:p>
        </p:txBody>
      </p:sp>
      <p:sp>
        <p:nvSpPr>
          <p:cNvPr id="5" name="Espace réservé du texte 4">
            <a:extLst>
              <a:ext uri="{FF2B5EF4-FFF2-40B4-BE49-F238E27FC236}">
                <a16:creationId xmlns="" xmlns:a16="http://schemas.microsoft.com/office/drawing/2014/main" id="{64182412-18B8-4AC3-AA61-DAFA9BEABEFB}"/>
              </a:ext>
            </a:extLst>
          </p:cNvPr>
          <p:cNvSpPr>
            <a:spLocks noGrp="1"/>
          </p:cNvSpPr>
          <p:nvPr>
            <p:ph type="body" sz="quarter" idx="15" hasCustomPrompt="1"/>
          </p:nvPr>
        </p:nvSpPr>
        <p:spPr>
          <a:xfrm>
            <a:off x="4677266" y="4422773"/>
            <a:ext cx="3695206" cy="276999"/>
          </a:xfrm>
        </p:spPr>
        <p:txBody>
          <a:bodyPr lIns="0" rtlCol="0">
            <a:noAutofit/>
          </a:bodyPr>
          <a:lstStyle>
            <a:lvl1pPr marL="0" indent="0">
              <a:lnSpc>
                <a:spcPct val="100000"/>
              </a:lnSpc>
              <a:buNone/>
              <a:defRPr sz="1200" spc="0">
                <a:solidFill>
                  <a:schemeClr val="bg1"/>
                </a:solidFill>
                <a:latin typeface="+mn-lt"/>
              </a:defRPr>
            </a:lvl1pPr>
          </a:lstStyle>
          <a:p>
            <a:pPr lvl="0" rtl="0"/>
            <a:r>
              <a:rPr lang="fr-FR" noProof="0" dirty="0" smtClean="0"/>
              <a:t>Nom</a:t>
            </a:r>
            <a:endParaRPr lang="fr-FR" noProof="0" dirty="0"/>
          </a:p>
        </p:txBody>
      </p:sp>
      <p:sp>
        <p:nvSpPr>
          <p:cNvPr id="17" name="Espace réservé du texte 4">
            <a:extLst>
              <a:ext uri="{FF2B5EF4-FFF2-40B4-BE49-F238E27FC236}">
                <a16:creationId xmlns="" xmlns:a16="http://schemas.microsoft.com/office/drawing/2014/main" id="{04BD3722-9C29-415A-B4F9-404DF7CA27F8}"/>
              </a:ext>
            </a:extLst>
          </p:cNvPr>
          <p:cNvSpPr>
            <a:spLocks noGrp="1"/>
          </p:cNvSpPr>
          <p:nvPr>
            <p:ph type="body" sz="quarter" idx="16" hasCustomPrompt="1"/>
          </p:nvPr>
        </p:nvSpPr>
        <p:spPr>
          <a:xfrm>
            <a:off x="4677266" y="4859273"/>
            <a:ext cx="3695206" cy="276999"/>
          </a:xfrm>
        </p:spPr>
        <p:txBody>
          <a:bodyPr lIns="0" rtlCol="0">
            <a:noAutofit/>
          </a:bodyPr>
          <a:lstStyle>
            <a:lvl1pPr marL="0" indent="0">
              <a:lnSpc>
                <a:spcPct val="100000"/>
              </a:lnSpc>
              <a:buNone/>
              <a:defRPr sz="1200" spc="0">
                <a:solidFill>
                  <a:schemeClr val="bg1"/>
                </a:solidFill>
                <a:latin typeface="+mn-lt"/>
              </a:defRPr>
            </a:lvl1pPr>
          </a:lstStyle>
          <a:p>
            <a:pPr lvl="0" rtl="0"/>
            <a:r>
              <a:rPr lang="fr-FR" noProof="0" dirty="0" smtClean="0"/>
              <a:t>Téléphone</a:t>
            </a:r>
            <a:endParaRPr lang="fr-FR" noProof="0" dirty="0"/>
          </a:p>
        </p:txBody>
      </p:sp>
      <p:sp>
        <p:nvSpPr>
          <p:cNvPr id="18" name="Espace réservé du texte 4">
            <a:extLst>
              <a:ext uri="{FF2B5EF4-FFF2-40B4-BE49-F238E27FC236}">
                <a16:creationId xmlns="" xmlns:a16="http://schemas.microsoft.com/office/drawing/2014/main" id="{19AB0B4C-135C-4049-A378-55E85A240EF0}"/>
              </a:ext>
            </a:extLst>
          </p:cNvPr>
          <p:cNvSpPr>
            <a:spLocks noGrp="1"/>
          </p:cNvSpPr>
          <p:nvPr>
            <p:ph type="body" sz="quarter" idx="17" hasCustomPrompt="1"/>
          </p:nvPr>
        </p:nvSpPr>
        <p:spPr>
          <a:xfrm>
            <a:off x="4677266" y="5295773"/>
            <a:ext cx="3695206" cy="276999"/>
          </a:xfrm>
        </p:spPr>
        <p:txBody>
          <a:bodyPr lIns="0" rtlCol="0">
            <a:noAutofit/>
          </a:bodyPr>
          <a:lstStyle>
            <a:lvl1pPr marL="0" indent="0">
              <a:lnSpc>
                <a:spcPct val="100000"/>
              </a:lnSpc>
              <a:buNone/>
              <a:defRPr sz="1200" spc="0">
                <a:solidFill>
                  <a:schemeClr val="bg1"/>
                </a:solidFill>
                <a:latin typeface="+mn-lt"/>
              </a:defRPr>
            </a:lvl1pPr>
          </a:lstStyle>
          <a:p>
            <a:pPr lvl="0" rtl="0"/>
            <a:r>
              <a:rPr lang="fr-FR" noProof="0" dirty="0" smtClean="0"/>
              <a:t>E-mail</a:t>
            </a:r>
            <a:endParaRPr lang="fr-FR" noProof="0" dirty="0"/>
          </a:p>
        </p:txBody>
      </p:sp>
      <p:sp>
        <p:nvSpPr>
          <p:cNvPr id="19" name="Espace réservé du texte 4">
            <a:extLst>
              <a:ext uri="{FF2B5EF4-FFF2-40B4-BE49-F238E27FC236}">
                <a16:creationId xmlns="" xmlns:a16="http://schemas.microsoft.com/office/drawing/2014/main" id="{84C52246-1E1E-45D1-870F-11BEF236798C}"/>
              </a:ext>
            </a:extLst>
          </p:cNvPr>
          <p:cNvSpPr>
            <a:spLocks noGrp="1"/>
          </p:cNvSpPr>
          <p:nvPr>
            <p:ph type="body" sz="quarter" idx="18" hasCustomPrompt="1"/>
          </p:nvPr>
        </p:nvSpPr>
        <p:spPr>
          <a:xfrm>
            <a:off x="4677266" y="5732272"/>
            <a:ext cx="3695206" cy="276999"/>
          </a:xfrm>
        </p:spPr>
        <p:txBody>
          <a:bodyPr lIns="0" rtlCol="0">
            <a:noAutofit/>
          </a:bodyPr>
          <a:lstStyle>
            <a:lvl1pPr marL="0" indent="0">
              <a:lnSpc>
                <a:spcPct val="100000"/>
              </a:lnSpc>
              <a:buNone/>
              <a:defRPr sz="1200" spc="0">
                <a:solidFill>
                  <a:schemeClr val="bg1"/>
                </a:solidFill>
                <a:latin typeface="+mn-lt"/>
              </a:defRPr>
            </a:lvl1pPr>
          </a:lstStyle>
          <a:p>
            <a:pPr lvl="0" rtl="0"/>
            <a:r>
              <a:rPr lang="fr-FR" noProof="0" dirty="0" smtClean="0"/>
              <a:t>Site web</a:t>
            </a:r>
            <a:endParaRPr lang="fr-FR" noProof="0" dirty="0"/>
          </a:p>
        </p:txBody>
      </p:sp>
      <p:cxnSp>
        <p:nvCxnSpPr>
          <p:cNvPr id="16" name="Connecteur droit 15">
            <a:extLst>
              <a:ext uri="{FF2B5EF4-FFF2-40B4-BE49-F238E27FC236}">
                <a16:creationId xmlns="" xmlns:a16="http://schemas.microsoft.com/office/drawing/2014/main" id="{1F26A2B2-5127-40E8-8422-F1A7836E061C}"/>
              </a:ext>
            </a:extLst>
          </p:cNvPr>
          <p:cNvCxnSpPr/>
          <p:nvPr userDrawn="1"/>
        </p:nvCxnSpPr>
        <p:spPr>
          <a:xfrm>
            <a:off x="4516210" y="4422773"/>
            <a:ext cx="0" cy="15864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3" name="Graphisme 22" descr="Utilisateur" title="Icône - Nom du présentateur">
            <a:extLst>
              <a:ext uri="{FF2B5EF4-FFF2-40B4-BE49-F238E27FC236}">
                <a16:creationId xmlns="" xmlns:a16="http://schemas.microsoft.com/office/drawing/2014/main" id="{D8682255-0CCB-4829-A139-1448962118E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4192357" y="4451822"/>
            <a:ext cx="218900" cy="218900"/>
          </a:xfrm>
          <a:prstGeom prst="rect">
            <a:avLst/>
          </a:prstGeom>
        </p:spPr>
      </p:pic>
      <p:pic>
        <p:nvPicPr>
          <p:cNvPr id="24" name="Graphisme 23" descr="Enveloppe" title="Icône d’e-mail du présentateur">
            <a:extLst>
              <a:ext uri="{FF2B5EF4-FFF2-40B4-BE49-F238E27FC236}">
                <a16:creationId xmlns="" xmlns:a16="http://schemas.microsoft.com/office/drawing/2014/main" id="{C70B540F-9BDA-45EE-8344-27F1110D8E28}"/>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4192357" y="5324822"/>
            <a:ext cx="218900" cy="218900"/>
          </a:xfrm>
          <a:prstGeom prst="rect">
            <a:avLst/>
          </a:prstGeom>
        </p:spPr>
      </p:pic>
      <p:pic>
        <p:nvPicPr>
          <p:cNvPr id="25" name="Graphisme 24" descr="Smartphone" title="Icône - Numéro de téléphone du présentateur">
            <a:extLst>
              <a:ext uri="{FF2B5EF4-FFF2-40B4-BE49-F238E27FC236}">
                <a16:creationId xmlns="" xmlns:a16="http://schemas.microsoft.com/office/drawing/2014/main" id="{F9F9D3D1-F5F6-4B04-BA68-9B89F0E1FDE6}"/>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4192357" y="4888322"/>
            <a:ext cx="218900" cy="218900"/>
          </a:xfrm>
          <a:prstGeom prst="rect">
            <a:avLst/>
          </a:prstGeom>
        </p:spPr>
      </p:pic>
      <p:pic>
        <p:nvPicPr>
          <p:cNvPr id="26" name="Graphisme 25" descr="Lien">
            <a:extLst>
              <a:ext uri="{FF2B5EF4-FFF2-40B4-BE49-F238E27FC236}">
                <a16:creationId xmlns="" xmlns:a16="http://schemas.microsoft.com/office/drawing/2014/main" id="{0A350BC5-221A-4142-86A1-5B33F3184E8B}"/>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4179414" y="5748378"/>
            <a:ext cx="244786" cy="244786"/>
          </a:xfrm>
          <a:prstGeom prst="rect">
            <a:avLst/>
          </a:prstGeom>
        </p:spPr>
      </p:pic>
    </p:spTree>
    <p:extLst>
      <p:ext uri="{BB962C8B-B14F-4D97-AF65-F5344CB8AC3E}">
        <p14:creationId xmlns:p14="http://schemas.microsoft.com/office/powerpoint/2010/main" val="1567461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Diapositive de titre">
    <p:spTree>
      <p:nvGrpSpPr>
        <p:cNvPr id="1" name=""/>
        <p:cNvGrpSpPr/>
        <p:nvPr/>
      </p:nvGrpSpPr>
      <p:grpSpPr>
        <a:xfrm>
          <a:off x="0" y="0"/>
          <a:ext cx="0" cy="0"/>
          <a:chOff x="0" y="0"/>
          <a:chExt cx="0" cy="0"/>
        </a:xfrm>
      </p:grpSpPr>
      <p:sp>
        <p:nvSpPr>
          <p:cNvPr id="27" name="Rectangle 26">
            <a:extLst>
              <a:ext uri="{FF2B5EF4-FFF2-40B4-BE49-F238E27FC236}">
                <a16:creationId xmlns="" xmlns:a16="http://schemas.microsoft.com/office/drawing/2014/main" id="{BA87BE54-14DC-472D-8337-75B1A8A35BF6}"/>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nvGrpSpPr>
          <p:cNvPr id="7" name="Groupe 6">
            <a:extLst>
              <a:ext uri="{FF2B5EF4-FFF2-40B4-BE49-F238E27FC236}">
                <a16:creationId xmlns="" xmlns:a16="http://schemas.microsoft.com/office/drawing/2014/main" id="{887D6B07-9595-4D7C-A1C7-EE4327E86C4F}"/>
              </a:ext>
            </a:extLst>
          </p:cNvPr>
          <p:cNvGrpSpPr/>
          <p:nvPr userDrawn="1"/>
        </p:nvGrpSpPr>
        <p:grpSpPr>
          <a:xfrm>
            <a:off x="0" y="1770061"/>
            <a:ext cx="12192000" cy="3255962"/>
            <a:chOff x="0" y="1770061"/>
            <a:chExt cx="12192000" cy="3255962"/>
          </a:xfrm>
          <a:solidFill>
            <a:schemeClr val="bg2"/>
          </a:solidFill>
        </p:grpSpPr>
        <p:sp>
          <p:nvSpPr>
            <p:cNvPr id="8" name="Rectangle 7">
              <a:extLst>
                <a:ext uri="{FF2B5EF4-FFF2-40B4-BE49-F238E27FC236}">
                  <a16:creationId xmlns="" xmlns:a16="http://schemas.microsoft.com/office/drawing/2014/main" id="{71EAC7A8-37E9-4B9E-B736-A22B168C80E4}"/>
                </a:ext>
              </a:extLst>
            </p:cNvPr>
            <p:cNvSpPr/>
            <p:nvPr/>
          </p:nvSpPr>
          <p:spPr>
            <a:xfrm>
              <a:off x="0" y="1770061"/>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9" name="Rectangle 8">
              <a:extLst>
                <a:ext uri="{FF2B5EF4-FFF2-40B4-BE49-F238E27FC236}">
                  <a16:creationId xmlns="" xmlns:a16="http://schemas.microsoft.com/office/drawing/2014/main" id="{072B49C9-D888-4DFD-821C-C8761C791457}"/>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0" name="Rectangle 9">
              <a:extLst>
                <a:ext uri="{FF2B5EF4-FFF2-40B4-BE49-F238E27FC236}">
                  <a16:creationId xmlns="" xmlns:a16="http://schemas.microsoft.com/office/drawing/2014/main" id="{377C6874-A790-4966-9E2B-1615E67A53D2}"/>
                </a:ext>
              </a:extLst>
            </p:cNvPr>
            <p:cNvSpPr/>
            <p:nvPr/>
          </p:nvSpPr>
          <p:spPr>
            <a:xfrm>
              <a:off x="0" y="4449763"/>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1" name="Rectangle 10">
              <a:extLst>
                <a:ext uri="{FF2B5EF4-FFF2-40B4-BE49-F238E27FC236}">
                  <a16:creationId xmlns="" xmlns:a16="http://schemas.microsoft.com/office/drawing/2014/main" id="{76B2B5D3-CC1C-45E2-BB10-D1175A138A49}"/>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2" name="Rectangle 11">
              <a:extLst>
                <a:ext uri="{FF2B5EF4-FFF2-40B4-BE49-F238E27FC236}">
                  <a16:creationId xmlns="" xmlns:a16="http://schemas.microsoft.com/office/drawing/2014/main" id="{45994648-15A7-4F74-9BE2-5A7A9FF67672}"/>
                </a:ext>
              </a:extLst>
            </p:cNvPr>
            <p:cNvSpPr/>
            <p:nvPr/>
          </p:nvSpPr>
          <p:spPr>
            <a:xfrm>
              <a:off x="0" y="3079750"/>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sp>
        <p:nvSpPr>
          <p:cNvPr id="14" name="Forme libre : Forme 13">
            <a:extLst>
              <a:ext uri="{FF2B5EF4-FFF2-40B4-BE49-F238E27FC236}">
                <a16:creationId xmlns="" xmlns:a16="http://schemas.microsoft.com/office/drawing/2014/main" id="{7AAA86F4-5F6B-408E-BB3A-E89D057B1437}"/>
              </a:ext>
            </a:extLst>
          </p:cNvPr>
          <p:cNvSpPr/>
          <p:nvPr userDrawn="1"/>
        </p:nvSpPr>
        <p:spPr>
          <a:xfrm>
            <a:off x="2387600" y="1"/>
            <a:ext cx="7416800" cy="6858001"/>
          </a:xfrm>
          <a:custGeom>
            <a:avLst/>
            <a:gdLst>
              <a:gd name="connsiteX0" fmla="*/ 2297777 w 7416800"/>
              <a:gd name="connsiteY0" fmla="*/ 0 h 6858001"/>
              <a:gd name="connsiteX1" fmla="*/ 5119024 w 7416800"/>
              <a:gd name="connsiteY1" fmla="*/ 0 h 6858001"/>
              <a:gd name="connsiteX2" fmla="*/ 5151877 w 7416800"/>
              <a:gd name="connsiteY2" fmla="*/ 12024 h 6858001"/>
              <a:gd name="connsiteX3" fmla="*/ 7416800 w 7416800"/>
              <a:gd name="connsiteY3" fmla="*/ 3429000 h 6858001"/>
              <a:gd name="connsiteX4" fmla="*/ 5151877 w 7416800"/>
              <a:gd name="connsiteY4" fmla="*/ 6845976 h 6858001"/>
              <a:gd name="connsiteX5" fmla="*/ 5119021 w 7416800"/>
              <a:gd name="connsiteY5" fmla="*/ 6858001 h 6858001"/>
              <a:gd name="connsiteX6" fmla="*/ 2297779 w 7416800"/>
              <a:gd name="connsiteY6" fmla="*/ 6858001 h 6858001"/>
              <a:gd name="connsiteX7" fmla="*/ 2264924 w 7416800"/>
              <a:gd name="connsiteY7" fmla="*/ 6845976 h 6858001"/>
              <a:gd name="connsiteX8" fmla="*/ 0 w 7416800"/>
              <a:gd name="connsiteY8" fmla="*/ 3429000 h 6858001"/>
              <a:gd name="connsiteX9" fmla="*/ 2264924 w 7416800"/>
              <a:gd name="connsiteY9" fmla="*/ 12024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16800" h="6858001">
                <a:moveTo>
                  <a:pt x="2297777" y="0"/>
                </a:moveTo>
                <a:lnTo>
                  <a:pt x="5119024" y="0"/>
                </a:lnTo>
                <a:lnTo>
                  <a:pt x="5151877" y="12024"/>
                </a:lnTo>
                <a:cubicBezTo>
                  <a:pt x="6482877" y="574990"/>
                  <a:pt x="7416800" y="1892930"/>
                  <a:pt x="7416800" y="3429000"/>
                </a:cubicBezTo>
                <a:cubicBezTo>
                  <a:pt x="7416800" y="4965070"/>
                  <a:pt x="6482877" y="6283010"/>
                  <a:pt x="5151877" y="6845976"/>
                </a:cubicBezTo>
                <a:lnTo>
                  <a:pt x="5119021" y="6858001"/>
                </a:lnTo>
                <a:lnTo>
                  <a:pt x="2297779" y="6858001"/>
                </a:lnTo>
                <a:lnTo>
                  <a:pt x="2264924" y="6845976"/>
                </a:lnTo>
                <a:cubicBezTo>
                  <a:pt x="933923" y="6283010"/>
                  <a:pt x="0" y="4965070"/>
                  <a:pt x="0" y="3429000"/>
                </a:cubicBezTo>
                <a:cubicBezTo>
                  <a:pt x="0" y="1892930"/>
                  <a:pt x="933923" y="574990"/>
                  <a:pt x="2264924" y="12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noProof="0" dirty="0"/>
          </a:p>
        </p:txBody>
      </p:sp>
      <p:sp>
        <p:nvSpPr>
          <p:cNvPr id="22" name="Espace réservé d’image 21">
            <a:extLst>
              <a:ext uri="{FF2B5EF4-FFF2-40B4-BE49-F238E27FC236}">
                <a16:creationId xmlns="" xmlns:a16="http://schemas.microsoft.com/office/drawing/2014/main" id="{94FE51EC-6EEE-4E9B-95E0-8B3BEC6560A1}"/>
              </a:ext>
            </a:extLst>
          </p:cNvPr>
          <p:cNvSpPr>
            <a:spLocks noGrp="1"/>
          </p:cNvSpPr>
          <p:nvPr>
            <p:ph type="pic" sz="quarter" idx="14" hasCustomPrompt="1"/>
          </p:nvPr>
        </p:nvSpPr>
        <p:spPr>
          <a:xfrm>
            <a:off x="2667000" y="0"/>
            <a:ext cx="6858000" cy="6858000"/>
          </a:xfrm>
          <a:prstGeom prst="ellipse">
            <a:avLst/>
          </a:prstGeom>
          <a:pattFill prst="dkUpDiag">
            <a:fgClr>
              <a:schemeClr val="accent3"/>
            </a:fgClr>
            <a:bgClr>
              <a:schemeClr val="accent3">
                <a:lumMod val="75000"/>
              </a:schemeClr>
            </a:bgClr>
          </a:pattFill>
        </p:spPr>
        <p:txBody>
          <a:bodyPr vert="horz" lIns="91440" tIns="45720" rIns="91440" bIns="45720" rtlCol="0" anchor="t" anchorCtr="1">
            <a:noAutofit/>
          </a:bodyPr>
          <a:lstStyle>
            <a:lvl1pPr>
              <a:defRPr lang="en-GB" sz="1600" dirty="0">
                <a:solidFill>
                  <a:schemeClr val="bg1"/>
                </a:solidFill>
                <a:latin typeface="+mn-lt"/>
                <a:cs typeface="Arial" panose="020B0604020202020204" pitchFamily="34" charset="0"/>
              </a:defRPr>
            </a:lvl1pPr>
          </a:lstStyle>
          <a:p>
            <a:pPr marL="0" lvl="0" indent="0" algn="ctr" rtl="0">
              <a:buNone/>
            </a:pPr>
            <a:r>
              <a:rPr lang="fr-FR" noProof="0" dirty="0" smtClean="0"/>
              <a:t>Insérer une image</a:t>
            </a:r>
            <a:endParaRPr lang="fr-FR" noProof="0" dirty="0"/>
          </a:p>
        </p:txBody>
      </p:sp>
      <p:cxnSp>
        <p:nvCxnSpPr>
          <p:cNvPr id="15" name="Connecteur droit 14">
            <a:extLst>
              <a:ext uri="{FF2B5EF4-FFF2-40B4-BE49-F238E27FC236}">
                <a16:creationId xmlns="" xmlns:a16="http://schemas.microsoft.com/office/drawing/2014/main" id="{1FEC2E97-8DAA-48A7-AC52-B4B5AD2C486E}"/>
              </a:ext>
            </a:extLst>
          </p:cNvPr>
          <p:cNvCxnSpPr/>
          <p:nvPr userDrawn="1"/>
        </p:nvCxnSpPr>
        <p:spPr>
          <a:xfrm>
            <a:off x="5791785" y="3949699"/>
            <a:ext cx="608430" cy="0"/>
          </a:xfrm>
          <a:prstGeom prst="line">
            <a:avLst/>
          </a:prstGeom>
          <a:ln w="571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 xmlns:a16="http://schemas.microsoft.com/office/drawing/2014/main" id="{55002804-57E2-4379-9103-073F4D46F016}"/>
              </a:ext>
            </a:extLst>
          </p:cNvPr>
          <p:cNvSpPr>
            <a:spLocks noGrp="1"/>
          </p:cNvSpPr>
          <p:nvPr>
            <p:ph type="ctrTitle" hasCustomPrompt="1"/>
          </p:nvPr>
        </p:nvSpPr>
        <p:spPr>
          <a:xfrm>
            <a:off x="3127248" y="1124712"/>
            <a:ext cx="5943600" cy="2596896"/>
          </a:xfrm>
        </p:spPr>
        <p:txBody>
          <a:bodyPr vert="horz" lIns="91440" tIns="45720" rIns="91440" bIns="45720" rtlCol="0" anchor="b" anchorCtr="1">
            <a:noAutofit/>
          </a:bodyPr>
          <a:lstStyle>
            <a:lvl1pPr algn="ctr">
              <a:defRPr lang="en-GB" sz="5400" b="0">
                <a:solidFill>
                  <a:schemeClr val="bg1"/>
                </a:solidFill>
                <a:latin typeface="+mj-lt"/>
              </a:defRPr>
            </a:lvl1pPr>
          </a:lstStyle>
          <a:p>
            <a:pPr lvl="0" algn="ctr" rtl="0">
              <a:lnSpc>
                <a:spcPct val="80000"/>
              </a:lnSpc>
            </a:pPr>
            <a:r>
              <a:rPr lang="fr-FR" noProof="0" dirty="0" smtClean="0"/>
              <a:t>MERCI</a:t>
            </a:r>
            <a:endParaRPr lang="fr-FR" noProof="0" dirty="0"/>
          </a:p>
        </p:txBody>
      </p:sp>
      <p:sp>
        <p:nvSpPr>
          <p:cNvPr id="5" name="Espace réservé du texte 4">
            <a:extLst>
              <a:ext uri="{FF2B5EF4-FFF2-40B4-BE49-F238E27FC236}">
                <a16:creationId xmlns="" xmlns:a16="http://schemas.microsoft.com/office/drawing/2014/main" id="{64182412-18B8-4AC3-AA61-DAFA9BEABEFB}"/>
              </a:ext>
            </a:extLst>
          </p:cNvPr>
          <p:cNvSpPr>
            <a:spLocks noGrp="1"/>
          </p:cNvSpPr>
          <p:nvPr>
            <p:ph type="body" sz="quarter" idx="15" hasCustomPrompt="1"/>
          </p:nvPr>
        </p:nvSpPr>
        <p:spPr>
          <a:xfrm>
            <a:off x="4677266" y="4422773"/>
            <a:ext cx="3695206" cy="276999"/>
          </a:xfrm>
        </p:spPr>
        <p:txBody>
          <a:bodyPr lIns="0" rtlCol="0">
            <a:noAutofit/>
          </a:bodyPr>
          <a:lstStyle>
            <a:lvl1pPr marL="0" indent="0">
              <a:lnSpc>
                <a:spcPct val="100000"/>
              </a:lnSpc>
              <a:buNone/>
              <a:defRPr sz="1200" spc="0">
                <a:solidFill>
                  <a:schemeClr val="bg1"/>
                </a:solidFill>
                <a:latin typeface="+mn-lt"/>
              </a:defRPr>
            </a:lvl1pPr>
          </a:lstStyle>
          <a:p>
            <a:pPr lvl="0" rtl="0"/>
            <a:r>
              <a:rPr lang="fr-FR" noProof="0" dirty="0" smtClean="0"/>
              <a:t>Nom</a:t>
            </a:r>
            <a:endParaRPr lang="fr-FR" noProof="0" dirty="0"/>
          </a:p>
        </p:txBody>
      </p:sp>
      <p:sp>
        <p:nvSpPr>
          <p:cNvPr id="17" name="Espace réservé du texte 4">
            <a:extLst>
              <a:ext uri="{FF2B5EF4-FFF2-40B4-BE49-F238E27FC236}">
                <a16:creationId xmlns="" xmlns:a16="http://schemas.microsoft.com/office/drawing/2014/main" id="{04BD3722-9C29-415A-B4F9-404DF7CA27F8}"/>
              </a:ext>
            </a:extLst>
          </p:cNvPr>
          <p:cNvSpPr>
            <a:spLocks noGrp="1"/>
          </p:cNvSpPr>
          <p:nvPr>
            <p:ph type="body" sz="quarter" idx="16" hasCustomPrompt="1"/>
          </p:nvPr>
        </p:nvSpPr>
        <p:spPr>
          <a:xfrm>
            <a:off x="4677266" y="4859273"/>
            <a:ext cx="3695206" cy="276999"/>
          </a:xfrm>
        </p:spPr>
        <p:txBody>
          <a:bodyPr lIns="0" rtlCol="0">
            <a:noAutofit/>
          </a:bodyPr>
          <a:lstStyle>
            <a:lvl1pPr marL="0" indent="0">
              <a:lnSpc>
                <a:spcPct val="100000"/>
              </a:lnSpc>
              <a:buNone/>
              <a:defRPr sz="1200" spc="0">
                <a:solidFill>
                  <a:schemeClr val="bg1"/>
                </a:solidFill>
                <a:latin typeface="+mn-lt"/>
              </a:defRPr>
            </a:lvl1pPr>
          </a:lstStyle>
          <a:p>
            <a:pPr lvl="0" rtl="0"/>
            <a:r>
              <a:rPr lang="fr-FR" noProof="0" dirty="0" smtClean="0"/>
              <a:t>Téléphone</a:t>
            </a:r>
            <a:endParaRPr lang="fr-FR" noProof="0" dirty="0"/>
          </a:p>
        </p:txBody>
      </p:sp>
      <p:sp>
        <p:nvSpPr>
          <p:cNvPr id="18" name="Espace réservé du texte 4">
            <a:extLst>
              <a:ext uri="{FF2B5EF4-FFF2-40B4-BE49-F238E27FC236}">
                <a16:creationId xmlns="" xmlns:a16="http://schemas.microsoft.com/office/drawing/2014/main" id="{19AB0B4C-135C-4049-A378-55E85A240EF0}"/>
              </a:ext>
            </a:extLst>
          </p:cNvPr>
          <p:cNvSpPr>
            <a:spLocks noGrp="1"/>
          </p:cNvSpPr>
          <p:nvPr>
            <p:ph type="body" sz="quarter" idx="17" hasCustomPrompt="1"/>
          </p:nvPr>
        </p:nvSpPr>
        <p:spPr>
          <a:xfrm>
            <a:off x="4677266" y="5295773"/>
            <a:ext cx="3695206" cy="276999"/>
          </a:xfrm>
        </p:spPr>
        <p:txBody>
          <a:bodyPr lIns="0" rtlCol="0">
            <a:noAutofit/>
          </a:bodyPr>
          <a:lstStyle>
            <a:lvl1pPr marL="0" indent="0">
              <a:lnSpc>
                <a:spcPct val="100000"/>
              </a:lnSpc>
              <a:buNone/>
              <a:defRPr sz="1200" spc="0">
                <a:solidFill>
                  <a:schemeClr val="bg1"/>
                </a:solidFill>
                <a:latin typeface="+mn-lt"/>
              </a:defRPr>
            </a:lvl1pPr>
          </a:lstStyle>
          <a:p>
            <a:pPr lvl="0" rtl="0"/>
            <a:r>
              <a:rPr lang="fr-FR" noProof="0" dirty="0" smtClean="0"/>
              <a:t>E-mail</a:t>
            </a:r>
            <a:endParaRPr lang="fr-FR" noProof="0" dirty="0"/>
          </a:p>
        </p:txBody>
      </p:sp>
      <p:sp>
        <p:nvSpPr>
          <p:cNvPr id="19" name="Espace réservé du texte 4">
            <a:extLst>
              <a:ext uri="{FF2B5EF4-FFF2-40B4-BE49-F238E27FC236}">
                <a16:creationId xmlns="" xmlns:a16="http://schemas.microsoft.com/office/drawing/2014/main" id="{84C52246-1E1E-45D1-870F-11BEF236798C}"/>
              </a:ext>
            </a:extLst>
          </p:cNvPr>
          <p:cNvSpPr>
            <a:spLocks noGrp="1"/>
          </p:cNvSpPr>
          <p:nvPr>
            <p:ph type="body" sz="quarter" idx="18" hasCustomPrompt="1"/>
          </p:nvPr>
        </p:nvSpPr>
        <p:spPr>
          <a:xfrm>
            <a:off x="4677266" y="5732272"/>
            <a:ext cx="3695206" cy="276999"/>
          </a:xfrm>
        </p:spPr>
        <p:txBody>
          <a:bodyPr lIns="0" rtlCol="0">
            <a:noAutofit/>
          </a:bodyPr>
          <a:lstStyle>
            <a:lvl1pPr marL="0" indent="0">
              <a:lnSpc>
                <a:spcPct val="100000"/>
              </a:lnSpc>
              <a:buNone/>
              <a:defRPr sz="1200" spc="0">
                <a:solidFill>
                  <a:schemeClr val="bg1"/>
                </a:solidFill>
                <a:latin typeface="+mn-lt"/>
              </a:defRPr>
            </a:lvl1pPr>
          </a:lstStyle>
          <a:p>
            <a:pPr lvl="0" rtl="0"/>
            <a:r>
              <a:rPr lang="fr-FR" noProof="0" dirty="0" smtClean="0"/>
              <a:t>Site web</a:t>
            </a:r>
            <a:endParaRPr lang="fr-FR" noProof="0" dirty="0"/>
          </a:p>
        </p:txBody>
      </p:sp>
      <p:cxnSp>
        <p:nvCxnSpPr>
          <p:cNvPr id="16" name="Connecteur droit 15">
            <a:extLst>
              <a:ext uri="{FF2B5EF4-FFF2-40B4-BE49-F238E27FC236}">
                <a16:creationId xmlns="" xmlns:a16="http://schemas.microsoft.com/office/drawing/2014/main" id="{1F26A2B2-5127-40E8-8422-F1A7836E061C}"/>
              </a:ext>
            </a:extLst>
          </p:cNvPr>
          <p:cNvCxnSpPr/>
          <p:nvPr userDrawn="1"/>
        </p:nvCxnSpPr>
        <p:spPr>
          <a:xfrm>
            <a:off x="4516210" y="4422773"/>
            <a:ext cx="0" cy="15864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3" name="Graphisme 22" descr="Utilisateur" title="Icône - Nom du présentateur">
            <a:extLst>
              <a:ext uri="{FF2B5EF4-FFF2-40B4-BE49-F238E27FC236}">
                <a16:creationId xmlns="" xmlns:a16="http://schemas.microsoft.com/office/drawing/2014/main" id="{D8682255-0CCB-4829-A139-1448962118E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4192357" y="4451822"/>
            <a:ext cx="218900" cy="218900"/>
          </a:xfrm>
          <a:prstGeom prst="rect">
            <a:avLst/>
          </a:prstGeom>
        </p:spPr>
      </p:pic>
      <p:pic>
        <p:nvPicPr>
          <p:cNvPr id="24" name="Graphisme 23" descr="Enveloppe" title="Icône d’e-mail du présentateur">
            <a:extLst>
              <a:ext uri="{FF2B5EF4-FFF2-40B4-BE49-F238E27FC236}">
                <a16:creationId xmlns="" xmlns:a16="http://schemas.microsoft.com/office/drawing/2014/main" id="{C70B540F-9BDA-45EE-8344-27F1110D8E28}"/>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4192357" y="5324822"/>
            <a:ext cx="218900" cy="218900"/>
          </a:xfrm>
          <a:prstGeom prst="rect">
            <a:avLst/>
          </a:prstGeom>
        </p:spPr>
      </p:pic>
      <p:pic>
        <p:nvPicPr>
          <p:cNvPr id="25" name="Graphisme 24" descr="Smartphone" title="Icône - Numéro de téléphone du présentateur">
            <a:extLst>
              <a:ext uri="{FF2B5EF4-FFF2-40B4-BE49-F238E27FC236}">
                <a16:creationId xmlns="" xmlns:a16="http://schemas.microsoft.com/office/drawing/2014/main" id="{F9F9D3D1-F5F6-4B04-BA68-9B89F0E1FDE6}"/>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4192357" y="4888322"/>
            <a:ext cx="218900" cy="218900"/>
          </a:xfrm>
          <a:prstGeom prst="rect">
            <a:avLst/>
          </a:prstGeom>
        </p:spPr>
      </p:pic>
      <p:pic>
        <p:nvPicPr>
          <p:cNvPr id="26" name="Graphisme 25" descr="Lien">
            <a:extLst>
              <a:ext uri="{FF2B5EF4-FFF2-40B4-BE49-F238E27FC236}">
                <a16:creationId xmlns="" xmlns:a16="http://schemas.microsoft.com/office/drawing/2014/main" id="{0A350BC5-221A-4142-86A1-5B33F3184E8B}"/>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4179414" y="5748378"/>
            <a:ext cx="244786" cy="244786"/>
          </a:xfrm>
          <a:prstGeom prst="rect">
            <a:avLst/>
          </a:prstGeom>
        </p:spPr>
      </p:pic>
    </p:spTree>
    <p:extLst>
      <p:ext uri="{BB962C8B-B14F-4D97-AF65-F5344CB8AC3E}">
        <p14:creationId xmlns:p14="http://schemas.microsoft.com/office/powerpoint/2010/main" val="2631850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grpSp>
        <p:nvGrpSpPr>
          <p:cNvPr id="7" name="Groupe 6">
            <a:extLst>
              <a:ext uri="{FF2B5EF4-FFF2-40B4-BE49-F238E27FC236}">
                <a16:creationId xmlns="" xmlns:a16="http://schemas.microsoft.com/office/drawing/2014/main" id="{887D6B07-9595-4D7C-A1C7-EE4327E86C4F}"/>
              </a:ext>
            </a:extLst>
          </p:cNvPr>
          <p:cNvGrpSpPr/>
          <p:nvPr userDrawn="1"/>
        </p:nvGrpSpPr>
        <p:grpSpPr>
          <a:xfrm>
            <a:off x="0" y="1770061"/>
            <a:ext cx="12192000" cy="3255962"/>
            <a:chOff x="0" y="1770061"/>
            <a:chExt cx="12192000" cy="3255962"/>
          </a:xfrm>
          <a:solidFill>
            <a:schemeClr val="bg2"/>
          </a:solidFill>
        </p:grpSpPr>
        <p:sp>
          <p:nvSpPr>
            <p:cNvPr id="8" name="Rectangle 7">
              <a:extLst>
                <a:ext uri="{FF2B5EF4-FFF2-40B4-BE49-F238E27FC236}">
                  <a16:creationId xmlns="" xmlns:a16="http://schemas.microsoft.com/office/drawing/2014/main" id="{71EAC7A8-37E9-4B9E-B736-A22B168C80E4}"/>
                </a:ext>
              </a:extLst>
            </p:cNvPr>
            <p:cNvSpPr/>
            <p:nvPr/>
          </p:nvSpPr>
          <p:spPr>
            <a:xfrm>
              <a:off x="0" y="1770061"/>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9" name="Rectangle 8">
              <a:extLst>
                <a:ext uri="{FF2B5EF4-FFF2-40B4-BE49-F238E27FC236}">
                  <a16:creationId xmlns="" xmlns:a16="http://schemas.microsoft.com/office/drawing/2014/main" id="{072B49C9-D888-4DFD-821C-C8761C791457}"/>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0" name="Rectangle 9">
              <a:extLst>
                <a:ext uri="{FF2B5EF4-FFF2-40B4-BE49-F238E27FC236}">
                  <a16:creationId xmlns="" xmlns:a16="http://schemas.microsoft.com/office/drawing/2014/main" id="{377C6874-A790-4966-9E2B-1615E67A53D2}"/>
                </a:ext>
              </a:extLst>
            </p:cNvPr>
            <p:cNvSpPr/>
            <p:nvPr/>
          </p:nvSpPr>
          <p:spPr>
            <a:xfrm>
              <a:off x="0" y="4449763"/>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1" name="Rectangle 10">
              <a:extLst>
                <a:ext uri="{FF2B5EF4-FFF2-40B4-BE49-F238E27FC236}">
                  <a16:creationId xmlns="" xmlns:a16="http://schemas.microsoft.com/office/drawing/2014/main" id="{76B2B5D3-CC1C-45E2-BB10-D1175A138A49}"/>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2" name="Rectangle 11">
              <a:extLst>
                <a:ext uri="{FF2B5EF4-FFF2-40B4-BE49-F238E27FC236}">
                  <a16:creationId xmlns="" xmlns:a16="http://schemas.microsoft.com/office/drawing/2014/main" id="{45994648-15A7-4F74-9BE2-5A7A9FF67672}"/>
                </a:ext>
              </a:extLst>
            </p:cNvPr>
            <p:cNvSpPr/>
            <p:nvPr/>
          </p:nvSpPr>
          <p:spPr>
            <a:xfrm>
              <a:off x="0" y="3079750"/>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sp>
        <p:nvSpPr>
          <p:cNvPr id="26" name="Forme libre : Forme 25">
            <a:extLst>
              <a:ext uri="{FF2B5EF4-FFF2-40B4-BE49-F238E27FC236}">
                <a16:creationId xmlns="" xmlns:a16="http://schemas.microsoft.com/office/drawing/2014/main" id="{58E98649-FB1E-484B-911E-90A1B1AE58F1}"/>
              </a:ext>
            </a:extLst>
          </p:cNvPr>
          <p:cNvSpPr/>
          <p:nvPr userDrawn="1"/>
        </p:nvSpPr>
        <p:spPr>
          <a:xfrm>
            <a:off x="2387600" y="1"/>
            <a:ext cx="7416800" cy="6858001"/>
          </a:xfrm>
          <a:custGeom>
            <a:avLst/>
            <a:gdLst>
              <a:gd name="connsiteX0" fmla="*/ 2297777 w 7416800"/>
              <a:gd name="connsiteY0" fmla="*/ 0 h 6858001"/>
              <a:gd name="connsiteX1" fmla="*/ 5119024 w 7416800"/>
              <a:gd name="connsiteY1" fmla="*/ 0 h 6858001"/>
              <a:gd name="connsiteX2" fmla="*/ 5151877 w 7416800"/>
              <a:gd name="connsiteY2" fmla="*/ 12024 h 6858001"/>
              <a:gd name="connsiteX3" fmla="*/ 7416800 w 7416800"/>
              <a:gd name="connsiteY3" fmla="*/ 3429000 h 6858001"/>
              <a:gd name="connsiteX4" fmla="*/ 5151877 w 7416800"/>
              <a:gd name="connsiteY4" fmla="*/ 6845976 h 6858001"/>
              <a:gd name="connsiteX5" fmla="*/ 5119021 w 7416800"/>
              <a:gd name="connsiteY5" fmla="*/ 6858001 h 6858001"/>
              <a:gd name="connsiteX6" fmla="*/ 2297779 w 7416800"/>
              <a:gd name="connsiteY6" fmla="*/ 6858001 h 6858001"/>
              <a:gd name="connsiteX7" fmla="*/ 2264924 w 7416800"/>
              <a:gd name="connsiteY7" fmla="*/ 6845976 h 6858001"/>
              <a:gd name="connsiteX8" fmla="*/ 0 w 7416800"/>
              <a:gd name="connsiteY8" fmla="*/ 3429000 h 6858001"/>
              <a:gd name="connsiteX9" fmla="*/ 2264924 w 7416800"/>
              <a:gd name="connsiteY9" fmla="*/ 12024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16800" h="6858001">
                <a:moveTo>
                  <a:pt x="2297777" y="0"/>
                </a:moveTo>
                <a:lnTo>
                  <a:pt x="5119024" y="0"/>
                </a:lnTo>
                <a:lnTo>
                  <a:pt x="5151877" y="12024"/>
                </a:lnTo>
                <a:cubicBezTo>
                  <a:pt x="6482877" y="574990"/>
                  <a:pt x="7416800" y="1892930"/>
                  <a:pt x="7416800" y="3429000"/>
                </a:cubicBezTo>
                <a:cubicBezTo>
                  <a:pt x="7416800" y="4965070"/>
                  <a:pt x="6482877" y="6283010"/>
                  <a:pt x="5151877" y="6845976"/>
                </a:cubicBezTo>
                <a:lnTo>
                  <a:pt x="5119021" y="6858001"/>
                </a:lnTo>
                <a:lnTo>
                  <a:pt x="2297779" y="6858001"/>
                </a:lnTo>
                <a:lnTo>
                  <a:pt x="2264924" y="6845976"/>
                </a:lnTo>
                <a:cubicBezTo>
                  <a:pt x="933923" y="6283010"/>
                  <a:pt x="0" y="4965070"/>
                  <a:pt x="0" y="3429000"/>
                </a:cubicBezTo>
                <a:cubicBezTo>
                  <a:pt x="0" y="1892930"/>
                  <a:pt x="933923" y="574990"/>
                  <a:pt x="2264924" y="12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noProof="0" dirty="0"/>
          </a:p>
        </p:txBody>
      </p:sp>
      <p:sp>
        <p:nvSpPr>
          <p:cNvPr id="4" name="Ovale 3">
            <a:extLst>
              <a:ext uri="{FF2B5EF4-FFF2-40B4-BE49-F238E27FC236}">
                <a16:creationId xmlns="" xmlns:a16="http://schemas.microsoft.com/office/drawing/2014/main" id="{8371726A-1E0A-434B-A802-4FCC15A82D01}"/>
              </a:ext>
            </a:extLst>
          </p:cNvPr>
          <p:cNvSpPr/>
          <p:nvPr userDrawn="1"/>
        </p:nvSpPr>
        <p:spPr>
          <a:xfrm>
            <a:off x="2674071" y="21211"/>
            <a:ext cx="6843859" cy="6843859"/>
          </a:xfrm>
          <a:prstGeom prst="ellipse">
            <a:avLst/>
          </a:prstGeom>
          <a:pattFill prst="dkUpDiag">
            <a:fgClr>
              <a:schemeClr val="accent3"/>
            </a:fgClr>
            <a:bgClr>
              <a:schemeClr val="accent3">
                <a:lumMod val="75000"/>
              </a:schemeClr>
            </a:bgClr>
          </a:pattFill>
        </p:spPr>
        <p:txBody>
          <a:bodyPr vert="horz" lIns="91440" tIns="45720" rIns="91440" bIns="45720" rtlCol="0" anchor="t" anchorCtr="1">
            <a:noAutofit/>
          </a:bodyPr>
          <a:lstStyle/>
          <a:p>
            <a:pPr lvl="0" indent="0" algn="ctr" rtl="0">
              <a:lnSpc>
                <a:spcPct val="90000"/>
              </a:lnSpc>
              <a:spcBef>
                <a:spcPts val="1000"/>
              </a:spcBef>
              <a:buFont typeface="Arial" panose="020B0604020202020204" pitchFamily="34" charset="0"/>
              <a:buNone/>
            </a:pPr>
            <a:endParaRPr lang="fr-FR" sz="1600" noProof="0" dirty="0">
              <a:solidFill>
                <a:schemeClr val="bg1"/>
              </a:solidFill>
              <a:cs typeface="Arial" panose="020B0604020202020204" pitchFamily="34" charset="0"/>
            </a:endParaRPr>
          </a:p>
        </p:txBody>
      </p:sp>
      <p:cxnSp>
        <p:nvCxnSpPr>
          <p:cNvPr id="15" name="Connecteur droit 14">
            <a:extLst>
              <a:ext uri="{FF2B5EF4-FFF2-40B4-BE49-F238E27FC236}">
                <a16:creationId xmlns="" xmlns:a16="http://schemas.microsoft.com/office/drawing/2014/main" id="{1FEC2E97-8DAA-48A7-AC52-B4B5AD2C486E}"/>
              </a:ext>
            </a:extLst>
          </p:cNvPr>
          <p:cNvCxnSpPr/>
          <p:nvPr userDrawn="1"/>
        </p:nvCxnSpPr>
        <p:spPr>
          <a:xfrm>
            <a:off x="5791785" y="3949699"/>
            <a:ext cx="608430" cy="0"/>
          </a:xfrm>
          <a:prstGeom prst="line">
            <a:avLst/>
          </a:prstGeom>
          <a:ln w="571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 xmlns:a16="http://schemas.microsoft.com/office/drawing/2014/main" id="{55002804-57E2-4379-9103-073F4D46F016}"/>
              </a:ext>
            </a:extLst>
          </p:cNvPr>
          <p:cNvSpPr>
            <a:spLocks noGrp="1"/>
          </p:cNvSpPr>
          <p:nvPr>
            <p:ph type="ctrTitle" hasCustomPrompt="1"/>
          </p:nvPr>
        </p:nvSpPr>
        <p:spPr>
          <a:xfrm>
            <a:off x="3127248" y="1124712"/>
            <a:ext cx="5943600" cy="2596896"/>
          </a:xfrm>
        </p:spPr>
        <p:txBody>
          <a:bodyPr vert="horz" lIns="91440" tIns="45720" rIns="91440" bIns="45720" rtlCol="0" anchor="b" anchorCtr="1">
            <a:noAutofit/>
          </a:bodyPr>
          <a:lstStyle>
            <a:lvl1pPr algn="ctr">
              <a:defRPr lang="en-GB" sz="5400" b="0">
                <a:solidFill>
                  <a:schemeClr val="bg1"/>
                </a:solidFill>
                <a:latin typeface="+mj-lt"/>
              </a:defRPr>
            </a:lvl1pPr>
          </a:lstStyle>
          <a:p>
            <a:pPr lvl="0" algn="ctr" rtl="0">
              <a:lnSpc>
                <a:spcPct val="80000"/>
              </a:lnSpc>
            </a:pPr>
            <a:r>
              <a:rPr lang="fr-FR" noProof="0" dirty="0" smtClean="0"/>
              <a:t>Titre</a:t>
            </a:r>
            <a:endParaRPr lang="fr-FR" noProof="0" dirty="0"/>
          </a:p>
        </p:txBody>
      </p:sp>
      <p:sp>
        <p:nvSpPr>
          <p:cNvPr id="3" name="Sous-titre 2">
            <a:extLst>
              <a:ext uri="{FF2B5EF4-FFF2-40B4-BE49-F238E27FC236}">
                <a16:creationId xmlns="" xmlns:a16="http://schemas.microsoft.com/office/drawing/2014/main" id="{DD109CAD-EBE3-4421-954D-A76C885B2753}"/>
              </a:ext>
            </a:extLst>
          </p:cNvPr>
          <p:cNvSpPr>
            <a:spLocks noGrp="1"/>
          </p:cNvSpPr>
          <p:nvPr>
            <p:ph type="subTitle" idx="1" hasCustomPrompt="1"/>
          </p:nvPr>
        </p:nvSpPr>
        <p:spPr>
          <a:xfrm>
            <a:off x="3584448" y="4315968"/>
            <a:ext cx="5029200" cy="886968"/>
          </a:xfrm>
        </p:spPr>
        <p:txBody>
          <a:bodyPr vert="horz" lIns="91440" tIns="45720" rIns="91440" bIns="45720" rtlCol="0" anchor="t" anchorCtr="0">
            <a:noAutofit/>
          </a:bodyPr>
          <a:lstStyle>
            <a:lvl1pPr marL="0" indent="0" algn="ctr">
              <a:buNone/>
              <a:defRPr lang="en-GB" sz="1800" b="1" spc="300" dirty="0">
                <a:solidFill>
                  <a:schemeClr val="bg1"/>
                </a:solidFill>
                <a:latin typeface="+mn-lt"/>
                <a:cs typeface="Arial" panose="020B0604020202020204" pitchFamily="34" charset="0"/>
              </a:defRPr>
            </a:lvl1pPr>
          </a:lstStyle>
          <a:p>
            <a:pPr marL="228600" lvl="0" indent="-228600" algn="ctr" rtl="0"/>
            <a:r>
              <a:rPr lang="fr-FR" noProof="0" dirty="0" smtClean="0"/>
              <a:t>Sous-titre</a:t>
            </a:r>
            <a:endParaRPr lang="fr-FR" noProof="0" dirty="0"/>
          </a:p>
        </p:txBody>
      </p:sp>
    </p:spTree>
    <p:extLst>
      <p:ext uri="{BB962C8B-B14F-4D97-AF65-F5344CB8AC3E}">
        <p14:creationId xmlns:p14="http://schemas.microsoft.com/office/powerpoint/2010/main" val="5324822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grpSp>
        <p:nvGrpSpPr>
          <p:cNvPr id="19" name="Groupe 18">
            <a:extLst>
              <a:ext uri="{FF2B5EF4-FFF2-40B4-BE49-F238E27FC236}">
                <a16:creationId xmlns="" xmlns:a16="http://schemas.microsoft.com/office/drawing/2014/main" id="{8AA00B8F-30F3-4771-B340-04E5180F24CB}"/>
              </a:ext>
            </a:extLst>
          </p:cNvPr>
          <p:cNvGrpSpPr/>
          <p:nvPr userDrawn="1"/>
        </p:nvGrpSpPr>
        <p:grpSpPr>
          <a:xfrm flipV="1">
            <a:off x="0" y="2404423"/>
            <a:ext cx="12192000" cy="4453577"/>
            <a:chOff x="0" y="-277094"/>
            <a:chExt cx="12192000" cy="5876838"/>
          </a:xfrm>
          <a:solidFill>
            <a:schemeClr val="bg2">
              <a:alpha val="25000"/>
            </a:schemeClr>
          </a:solidFill>
        </p:grpSpPr>
        <p:sp>
          <p:nvSpPr>
            <p:cNvPr id="21" name="Rectangle 20">
              <a:extLst>
                <a:ext uri="{FF2B5EF4-FFF2-40B4-BE49-F238E27FC236}">
                  <a16:creationId xmlns="" xmlns:a16="http://schemas.microsoft.com/office/drawing/2014/main" id="{20208B4A-3F77-46D6-894B-E1FDAD5EF77C}"/>
                </a:ext>
              </a:extLst>
            </p:cNvPr>
            <p:cNvSpPr/>
            <p:nvPr/>
          </p:nvSpPr>
          <p:spPr>
            <a:xfrm>
              <a:off x="0" y="1811086"/>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2" name="Rectangle 21">
              <a:extLst>
                <a:ext uri="{FF2B5EF4-FFF2-40B4-BE49-F238E27FC236}">
                  <a16:creationId xmlns="" xmlns:a16="http://schemas.microsoft.com/office/drawing/2014/main" id="{9049B3A7-D7B3-4DED-82EF-7949C06DB4B2}"/>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6" name="Rectangle 25">
              <a:extLst>
                <a:ext uri="{FF2B5EF4-FFF2-40B4-BE49-F238E27FC236}">
                  <a16:creationId xmlns="" xmlns:a16="http://schemas.microsoft.com/office/drawing/2014/main" id="{97420EFC-AB3B-4D30-9B82-F93818D68456}"/>
                </a:ext>
              </a:extLst>
            </p:cNvPr>
            <p:cNvSpPr/>
            <p:nvPr/>
          </p:nvSpPr>
          <p:spPr>
            <a:xfrm>
              <a:off x="0" y="4487469"/>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7" name="Rectangle 26">
              <a:extLst>
                <a:ext uri="{FF2B5EF4-FFF2-40B4-BE49-F238E27FC236}">
                  <a16:creationId xmlns="" xmlns:a16="http://schemas.microsoft.com/office/drawing/2014/main" id="{2E1AA950-E9D5-45D2-8DDB-2561BFC6C290}"/>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0" name="Rectangle 29">
              <a:extLst>
                <a:ext uri="{FF2B5EF4-FFF2-40B4-BE49-F238E27FC236}">
                  <a16:creationId xmlns="" xmlns:a16="http://schemas.microsoft.com/office/drawing/2014/main" id="{9C364EA4-EB4C-4EBE-80D3-A6661DD396D5}"/>
                </a:ext>
              </a:extLst>
            </p:cNvPr>
            <p:cNvSpPr/>
            <p:nvPr/>
          </p:nvSpPr>
          <p:spPr>
            <a:xfrm>
              <a:off x="0" y="3142331"/>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1" name="Rectangle 30">
              <a:extLst>
                <a:ext uri="{FF2B5EF4-FFF2-40B4-BE49-F238E27FC236}">
                  <a16:creationId xmlns="" xmlns:a16="http://schemas.microsoft.com/office/drawing/2014/main" id="{DF822B4B-4ECC-46E0-98C4-8752755855BC}"/>
                </a:ext>
              </a:extLst>
            </p:cNvPr>
            <p:cNvSpPr/>
            <p:nvPr userDrawn="1"/>
          </p:nvSpPr>
          <p:spPr>
            <a:xfrm>
              <a:off x="0" y="-277094"/>
              <a:ext cx="12192000" cy="1953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2" name="Rectangle 31">
              <a:extLst>
                <a:ext uri="{FF2B5EF4-FFF2-40B4-BE49-F238E27FC236}">
                  <a16:creationId xmlns="" xmlns:a16="http://schemas.microsoft.com/office/drawing/2014/main" id="{32B596D7-82DB-44A2-9A85-2074FFBDDA1F}"/>
                </a:ext>
              </a:extLst>
            </p:cNvPr>
            <p:cNvSpPr/>
            <p:nvPr userDrawn="1"/>
          </p:nvSpPr>
          <p:spPr>
            <a:xfrm>
              <a:off x="0" y="5575612"/>
              <a:ext cx="12192000" cy="241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sp>
        <p:nvSpPr>
          <p:cNvPr id="33" name="Rectangle 32">
            <a:extLst>
              <a:ext uri="{FF2B5EF4-FFF2-40B4-BE49-F238E27FC236}">
                <a16:creationId xmlns="" xmlns:a16="http://schemas.microsoft.com/office/drawing/2014/main" id="{5469995F-A28F-40A2-AB9B-09ACC9FB0598}"/>
              </a:ext>
            </a:extLst>
          </p:cNvPr>
          <p:cNvSpPr/>
          <p:nvPr userDrawn="1"/>
        </p:nvSpPr>
        <p:spPr>
          <a:xfrm flipV="1">
            <a:off x="0" y="0"/>
            <a:ext cx="12192000" cy="6539124"/>
          </a:xfrm>
          <a:prstGeom prst="rect">
            <a:avLst/>
          </a:prstGeom>
          <a:gradFill>
            <a:gsLst>
              <a:gs pos="25000">
                <a:schemeClr val="bg1">
                  <a:alpha val="0"/>
                </a:schemeClr>
              </a:gs>
              <a:gs pos="75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 name="Titre 1">
            <a:extLst>
              <a:ext uri="{FF2B5EF4-FFF2-40B4-BE49-F238E27FC236}">
                <a16:creationId xmlns="" xmlns:a16="http://schemas.microsoft.com/office/drawing/2014/main" id="{73B39506-58A9-4B12-A7D1-1B956C6BFAD5}"/>
              </a:ext>
            </a:extLst>
          </p:cNvPr>
          <p:cNvSpPr>
            <a:spLocks noGrp="1"/>
          </p:cNvSpPr>
          <p:nvPr>
            <p:ph type="title" hasCustomPrompt="1"/>
          </p:nvPr>
        </p:nvSpPr>
        <p:spPr>
          <a:xfrm>
            <a:off x="3525520" y="246253"/>
            <a:ext cx="8094972" cy="1738877"/>
          </a:xfrm>
        </p:spPr>
        <p:txBody>
          <a:bodyPr vert="horz" lIns="91440" tIns="45720" rIns="91440" bIns="45720" rtlCol="0" anchor="b">
            <a:noAutofit/>
          </a:bodyPr>
          <a:lstStyle>
            <a:lvl1pPr>
              <a:defRPr lang="en-GB" sz="2400" b="1" dirty="0">
                <a:solidFill>
                  <a:schemeClr val="accent2"/>
                </a:solidFill>
                <a:latin typeface="+mj-lt"/>
                <a:cs typeface="Arial" panose="020B0604020202020204" pitchFamily="34" charset="0"/>
              </a:defRPr>
            </a:lvl1pPr>
          </a:lstStyle>
          <a:p>
            <a:pPr marL="0" lvl="0" rtl="0"/>
            <a:r>
              <a:rPr lang="fr-FR" noProof="0" dirty="0" smtClean="0"/>
              <a:t>CLIQUEZ POUR MODIFIER LE STYLE DU TITRE DE MASQUE</a:t>
            </a:r>
            <a:endParaRPr lang="fr-FR" noProof="0" dirty="0"/>
          </a:p>
        </p:txBody>
      </p:sp>
      <p:sp>
        <p:nvSpPr>
          <p:cNvPr id="23" name="Ovale 22">
            <a:extLst>
              <a:ext uri="{FF2B5EF4-FFF2-40B4-BE49-F238E27FC236}">
                <a16:creationId xmlns="" xmlns:a16="http://schemas.microsoft.com/office/drawing/2014/main" id="{1CB2E658-DE02-4D14-8415-C9DDE61D9C38}"/>
              </a:ext>
            </a:extLst>
          </p:cNvPr>
          <p:cNvSpPr/>
          <p:nvPr userDrawn="1"/>
        </p:nvSpPr>
        <p:spPr>
          <a:xfrm>
            <a:off x="11230815" y="6327865"/>
            <a:ext cx="389686" cy="3896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cxnSp>
        <p:nvCxnSpPr>
          <p:cNvPr id="24" name="Connecteur droit 23">
            <a:extLst>
              <a:ext uri="{FF2B5EF4-FFF2-40B4-BE49-F238E27FC236}">
                <a16:creationId xmlns="" xmlns:a16="http://schemas.microsoft.com/office/drawing/2014/main" id="{7E270D38-BDD4-4090-8678-9B54159F6735}"/>
              </a:ext>
            </a:extLst>
          </p:cNvPr>
          <p:cNvCxnSpPr/>
          <p:nvPr userDrawn="1"/>
        </p:nvCxnSpPr>
        <p:spPr>
          <a:xfrm>
            <a:off x="11107057" y="6294459"/>
            <a:ext cx="0" cy="4572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Espace réservé du numéro de diapositive 13">
            <a:extLst>
              <a:ext uri="{FF2B5EF4-FFF2-40B4-BE49-F238E27FC236}">
                <a16:creationId xmlns="" xmlns:a16="http://schemas.microsoft.com/office/drawing/2014/main" id="{6CBA0A2A-9DE2-4857-B906-40C2FAD631A5}"/>
              </a:ext>
            </a:extLst>
          </p:cNvPr>
          <p:cNvSpPr>
            <a:spLocks noGrp="1"/>
          </p:cNvSpPr>
          <p:nvPr>
            <p:ph type="sldNum" sz="quarter" idx="19"/>
          </p:nvPr>
        </p:nvSpPr>
        <p:spPr>
          <a:xfrm>
            <a:off x="11230806" y="6327866"/>
            <a:ext cx="389686" cy="393610"/>
          </a:xfrm>
          <a:prstGeom prst="rect">
            <a:avLst/>
          </a:prstGeom>
        </p:spPr>
        <p:txBody>
          <a:bodyPr lIns="0" rIns="0" rtlCol="0" anchor="ctr" anchorCtr="1"/>
          <a:lstStyle>
            <a:lvl1pPr algn="ctr">
              <a:defRPr sz="1000">
                <a:solidFill>
                  <a:schemeClr val="bg1"/>
                </a:solidFill>
                <a:latin typeface="+mn-lt"/>
                <a:cs typeface="Arial" panose="020B0604020202020204" pitchFamily="34" charset="0"/>
              </a:defRPr>
            </a:lvl1pPr>
          </a:lstStyle>
          <a:p>
            <a:pPr rtl="0"/>
            <a:fld id="{DCB4E619-4CA9-4A22-920F-20396BF50470}" type="slidenum">
              <a:rPr lang="fr-FR" noProof="0" smtClean="0"/>
              <a:pPr/>
              <a:t>‹N°›</a:t>
            </a:fld>
            <a:endParaRPr lang="fr-FR" noProof="0" dirty="0"/>
          </a:p>
        </p:txBody>
      </p:sp>
      <p:cxnSp>
        <p:nvCxnSpPr>
          <p:cNvPr id="34" name="Connecteur droit 33">
            <a:extLst>
              <a:ext uri="{FF2B5EF4-FFF2-40B4-BE49-F238E27FC236}">
                <a16:creationId xmlns="" xmlns:a16="http://schemas.microsoft.com/office/drawing/2014/main" id="{B0FA4ECA-2E91-495E-BD1A-B2CAEE758E77}"/>
              </a:ext>
            </a:extLst>
          </p:cNvPr>
          <p:cNvCxnSpPr/>
          <p:nvPr userDrawn="1"/>
        </p:nvCxnSpPr>
        <p:spPr>
          <a:xfrm>
            <a:off x="0" y="6523059"/>
            <a:ext cx="111099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47" name="Forme libre : Forme 46">
            <a:extLst>
              <a:ext uri="{FF2B5EF4-FFF2-40B4-BE49-F238E27FC236}">
                <a16:creationId xmlns="" xmlns:a16="http://schemas.microsoft.com/office/drawing/2014/main" id="{B4B03F13-A59A-4526-9D17-27A3B8C63BCD}"/>
              </a:ext>
            </a:extLst>
          </p:cNvPr>
          <p:cNvSpPr/>
          <p:nvPr userDrawn="1"/>
        </p:nvSpPr>
        <p:spPr>
          <a:xfrm>
            <a:off x="-1" y="-16064"/>
            <a:ext cx="3981692" cy="2505614"/>
          </a:xfrm>
          <a:custGeom>
            <a:avLst/>
            <a:gdLst>
              <a:gd name="connsiteX0" fmla="*/ 0 w 3981692"/>
              <a:gd name="connsiteY0" fmla="*/ 0 h 2505614"/>
              <a:gd name="connsiteX1" fmla="*/ 3978183 w 3981692"/>
              <a:gd name="connsiteY1" fmla="*/ 0 h 2505614"/>
              <a:gd name="connsiteX2" fmla="*/ 3981692 w 3981692"/>
              <a:gd name="connsiteY2" fmla="*/ 54609 h 2505614"/>
              <a:gd name="connsiteX3" fmla="*/ 862315 w 3981692"/>
              <a:gd name="connsiteY3" fmla="*/ 2505614 h 2505614"/>
              <a:gd name="connsiteX4" fmla="*/ 233652 w 3981692"/>
              <a:gd name="connsiteY4" fmla="*/ 2455818 h 2505614"/>
              <a:gd name="connsiteX5" fmla="*/ 0 w 3981692"/>
              <a:gd name="connsiteY5" fmla="*/ 2408613 h 250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1692" h="2505614">
                <a:moveTo>
                  <a:pt x="0" y="0"/>
                </a:moveTo>
                <a:lnTo>
                  <a:pt x="3978183" y="0"/>
                </a:lnTo>
                <a:lnTo>
                  <a:pt x="3981692" y="54609"/>
                </a:lnTo>
                <a:cubicBezTo>
                  <a:pt x="3981692" y="1408262"/>
                  <a:pt x="2585099" y="2505614"/>
                  <a:pt x="862315" y="2505614"/>
                </a:cubicBezTo>
                <a:cubicBezTo>
                  <a:pt x="646967" y="2505614"/>
                  <a:pt x="436716" y="2488468"/>
                  <a:pt x="233652" y="2455818"/>
                </a:cubicBezTo>
                <a:lnTo>
                  <a:pt x="0" y="24086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5" name="Forme libre : Forme 44">
            <a:extLst>
              <a:ext uri="{FF2B5EF4-FFF2-40B4-BE49-F238E27FC236}">
                <a16:creationId xmlns="" xmlns:a16="http://schemas.microsoft.com/office/drawing/2014/main" id="{5A1E45B6-C7EC-4687-B8D8-10D1DBC47018}"/>
              </a:ext>
            </a:extLst>
          </p:cNvPr>
          <p:cNvSpPr/>
          <p:nvPr userDrawn="1"/>
        </p:nvSpPr>
        <p:spPr>
          <a:xfrm>
            <a:off x="0" y="-16063"/>
            <a:ext cx="3795148" cy="2242063"/>
          </a:xfrm>
          <a:custGeom>
            <a:avLst/>
            <a:gdLst>
              <a:gd name="connsiteX0" fmla="*/ 0 w 3795148"/>
              <a:gd name="connsiteY0" fmla="*/ 0 h 2242063"/>
              <a:gd name="connsiteX1" fmla="*/ 3795148 w 3795148"/>
              <a:gd name="connsiteY1" fmla="*/ 0 h 2242063"/>
              <a:gd name="connsiteX2" fmla="*/ 3793988 w 3795148"/>
              <a:gd name="connsiteY2" fmla="*/ 18343 h 2242063"/>
              <a:gd name="connsiteX3" fmla="*/ 708660 w 3795148"/>
              <a:gd name="connsiteY3" fmla="*/ 2242063 h 2242063"/>
              <a:gd name="connsiteX4" fmla="*/ 83632 w 3795148"/>
              <a:gd name="connsiteY4" fmla="*/ 2191740 h 2242063"/>
              <a:gd name="connsiteX5" fmla="*/ 0 w 3795148"/>
              <a:gd name="connsiteY5" fmla="*/ 2174565 h 2242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95148" h="2242063">
                <a:moveTo>
                  <a:pt x="0" y="0"/>
                </a:moveTo>
                <a:lnTo>
                  <a:pt x="3795148" y="0"/>
                </a:lnTo>
                <a:lnTo>
                  <a:pt x="3793988" y="18343"/>
                </a:lnTo>
                <a:cubicBezTo>
                  <a:pt x="3635169" y="1267374"/>
                  <a:pt x="2314432" y="2242063"/>
                  <a:pt x="708660" y="2242063"/>
                </a:cubicBezTo>
                <a:cubicBezTo>
                  <a:pt x="494557" y="2242063"/>
                  <a:pt x="285522" y="2224735"/>
                  <a:pt x="83632" y="2191740"/>
                </a:cubicBezTo>
                <a:lnTo>
                  <a:pt x="0" y="2174565"/>
                </a:lnTo>
                <a:close/>
              </a:path>
            </a:pathLst>
          </a:custGeom>
          <a:pattFill prst="dkUpDiag">
            <a:fgClr>
              <a:schemeClr val="accent3"/>
            </a:fgClr>
            <a:bgClr>
              <a:schemeClr val="accent3">
                <a:lumMod val="75000"/>
              </a:schemeClr>
            </a:bgClr>
          </a:pattFill>
        </p:spPr>
        <p:txBody>
          <a:bodyPr rot="0" spcFirstLastPara="0" vertOverflow="overflow" horzOverflow="overflow" vert="horz" wrap="square" lIns="91440" tIns="45720" rIns="91440" bIns="45720" numCol="1" spcCol="0" rtlCol="0" fromWordArt="0" anchor="t" anchorCtr="1" forceAA="0" compatLnSpc="1">
            <a:prstTxWarp prst="textNoShape">
              <a:avLst/>
            </a:prstTxWarp>
            <a:noAutofit/>
          </a:bodyPr>
          <a:lstStyle/>
          <a:p>
            <a:pPr lvl="0" indent="0" algn="ctr" rtl="0">
              <a:lnSpc>
                <a:spcPct val="90000"/>
              </a:lnSpc>
              <a:spcBef>
                <a:spcPts val="1000"/>
              </a:spcBef>
              <a:buFont typeface="Arial" panose="020B0604020202020204" pitchFamily="34" charset="0"/>
              <a:buNone/>
            </a:pPr>
            <a:endParaRPr lang="fr-FR" sz="1600" noProof="0" dirty="0">
              <a:solidFill>
                <a:schemeClr val="bg1"/>
              </a:solidFill>
              <a:cs typeface="Arial" panose="020B0604020202020204" pitchFamily="34" charset="0"/>
            </a:endParaRPr>
          </a:p>
        </p:txBody>
      </p:sp>
      <p:sp>
        <p:nvSpPr>
          <p:cNvPr id="48" name="Espace réservé du contenu 2">
            <a:extLst>
              <a:ext uri="{FF2B5EF4-FFF2-40B4-BE49-F238E27FC236}">
                <a16:creationId xmlns="" xmlns:a16="http://schemas.microsoft.com/office/drawing/2014/main" id="{E8536E4F-F1FA-484F-8F59-EAADF8904D0B}"/>
              </a:ext>
            </a:extLst>
          </p:cNvPr>
          <p:cNvSpPr>
            <a:spLocks noGrp="1"/>
          </p:cNvSpPr>
          <p:nvPr>
            <p:ph idx="1"/>
          </p:nvPr>
        </p:nvSpPr>
        <p:spPr>
          <a:xfrm>
            <a:off x="838199" y="2346039"/>
            <a:ext cx="10782283" cy="3830924"/>
          </a:xfrm>
        </p:spPr>
        <p:txBody>
          <a:bodyPr rtlCol="0"/>
          <a:lstStyle/>
          <a:p>
            <a:pPr lvl="0" rtl="0"/>
            <a:r>
              <a:rPr lang="fr-FR" noProof="0" smtClean="0"/>
              <a:t>Modifiez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Tree>
    <p:extLst>
      <p:ext uri="{BB962C8B-B14F-4D97-AF65-F5344CB8AC3E}">
        <p14:creationId xmlns:p14="http://schemas.microsoft.com/office/powerpoint/2010/main" val="4481001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grpSp>
        <p:nvGrpSpPr>
          <p:cNvPr id="19" name="Groupe 18">
            <a:extLst>
              <a:ext uri="{FF2B5EF4-FFF2-40B4-BE49-F238E27FC236}">
                <a16:creationId xmlns="" xmlns:a16="http://schemas.microsoft.com/office/drawing/2014/main" id="{8AA00B8F-30F3-4771-B340-04E5180F24CB}"/>
              </a:ext>
            </a:extLst>
          </p:cNvPr>
          <p:cNvGrpSpPr/>
          <p:nvPr userDrawn="1"/>
        </p:nvGrpSpPr>
        <p:grpSpPr>
          <a:xfrm flipV="1">
            <a:off x="0" y="2404423"/>
            <a:ext cx="12192000" cy="4453577"/>
            <a:chOff x="0" y="-277094"/>
            <a:chExt cx="12192000" cy="5876838"/>
          </a:xfrm>
          <a:solidFill>
            <a:schemeClr val="bg2">
              <a:alpha val="25000"/>
            </a:schemeClr>
          </a:solidFill>
        </p:grpSpPr>
        <p:sp>
          <p:nvSpPr>
            <p:cNvPr id="21" name="Rectangle 20">
              <a:extLst>
                <a:ext uri="{FF2B5EF4-FFF2-40B4-BE49-F238E27FC236}">
                  <a16:creationId xmlns="" xmlns:a16="http://schemas.microsoft.com/office/drawing/2014/main" id="{20208B4A-3F77-46D6-894B-E1FDAD5EF77C}"/>
                </a:ext>
              </a:extLst>
            </p:cNvPr>
            <p:cNvSpPr/>
            <p:nvPr/>
          </p:nvSpPr>
          <p:spPr>
            <a:xfrm>
              <a:off x="0" y="1811086"/>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2" name="Rectangle 21">
              <a:extLst>
                <a:ext uri="{FF2B5EF4-FFF2-40B4-BE49-F238E27FC236}">
                  <a16:creationId xmlns="" xmlns:a16="http://schemas.microsoft.com/office/drawing/2014/main" id="{9049B3A7-D7B3-4DED-82EF-7949C06DB4B2}"/>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6" name="Rectangle 25">
              <a:extLst>
                <a:ext uri="{FF2B5EF4-FFF2-40B4-BE49-F238E27FC236}">
                  <a16:creationId xmlns="" xmlns:a16="http://schemas.microsoft.com/office/drawing/2014/main" id="{97420EFC-AB3B-4D30-9B82-F93818D68456}"/>
                </a:ext>
              </a:extLst>
            </p:cNvPr>
            <p:cNvSpPr/>
            <p:nvPr/>
          </p:nvSpPr>
          <p:spPr>
            <a:xfrm>
              <a:off x="0" y="4487469"/>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7" name="Rectangle 26">
              <a:extLst>
                <a:ext uri="{FF2B5EF4-FFF2-40B4-BE49-F238E27FC236}">
                  <a16:creationId xmlns="" xmlns:a16="http://schemas.microsoft.com/office/drawing/2014/main" id="{2E1AA950-E9D5-45D2-8DDB-2561BFC6C290}"/>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0" name="Rectangle 29">
              <a:extLst>
                <a:ext uri="{FF2B5EF4-FFF2-40B4-BE49-F238E27FC236}">
                  <a16:creationId xmlns="" xmlns:a16="http://schemas.microsoft.com/office/drawing/2014/main" id="{9C364EA4-EB4C-4EBE-80D3-A6661DD396D5}"/>
                </a:ext>
              </a:extLst>
            </p:cNvPr>
            <p:cNvSpPr/>
            <p:nvPr/>
          </p:nvSpPr>
          <p:spPr>
            <a:xfrm>
              <a:off x="0" y="3142331"/>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1" name="Rectangle 30">
              <a:extLst>
                <a:ext uri="{FF2B5EF4-FFF2-40B4-BE49-F238E27FC236}">
                  <a16:creationId xmlns="" xmlns:a16="http://schemas.microsoft.com/office/drawing/2014/main" id="{DF822B4B-4ECC-46E0-98C4-8752755855BC}"/>
                </a:ext>
              </a:extLst>
            </p:cNvPr>
            <p:cNvSpPr/>
            <p:nvPr userDrawn="1"/>
          </p:nvSpPr>
          <p:spPr>
            <a:xfrm>
              <a:off x="0" y="-277094"/>
              <a:ext cx="12192000" cy="1953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2" name="Rectangle 31">
              <a:extLst>
                <a:ext uri="{FF2B5EF4-FFF2-40B4-BE49-F238E27FC236}">
                  <a16:creationId xmlns="" xmlns:a16="http://schemas.microsoft.com/office/drawing/2014/main" id="{32B596D7-82DB-44A2-9A85-2074FFBDDA1F}"/>
                </a:ext>
              </a:extLst>
            </p:cNvPr>
            <p:cNvSpPr/>
            <p:nvPr userDrawn="1"/>
          </p:nvSpPr>
          <p:spPr>
            <a:xfrm>
              <a:off x="0" y="5575612"/>
              <a:ext cx="12192000" cy="241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sp>
        <p:nvSpPr>
          <p:cNvPr id="33" name="Rectangle 32">
            <a:extLst>
              <a:ext uri="{FF2B5EF4-FFF2-40B4-BE49-F238E27FC236}">
                <a16:creationId xmlns="" xmlns:a16="http://schemas.microsoft.com/office/drawing/2014/main" id="{5469995F-A28F-40A2-AB9B-09ACC9FB0598}"/>
              </a:ext>
            </a:extLst>
          </p:cNvPr>
          <p:cNvSpPr/>
          <p:nvPr userDrawn="1"/>
        </p:nvSpPr>
        <p:spPr>
          <a:xfrm flipV="1">
            <a:off x="0" y="0"/>
            <a:ext cx="12192000" cy="6539124"/>
          </a:xfrm>
          <a:prstGeom prst="rect">
            <a:avLst/>
          </a:prstGeom>
          <a:gradFill>
            <a:gsLst>
              <a:gs pos="25000">
                <a:schemeClr val="bg1">
                  <a:alpha val="0"/>
                </a:schemeClr>
              </a:gs>
              <a:gs pos="75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 name="Titre 1">
            <a:extLst>
              <a:ext uri="{FF2B5EF4-FFF2-40B4-BE49-F238E27FC236}">
                <a16:creationId xmlns="" xmlns:a16="http://schemas.microsoft.com/office/drawing/2014/main" id="{73B39506-58A9-4B12-A7D1-1B956C6BFAD5}"/>
              </a:ext>
            </a:extLst>
          </p:cNvPr>
          <p:cNvSpPr>
            <a:spLocks noGrp="1"/>
          </p:cNvSpPr>
          <p:nvPr>
            <p:ph type="title" hasCustomPrompt="1"/>
          </p:nvPr>
        </p:nvSpPr>
        <p:spPr>
          <a:xfrm>
            <a:off x="3525520" y="246253"/>
            <a:ext cx="8094972" cy="1738877"/>
          </a:xfrm>
        </p:spPr>
        <p:txBody>
          <a:bodyPr vert="horz" lIns="91440" tIns="45720" rIns="91440" bIns="45720" rtlCol="0" anchor="b">
            <a:noAutofit/>
          </a:bodyPr>
          <a:lstStyle>
            <a:lvl1pPr>
              <a:defRPr lang="en-GB" sz="2400" b="1" dirty="0">
                <a:solidFill>
                  <a:schemeClr val="accent2"/>
                </a:solidFill>
                <a:latin typeface="+mj-lt"/>
                <a:cs typeface="Arial" panose="020B0604020202020204" pitchFamily="34" charset="0"/>
              </a:defRPr>
            </a:lvl1pPr>
          </a:lstStyle>
          <a:p>
            <a:pPr marL="0" lvl="0" rtl="0"/>
            <a:r>
              <a:rPr lang="fr-FR" noProof="0" dirty="0" smtClean="0"/>
              <a:t>CLIQUEZ POUR MODIFIER LE STYLE DU TITRE DE MASQUE</a:t>
            </a:r>
            <a:endParaRPr lang="fr-FR" noProof="0" dirty="0"/>
          </a:p>
        </p:txBody>
      </p:sp>
      <p:sp>
        <p:nvSpPr>
          <p:cNvPr id="23" name="Ovale 22">
            <a:extLst>
              <a:ext uri="{FF2B5EF4-FFF2-40B4-BE49-F238E27FC236}">
                <a16:creationId xmlns="" xmlns:a16="http://schemas.microsoft.com/office/drawing/2014/main" id="{1CB2E658-DE02-4D14-8415-C9DDE61D9C38}"/>
              </a:ext>
            </a:extLst>
          </p:cNvPr>
          <p:cNvSpPr/>
          <p:nvPr userDrawn="1"/>
        </p:nvSpPr>
        <p:spPr>
          <a:xfrm>
            <a:off x="11230815" y="6327865"/>
            <a:ext cx="389686" cy="3896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cxnSp>
        <p:nvCxnSpPr>
          <p:cNvPr id="24" name="Connecteur droit 23">
            <a:extLst>
              <a:ext uri="{FF2B5EF4-FFF2-40B4-BE49-F238E27FC236}">
                <a16:creationId xmlns="" xmlns:a16="http://schemas.microsoft.com/office/drawing/2014/main" id="{7E270D38-BDD4-4090-8678-9B54159F6735}"/>
              </a:ext>
            </a:extLst>
          </p:cNvPr>
          <p:cNvCxnSpPr/>
          <p:nvPr userDrawn="1"/>
        </p:nvCxnSpPr>
        <p:spPr>
          <a:xfrm>
            <a:off x="11107057" y="6294459"/>
            <a:ext cx="0" cy="4572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Espace réservé du numéro de diapositive 13">
            <a:extLst>
              <a:ext uri="{FF2B5EF4-FFF2-40B4-BE49-F238E27FC236}">
                <a16:creationId xmlns="" xmlns:a16="http://schemas.microsoft.com/office/drawing/2014/main" id="{6CBA0A2A-9DE2-4857-B906-40C2FAD631A5}"/>
              </a:ext>
            </a:extLst>
          </p:cNvPr>
          <p:cNvSpPr>
            <a:spLocks noGrp="1"/>
          </p:cNvSpPr>
          <p:nvPr>
            <p:ph type="sldNum" sz="quarter" idx="19"/>
          </p:nvPr>
        </p:nvSpPr>
        <p:spPr>
          <a:xfrm>
            <a:off x="11230806" y="6327866"/>
            <a:ext cx="389686" cy="393610"/>
          </a:xfrm>
          <a:prstGeom prst="rect">
            <a:avLst/>
          </a:prstGeom>
        </p:spPr>
        <p:txBody>
          <a:bodyPr lIns="0" rIns="0" rtlCol="0" anchor="ctr" anchorCtr="1"/>
          <a:lstStyle>
            <a:lvl1pPr algn="ctr">
              <a:defRPr sz="1000">
                <a:solidFill>
                  <a:schemeClr val="bg1"/>
                </a:solidFill>
                <a:latin typeface="+mn-lt"/>
                <a:cs typeface="Arial" panose="020B0604020202020204" pitchFamily="34" charset="0"/>
              </a:defRPr>
            </a:lvl1pPr>
          </a:lstStyle>
          <a:p>
            <a:pPr rtl="0"/>
            <a:fld id="{DCB4E619-4CA9-4A22-920F-20396BF50470}" type="slidenum">
              <a:rPr lang="fr-FR" noProof="0" smtClean="0"/>
              <a:pPr/>
              <a:t>‹N°›</a:t>
            </a:fld>
            <a:endParaRPr lang="fr-FR" noProof="0" dirty="0"/>
          </a:p>
        </p:txBody>
      </p:sp>
      <p:cxnSp>
        <p:nvCxnSpPr>
          <p:cNvPr id="34" name="Connecteur droit 33">
            <a:extLst>
              <a:ext uri="{FF2B5EF4-FFF2-40B4-BE49-F238E27FC236}">
                <a16:creationId xmlns="" xmlns:a16="http://schemas.microsoft.com/office/drawing/2014/main" id="{B0FA4ECA-2E91-495E-BD1A-B2CAEE758E77}"/>
              </a:ext>
            </a:extLst>
          </p:cNvPr>
          <p:cNvCxnSpPr/>
          <p:nvPr userDrawn="1"/>
        </p:nvCxnSpPr>
        <p:spPr>
          <a:xfrm>
            <a:off x="0" y="6523059"/>
            <a:ext cx="111099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43" name="Forme libre : Forme 42">
            <a:extLst>
              <a:ext uri="{FF2B5EF4-FFF2-40B4-BE49-F238E27FC236}">
                <a16:creationId xmlns="" xmlns:a16="http://schemas.microsoft.com/office/drawing/2014/main" id="{4FC3C941-0608-44BE-A293-C20D8B8805D4}"/>
              </a:ext>
            </a:extLst>
          </p:cNvPr>
          <p:cNvSpPr/>
          <p:nvPr userDrawn="1"/>
        </p:nvSpPr>
        <p:spPr>
          <a:xfrm>
            <a:off x="0" y="-1"/>
            <a:ext cx="4587349" cy="2419039"/>
          </a:xfrm>
          <a:custGeom>
            <a:avLst/>
            <a:gdLst>
              <a:gd name="connsiteX0" fmla="*/ 0 w 4587349"/>
              <a:gd name="connsiteY0" fmla="*/ 0 h 2419039"/>
              <a:gd name="connsiteX1" fmla="*/ 4587349 w 4587349"/>
              <a:gd name="connsiteY1" fmla="*/ 0 h 2419039"/>
              <a:gd name="connsiteX2" fmla="*/ 4562933 w 4587349"/>
              <a:gd name="connsiteY2" fmla="*/ 72160 h 2419039"/>
              <a:gd name="connsiteX3" fmla="*/ 1203311 w 4587349"/>
              <a:gd name="connsiteY3" fmla="*/ 2419039 h 2419039"/>
              <a:gd name="connsiteX4" fmla="*/ 139724 w 4587349"/>
              <a:gd name="connsiteY4" fmla="*/ 2258240 h 2419039"/>
              <a:gd name="connsiteX5" fmla="*/ 0 w 4587349"/>
              <a:gd name="connsiteY5" fmla="*/ 2207100 h 241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87349" h="2419039">
                <a:moveTo>
                  <a:pt x="0" y="0"/>
                </a:moveTo>
                <a:lnTo>
                  <a:pt x="4587349" y="0"/>
                </a:lnTo>
                <a:lnTo>
                  <a:pt x="4562933" y="72160"/>
                </a:lnTo>
                <a:cubicBezTo>
                  <a:pt x="4061488" y="1441670"/>
                  <a:pt x="2746538" y="2419039"/>
                  <a:pt x="1203311" y="2419039"/>
                </a:cubicBezTo>
                <a:cubicBezTo>
                  <a:pt x="832937" y="2419039"/>
                  <a:pt x="475711" y="2362743"/>
                  <a:pt x="139724" y="2258240"/>
                </a:cubicBezTo>
                <a:lnTo>
                  <a:pt x="0" y="22071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1" name="Forme libre : Forme 40">
            <a:extLst>
              <a:ext uri="{FF2B5EF4-FFF2-40B4-BE49-F238E27FC236}">
                <a16:creationId xmlns="" xmlns:a16="http://schemas.microsoft.com/office/drawing/2014/main" id="{A7107B1B-15F6-4743-8E90-18A0DC2B964E}"/>
              </a:ext>
            </a:extLst>
          </p:cNvPr>
          <p:cNvSpPr/>
          <p:nvPr userDrawn="1"/>
        </p:nvSpPr>
        <p:spPr>
          <a:xfrm>
            <a:off x="0" y="1"/>
            <a:ext cx="4341402" cy="2228445"/>
          </a:xfrm>
          <a:custGeom>
            <a:avLst/>
            <a:gdLst>
              <a:gd name="connsiteX0" fmla="*/ 0 w 4341402"/>
              <a:gd name="connsiteY0" fmla="*/ 0 h 2228445"/>
              <a:gd name="connsiteX1" fmla="*/ 4341402 w 4341402"/>
              <a:gd name="connsiteY1" fmla="*/ 0 h 2228445"/>
              <a:gd name="connsiteX2" fmla="*/ 4293306 w 4341402"/>
              <a:gd name="connsiteY2" fmla="*/ 133775 h 2228445"/>
              <a:gd name="connsiteX3" fmla="*/ 1300374 w 4341402"/>
              <a:gd name="connsiteY3" fmla="*/ 2224065 h 2228445"/>
              <a:gd name="connsiteX4" fmla="*/ 1124323 w 4341402"/>
              <a:gd name="connsiteY4" fmla="*/ 2228445 h 2228445"/>
              <a:gd name="connsiteX5" fmla="*/ 1124242 w 4341402"/>
              <a:gd name="connsiteY5" fmla="*/ 2228445 h 2228445"/>
              <a:gd name="connsiteX6" fmla="*/ 948190 w 4341402"/>
              <a:gd name="connsiteY6" fmla="*/ 2224065 h 2228445"/>
              <a:gd name="connsiteX7" fmla="*/ 106705 w 4341402"/>
              <a:gd name="connsiteY7" fmla="*/ 2077045 h 2228445"/>
              <a:gd name="connsiteX8" fmla="*/ 0 w 4341402"/>
              <a:gd name="connsiteY8" fmla="*/ 2041514 h 222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1402" h="2228445">
                <a:moveTo>
                  <a:pt x="0" y="0"/>
                </a:moveTo>
                <a:lnTo>
                  <a:pt x="4341402" y="0"/>
                </a:lnTo>
                <a:lnTo>
                  <a:pt x="4293306" y="133775"/>
                </a:lnTo>
                <a:cubicBezTo>
                  <a:pt x="3804175" y="1311915"/>
                  <a:pt x="2656408" y="2156418"/>
                  <a:pt x="1300374" y="2224065"/>
                </a:cubicBezTo>
                <a:lnTo>
                  <a:pt x="1124323" y="2228445"/>
                </a:lnTo>
                <a:lnTo>
                  <a:pt x="1124242" y="2228445"/>
                </a:lnTo>
                <a:lnTo>
                  <a:pt x="948190" y="2224065"/>
                </a:lnTo>
                <a:cubicBezTo>
                  <a:pt x="656570" y="2209517"/>
                  <a:pt x="374582" y="2159041"/>
                  <a:pt x="106705" y="2077045"/>
                </a:cubicBezTo>
                <a:lnTo>
                  <a:pt x="0" y="2041514"/>
                </a:lnTo>
                <a:close/>
              </a:path>
            </a:pathLst>
          </a:custGeom>
          <a:pattFill prst="dkUpDiag">
            <a:fgClr>
              <a:schemeClr val="accent3"/>
            </a:fgClr>
            <a:bgClr>
              <a:schemeClr val="accent3">
                <a:lumMod val="75000"/>
              </a:schemeClr>
            </a:bgClr>
          </a:pattFill>
        </p:spPr>
        <p:txBody>
          <a:bodyPr rot="0" spcFirstLastPara="0" vertOverflow="overflow" horzOverflow="overflow" vert="horz" wrap="square" lIns="91440" tIns="45720" rIns="91440" bIns="45720" numCol="1" spcCol="0" rtlCol="0" fromWordArt="0" anchor="t" anchorCtr="1" forceAA="0" compatLnSpc="1">
            <a:prstTxWarp prst="textNoShape">
              <a:avLst/>
            </a:prstTxWarp>
            <a:noAutofit/>
          </a:bodyPr>
          <a:lstStyle/>
          <a:p>
            <a:pPr lvl="0" indent="0" algn="ctr" rtl="0">
              <a:lnSpc>
                <a:spcPct val="90000"/>
              </a:lnSpc>
              <a:spcBef>
                <a:spcPts val="1000"/>
              </a:spcBef>
              <a:buFont typeface="Arial" panose="020B0604020202020204" pitchFamily="34" charset="0"/>
              <a:buNone/>
            </a:pPr>
            <a:endParaRPr lang="fr-FR" sz="1600" noProof="0" dirty="0">
              <a:solidFill>
                <a:schemeClr val="bg1"/>
              </a:solidFill>
              <a:cs typeface="Arial" panose="020B0604020202020204" pitchFamily="34" charset="0"/>
            </a:endParaRPr>
          </a:p>
        </p:txBody>
      </p:sp>
      <p:sp>
        <p:nvSpPr>
          <p:cNvPr id="20" name="Espace réservé du contenu 2">
            <a:extLst>
              <a:ext uri="{FF2B5EF4-FFF2-40B4-BE49-F238E27FC236}">
                <a16:creationId xmlns="" xmlns:a16="http://schemas.microsoft.com/office/drawing/2014/main" id="{2CACE3D1-F863-4422-B475-730B2AEA7127}"/>
              </a:ext>
            </a:extLst>
          </p:cNvPr>
          <p:cNvSpPr>
            <a:spLocks noGrp="1"/>
          </p:cNvSpPr>
          <p:nvPr>
            <p:ph sz="half" idx="1"/>
          </p:nvPr>
        </p:nvSpPr>
        <p:spPr>
          <a:xfrm>
            <a:off x="838200" y="2437325"/>
            <a:ext cx="5181600" cy="3739638"/>
          </a:xfrm>
        </p:spPr>
        <p:txBody>
          <a:bodyPr rtlCol="0"/>
          <a:lstStyle/>
          <a:p>
            <a:pPr lvl="0" rtl="0"/>
            <a:r>
              <a:rPr lang="fr-FR" noProof="0" smtClean="0"/>
              <a:t>Modifiez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28" name="Espace réservé du contenu 3">
            <a:extLst>
              <a:ext uri="{FF2B5EF4-FFF2-40B4-BE49-F238E27FC236}">
                <a16:creationId xmlns="" xmlns:a16="http://schemas.microsoft.com/office/drawing/2014/main" id="{C6DDB857-67CE-4444-B436-F7A2F6E061D9}"/>
              </a:ext>
            </a:extLst>
          </p:cNvPr>
          <p:cNvSpPr>
            <a:spLocks noGrp="1"/>
          </p:cNvSpPr>
          <p:nvPr>
            <p:ph sz="half" idx="2"/>
          </p:nvPr>
        </p:nvSpPr>
        <p:spPr>
          <a:xfrm>
            <a:off x="6438886" y="2404377"/>
            <a:ext cx="5181600" cy="3772586"/>
          </a:xfrm>
        </p:spPr>
        <p:txBody>
          <a:bodyPr rtlCol="0"/>
          <a:lstStyle/>
          <a:p>
            <a:pPr lvl="0" rtl="0"/>
            <a:r>
              <a:rPr lang="fr-FR" noProof="0" smtClean="0"/>
              <a:t>Modifiez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Tree>
    <p:extLst>
      <p:ext uri="{BB962C8B-B14F-4D97-AF65-F5344CB8AC3E}">
        <p14:creationId xmlns:p14="http://schemas.microsoft.com/office/powerpoint/2010/main" val="1396429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grpSp>
        <p:nvGrpSpPr>
          <p:cNvPr id="4" name="Groupe 3">
            <a:extLst>
              <a:ext uri="{FF2B5EF4-FFF2-40B4-BE49-F238E27FC236}">
                <a16:creationId xmlns="" xmlns:a16="http://schemas.microsoft.com/office/drawing/2014/main" id="{47922399-8F89-408C-9341-D40CA0241FCA}"/>
              </a:ext>
            </a:extLst>
          </p:cNvPr>
          <p:cNvGrpSpPr/>
          <p:nvPr userDrawn="1"/>
        </p:nvGrpSpPr>
        <p:grpSpPr>
          <a:xfrm>
            <a:off x="0" y="0"/>
            <a:ext cx="12192000" cy="4453577"/>
            <a:chOff x="0" y="-277094"/>
            <a:chExt cx="12192000" cy="5876838"/>
          </a:xfrm>
          <a:solidFill>
            <a:schemeClr val="bg2">
              <a:alpha val="25000"/>
            </a:schemeClr>
          </a:solidFill>
        </p:grpSpPr>
        <p:sp>
          <p:nvSpPr>
            <p:cNvPr id="5" name="Rectangle 4">
              <a:extLst>
                <a:ext uri="{FF2B5EF4-FFF2-40B4-BE49-F238E27FC236}">
                  <a16:creationId xmlns="" xmlns:a16="http://schemas.microsoft.com/office/drawing/2014/main" id="{15EAD396-D3B3-4625-ACBD-8DCCDF68C02E}"/>
                </a:ext>
              </a:extLst>
            </p:cNvPr>
            <p:cNvSpPr/>
            <p:nvPr/>
          </p:nvSpPr>
          <p:spPr>
            <a:xfrm>
              <a:off x="0" y="1811086"/>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6" name="Rectangle 5">
              <a:extLst>
                <a:ext uri="{FF2B5EF4-FFF2-40B4-BE49-F238E27FC236}">
                  <a16:creationId xmlns="" xmlns:a16="http://schemas.microsoft.com/office/drawing/2014/main" id="{3D2C31EA-DE60-4B04-A0E7-EDD781F8A5ED}"/>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7" name="Rectangle 6">
              <a:extLst>
                <a:ext uri="{FF2B5EF4-FFF2-40B4-BE49-F238E27FC236}">
                  <a16:creationId xmlns="" xmlns:a16="http://schemas.microsoft.com/office/drawing/2014/main" id="{F2826666-F495-4F73-9C0B-BC35C12A04E5}"/>
                </a:ext>
              </a:extLst>
            </p:cNvPr>
            <p:cNvSpPr/>
            <p:nvPr/>
          </p:nvSpPr>
          <p:spPr>
            <a:xfrm>
              <a:off x="0" y="4487469"/>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8" name="Rectangle 7">
              <a:extLst>
                <a:ext uri="{FF2B5EF4-FFF2-40B4-BE49-F238E27FC236}">
                  <a16:creationId xmlns="" xmlns:a16="http://schemas.microsoft.com/office/drawing/2014/main" id="{1F7154B4-247C-4EA1-8F79-B1AFEA43A0F7}"/>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9" name="Rectangle 8">
              <a:extLst>
                <a:ext uri="{FF2B5EF4-FFF2-40B4-BE49-F238E27FC236}">
                  <a16:creationId xmlns="" xmlns:a16="http://schemas.microsoft.com/office/drawing/2014/main" id="{A433A835-6677-412B-8504-280D41A43FC8}"/>
                </a:ext>
              </a:extLst>
            </p:cNvPr>
            <p:cNvSpPr/>
            <p:nvPr/>
          </p:nvSpPr>
          <p:spPr>
            <a:xfrm>
              <a:off x="0" y="3142331"/>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5" name="Rectangle 14">
              <a:extLst>
                <a:ext uri="{FF2B5EF4-FFF2-40B4-BE49-F238E27FC236}">
                  <a16:creationId xmlns="" xmlns:a16="http://schemas.microsoft.com/office/drawing/2014/main" id="{16019585-CD61-4AAA-BCA3-6E510EC9EBFD}"/>
                </a:ext>
              </a:extLst>
            </p:cNvPr>
            <p:cNvSpPr/>
            <p:nvPr userDrawn="1"/>
          </p:nvSpPr>
          <p:spPr>
            <a:xfrm>
              <a:off x="0" y="-277094"/>
              <a:ext cx="12192000" cy="1953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6" name="Rectangle 15">
              <a:extLst>
                <a:ext uri="{FF2B5EF4-FFF2-40B4-BE49-F238E27FC236}">
                  <a16:creationId xmlns="" xmlns:a16="http://schemas.microsoft.com/office/drawing/2014/main" id="{5FB1669E-AC4B-4D18-ABA0-2ADB207AEC71}"/>
                </a:ext>
              </a:extLst>
            </p:cNvPr>
            <p:cNvSpPr/>
            <p:nvPr userDrawn="1"/>
          </p:nvSpPr>
          <p:spPr>
            <a:xfrm>
              <a:off x="0" y="5575612"/>
              <a:ext cx="12192000" cy="241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sp>
        <p:nvSpPr>
          <p:cNvPr id="20" name="Rectangle 19">
            <a:extLst>
              <a:ext uri="{FF2B5EF4-FFF2-40B4-BE49-F238E27FC236}">
                <a16:creationId xmlns="" xmlns:a16="http://schemas.microsoft.com/office/drawing/2014/main" id="{7271D27F-F18F-48D4-ABF0-157A76F8D909}"/>
              </a:ext>
            </a:extLst>
          </p:cNvPr>
          <p:cNvSpPr/>
          <p:nvPr userDrawn="1"/>
        </p:nvSpPr>
        <p:spPr>
          <a:xfrm>
            <a:off x="0" y="0"/>
            <a:ext cx="12192000" cy="6858000"/>
          </a:xfrm>
          <a:prstGeom prst="rect">
            <a:avLst/>
          </a:prstGeom>
          <a:gradFill>
            <a:gsLst>
              <a:gs pos="0">
                <a:schemeClr val="bg1">
                  <a:alpha val="0"/>
                </a:schemeClr>
              </a:gs>
              <a:gs pos="52000">
                <a:srgbClr val="FFFFFF">
                  <a:alpha val="70000"/>
                </a:srgbClr>
              </a:gs>
              <a:gs pos="9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7" name="Forme libre : Forme 26">
            <a:extLst>
              <a:ext uri="{FF2B5EF4-FFF2-40B4-BE49-F238E27FC236}">
                <a16:creationId xmlns="" xmlns:a16="http://schemas.microsoft.com/office/drawing/2014/main" id="{A53B37E2-51CB-4B16-865A-4404D1562370}"/>
              </a:ext>
            </a:extLst>
          </p:cNvPr>
          <p:cNvSpPr/>
          <p:nvPr/>
        </p:nvSpPr>
        <p:spPr>
          <a:xfrm>
            <a:off x="5323076" y="997893"/>
            <a:ext cx="6868924" cy="5860108"/>
          </a:xfrm>
          <a:custGeom>
            <a:avLst/>
            <a:gdLst>
              <a:gd name="connsiteX0" fmla="*/ 3874977 w 6868924"/>
              <a:gd name="connsiteY0" fmla="*/ 0 h 5860108"/>
              <a:gd name="connsiteX1" fmla="*/ 6865098 w 6868924"/>
              <a:gd name="connsiteY1" fmla="*/ 1410132 h 5860108"/>
              <a:gd name="connsiteX2" fmla="*/ 6868924 w 6868924"/>
              <a:gd name="connsiteY2" fmla="*/ 1415249 h 5860108"/>
              <a:gd name="connsiteX3" fmla="*/ 6868924 w 6868924"/>
              <a:gd name="connsiteY3" fmla="*/ 5860108 h 5860108"/>
              <a:gd name="connsiteX4" fmla="*/ 551579 w 6868924"/>
              <a:gd name="connsiteY4" fmla="*/ 5860108 h 5860108"/>
              <a:gd name="connsiteX5" fmla="*/ 467689 w 6868924"/>
              <a:gd name="connsiteY5" fmla="*/ 5722022 h 5860108"/>
              <a:gd name="connsiteX6" fmla="*/ 0 w 6868924"/>
              <a:gd name="connsiteY6" fmla="*/ 3874977 h 5860108"/>
              <a:gd name="connsiteX7" fmla="*/ 3874977 w 6868924"/>
              <a:gd name="connsiteY7" fmla="*/ 0 h 5860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8924" h="5860108">
                <a:moveTo>
                  <a:pt x="3874977" y="0"/>
                </a:moveTo>
                <a:cubicBezTo>
                  <a:pt x="5078778" y="0"/>
                  <a:pt x="6154370" y="548929"/>
                  <a:pt x="6865098" y="1410132"/>
                </a:cubicBezTo>
                <a:lnTo>
                  <a:pt x="6868924" y="1415249"/>
                </a:lnTo>
                <a:lnTo>
                  <a:pt x="6868924" y="5860108"/>
                </a:lnTo>
                <a:lnTo>
                  <a:pt x="551579" y="5860108"/>
                </a:lnTo>
                <a:lnTo>
                  <a:pt x="467689" y="5722022"/>
                </a:lnTo>
                <a:cubicBezTo>
                  <a:pt x="169423" y="5172963"/>
                  <a:pt x="0" y="4543756"/>
                  <a:pt x="0" y="3874977"/>
                </a:cubicBezTo>
                <a:cubicBezTo>
                  <a:pt x="0" y="1734886"/>
                  <a:pt x="1734886" y="0"/>
                  <a:pt x="387497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noProof="0" dirty="0"/>
          </a:p>
        </p:txBody>
      </p:sp>
      <p:sp>
        <p:nvSpPr>
          <p:cNvPr id="19" name="Espace réservé d’image 18">
            <a:extLst>
              <a:ext uri="{FF2B5EF4-FFF2-40B4-BE49-F238E27FC236}">
                <a16:creationId xmlns="" xmlns:a16="http://schemas.microsoft.com/office/drawing/2014/main" id="{4EAA5535-A3DD-490B-B233-9C9B84EECD13}"/>
              </a:ext>
            </a:extLst>
          </p:cNvPr>
          <p:cNvSpPr>
            <a:spLocks noGrp="1"/>
          </p:cNvSpPr>
          <p:nvPr>
            <p:ph type="pic" idx="1"/>
          </p:nvPr>
        </p:nvSpPr>
        <p:spPr>
          <a:xfrm>
            <a:off x="5576326" y="1251145"/>
            <a:ext cx="6615674" cy="5596389"/>
          </a:xfrm>
          <a:custGeom>
            <a:avLst/>
            <a:gdLst>
              <a:gd name="connsiteX0" fmla="*/ 3621727 w 6615674"/>
              <a:gd name="connsiteY0" fmla="*/ 0 h 5596389"/>
              <a:gd name="connsiteX1" fmla="*/ 6416428 w 6615674"/>
              <a:gd name="connsiteY1" fmla="*/ 1317972 h 5596389"/>
              <a:gd name="connsiteX2" fmla="*/ 6615674 w 6615674"/>
              <a:gd name="connsiteY2" fmla="*/ 1584421 h 5596389"/>
              <a:gd name="connsiteX3" fmla="*/ 6615674 w 6615674"/>
              <a:gd name="connsiteY3" fmla="*/ 5596389 h 5596389"/>
              <a:gd name="connsiteX4" fmla="*/ 587989 w 6615674"/>
              <a:gd name="connsiteY4" fmla="*/ 5596389 h 5596389"/>
              <a:gd name="connsiteX5" fmla="*/ 437123 w 6615674"/>
              <a:gd name="connsiteY5" fmla="*/ 5348058 h 5596389"/>
              <a:gd name="connsiteX6" fmla="*/ 0 w 6615674"/>
              <a:gd name="connsiteY6" fmla="*/ 3621727 h 5596389"/>
              <a:gd name="connsiteX7" fmla="*/ 3621727 w 6615674"/>
              <a:gd name="connsiteY7" fmla="*/ 0 h 559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15674" h="5596389">
                <a:moveTo>
                  <a:pt x="3621727" y="0"/>
                </a:moveTo>
                <a:cubicBezTo>
                  <a:pt x="4746854" y="0"/>
                  <a:pt x="5752150" y="513054"/>
                  <a:pt x="6416428" y="1317972"/>
                </a:cubicBezTo>
                <a:lnTo>
                  <a:pt x="6615674" y="1584421"/>
                </a:lnTo>
                <a:lnTo>
                  <a:pt x="6615674" y="5596389"/>
                </a:lnTo>
                <a:lnTo>
                  <a:pt x="587989" y="5596389"/>
                </a:lnTo>
                <a:lnTo>
                  <a:pt x="437123" y="5348058"/>
                </a:lnTo>
                <a:cubicBezTo>
                  <a:pt x="158350" y="4834883"/>
                  <a:pt x="0" y="4246798"/>
                  <a:pt x="0" y="3621727"/>
                </a:cubicBezTo>
                <a:cubicBezTo>
                  <a:pt x="0" y="1621502"/>
                  <a:pt x="1621502" y="0"/>
                  <a:pt x="3621727" y="0"/>
                </a:cubicBezTo>
                <a:close/>
              </a:path>
            </a:pathLst>
          </a:custGeom>
          <a:pattFill prst="dkUpDiag">
            <a:fgClr>
              <a:schemeClr val="accent3"/>
            </a:fgClr>
            <a:bgClr>
              <a:schemeClr val="accent3">
                <a:lumMod val="75000"/>
              </a:schemeClr>
            </a:bgClr>
          </a:pattFill>
        </p:spPr>
        <p:txBody>
          <a:bodyPr vert="horz" wrap="square" lIns="274320" tIns="640080" rIns="91440" bIns="45720" rtlCol="0" anchor="ctr" anchorCtr="1">
            <a:noAutofit/>
          </a:bodyPr>
          <a:lstStyle>
            <a:lvl1pPr>
              <a:defRPr lang="en-US" sz="1600">
                <a:solidFill>
                  <a:schemeClr val="bg1"/>
                </a:solidFill>
                <a:cs typeface="Arial" panose="020B0604020202020204" pitchFamily="34" charset="0"/>
              </a:defRPr>
            </a:lvl1pPr>
          </a:lstStyle>
          <a:p>
            <a:pPr marL="0" lvl="0" indent="0" algn="ctr" rtl="0">
              <a:buNone/>
            </a:pPr>
            <a:r>
              <a:rPr lang="fr-FR" noProof="0" smtClean="0"/>
              <a:t>Cliquez sur l'icône pour ajouter une image</a:t>
            </a:r>
            <a:endParaRPr lang="fr-FR" noProof="0" dirty="0"/>
          </a:p>
        </p:txBody>
      </p:sp>
      <p:sp>
        <p:nvSpPr>
          <p:cNvPr id="2" name="Titre 1">
            <a:extLst>
              <a:ext uri="{FF2B5EF4-FFF2-40B4-BE49-F238E27FC236}">
                <a16:creationId xmlns="" xmlns:a16="http://schemas.microsoft.com/office/drawing/2014/main" id="{73B39506-58A9-4B12-A7D1-1B956C6BFAD5}"/>
              </a:ext>
            </a:extLst>
          </p:cNvPr>
          <p:cNvSpPr>
            <a:spLocks noGrp="1"/>
          </p:cNvSpPr>
          <p:nvPr>
            <p:ph type="title" hasCustomPrompt="1"/>
          </p:nvPr>
        </p:nvSpPr>
        <p:spPr>
          <a:xfrm>
            <a:off x="640079" y="504419"/>
            <a:ext cx="5144927" cy="1480711"/>
          </a:xfrm>
        </p:spPr>
        <p:txBody>
          <a:bodyPr vert="horz" lIns="91440" tIns="45720" rIns="91440" bIns="45720" rtlCol="0" anchor="b">
            <a:noAutofit/>
          </a:bodyPr>
          <a:lstStyle>
            <a:lvl1pPr>
              <a:defRPr lang="en-GB" sz="2400" b="1" dirty="0">
                <a:solidFill>
                  <a:schemeClr val="accent2"/>
                </a:solidFill>
                <a:latin typeface="+mj-lt"/>
                <a:cs typeface="Arial" panose="020B0604020202020204" pitchFamily="34" charset="0"/>
              </a:defRPr>
            </a:lvl1pPr>
          </a:lstStyle>
          <a:p>
            <a:pPr marL="0" lvl="0" rtl="0"/>
            <a:r>
              <a:rPr lang="fr-FR" noProof="0" dirty="0" smtClean="0"/>
              <a:t>CLIQUEZ POUR MODIFIER LE STYLE DU TITRE DE MASQUE</a:t>
            </a:r>
            <a:endParaRPr lang="fr-FR" noProof="0" dirty="0"/>
          </a:p>
        </p:txBody>
      </p:sp>
      <p:sp>
        <p:nvSpPr>
          <p:cNvPr id="17" name="Espace réservé du texte 3">
            <a:extLst>
              <a:ext uri="{FF2B5EF4-FFF2-40B4-BE49-F238E27FC236}">
                <a16:creationId xmlns="" xmlns:a16="http://schemas.microsoft.com/office/drawing/2014/main" id="{F108634F-AB43-4931-97E0-C7125C9FD35A}"/>
              </a:ext>
            </a:extLst>
          </p:cNvPr>
          <p:cNvSpPr>
            <a:spLocks noGrp="1"/>
          </p:cNvSpPr>
          <p:nvPr>
            <p:ph type="body" sz="half" idx="2"/>
          </p:nvPr>
        </p:nvSpPr>
        <p:spPr>
          <a:xfrm>
            <a:off x="640080" y="2489548"/>
            <a:ext cx="4131946" cy="3379439"/>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smtClean="0"/>
              <a:t>Modifiez les styles du texte du masque</a:t>
            </a:r>
          </a:p>
        </p:txBody>
      </p:sp>
    </p:spTree>
    <p:extLst>
      <p:ext uri="{BB962C8B-B14F-4D97-AF65-F5344CB8AC3E}">
        <p14:creationId xmlns:p14="http://schemas.microsoft.com/office/powerpoint/2010/main" val="3377778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grpSp>
        <p:nvGrpSpPr>
          <p:cNvPr id="19" name="Groupe 18">
            <a:extLst>
              <a:ext uri="{FF2B5EF4-FFF2-40B4-BE49-F238E27FC236}">
                <a16:creationId xmlns="" xmlns:a16="http://schemas.microsoft.com/office/drawing/2014/main" id="{8AA00B8F-30F3-4771-B340-04E5180F24CB}"/>
              </a:ext>
            </a:extLst>
          </p:cNvPr>
          <p:cNvGrpSpPr/>
          <p:nvPr userDrawn="1"/>
        </p:nvGrpSpPr>
        <p:grpSpPr>
          <a:xfrm flipV="1">
            <a:off x="0" y="2404423"/>
            <a:ext cx="12192000" cy="4453577"/>
            <a:chOff x="0" y="-277094"/>
            <a:chExt cx="12192000" cy="5876838"/>
          </a:xfrm>
          <a:solidFill>
            <a:schemeClr val="bg2">
              <a:alpha val="25000"/>
            </a:schemeClr>
          </a:solidFill>
        </p:grpSpPr>
        <p:sp>
          <p:nvSpPr>
            <p:cNvPr id="21" name="Rectangle 20">
              <a:extLst>
                <a:ext uri="{FF2B5EF4-FFF2-40B4-BE49-F238E27FC236}">
                  <a16:creationId xmlns="" xmlns:a16="http://schemas.microsoft.com/office/drawing/2014/main" id="{20208B4A-3F77-46D6-894B-E1FDAD5EF77C}"/>
                </a:ext>
              </a:extLst>
            </p:cNvPr>
            <p:cNvSpPr/>
            <p:nvPr/>
          </p:nvSpPr>
          <p:spPr>
            <a:xfrm>
              <a:off x="0" y="1811086"/>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2" name="Rectangle 21">
              <a:extLst>
                <a:ext uri="{FF2B5EF4-FFF2-40B4-BE49-F238E27FC236}">
                  <a16:creationId xmlns="" xmlns:a16="http://schemas.microsoft.com/office/drawing/2014/main" id="{9049B3A7-D7B3-4DED-82EF-7949C06DB4B2}"/>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6" name="Rectangle 25">
              <a:extLst>
                <a:ext uri="{FF2B5EF4-FFF2-40B4-BE49-F238E27FC236}">
                  <a16:creationId xmlns="" xmlns:a16="http://schemas.microsoft.com/office/drawing/2014/main" id="{97420EFC-AB3B-4D30-9B82-F93818D68456}"/>
                </a:ext>
              </a:extLst>
            </p:cNvPr>
            <p:cNvSpPr/>
            <p:nvPr/>
          </p:nvSpPr>
          <p:spPr>
            <a:xfrm>
              <a:off x="0" y="4487469"/>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7" name="Rectangle 26">
              <a:extLst>
                <a:ext uri="{FF2B5EF4-FFF2-40B4-BE49-F238E27FC236}">
                  <a16:creationId xmlns="" xmlns:a16="http://schemas.microsoft.com/office/drawing/2014/main" id="{2E1AA950-E9D5-45D2-8DDB-2561BFC6C290}"/>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0" name="Rectangle 29">
              <a:extLst>
                <a:ext uri="{FF2B5EF4-FFF2-40B4-BE49-F238E27FC236}">
                  <a16:creationId xmlns="" xmlns:a16="http://schemas.microsoft.com/office/drawing/2014/main" id="{9C364EA4-EB4C-4EBE-80D3-A6661DD396D5}"/>
                </a:ext>
              </a:extLst>
            </p:cNvPr>
            <p:cNvSpPr/>
            <p:nvPr/>
          </p:nvSpPr>
          <p:spPr>
            <a:xfrm>
              <a:off x="0" y="3142331"/>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1" name="Rectangle 30">
              <a:extLst>
                <a:ext uri="{FF2B5EF4-FFF2-40B4-BE49-F238E27FC236}">
                  <a16:creationId xmlns="" xmlns:a16="http://schemas.microsoft.com/office/drawing/2014/main" id="{DF822B4B-4ECC-46E0-98C4-8752755855BC}"/>
                </a:ext>
              </a:extLst>
            </p:cNvPr>
            <p:cNvSpPr/>
            <p:nvPr userDrawn="1"/>
          </p:nvSpPr>
          <p:spPr>
            <a:xfrm>
              <a:off x="0" y="-277094"/>
              <a:ext cx="12192000" cy="1953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2" name="Rectangle 31">
              <a:extLst>
                <a:ext uri="{FF2B5EF4-FFF2-40B4-BE49-F238E27FC236}">
                  <a16:creationId xmlns="" xmlns:a16="http://schemas.microsoft.com/office/drawing/2014/main" id="{32B596D7-82DB-44A2-9A85-2074FFBDDA1F}"/>
                </a:ext>
              </a:extLst>
            </p:cNvPr>
            <p:cNvSpPr/>
            <p:nvPr userDrawn="1"/>
          </p:nvSpPr>
          <p:spPr>
            <a:xfrm>
              <a:off x="0" y="5575612"/>
              <a:ext cx="12192000" cy="241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sp>
        <p:nvSpPr>
          <p:cNvPr id="33" name="Rectangle 32">
            <a:extLst>
              <a:ext uri="{FF2B5EF4-FFF2-40B4-BE49-F238E27FC236}">
                <a16:creationId xmlns="" xmlns:a16="http://schemas.microsoft.com/office/drawing/2014/main" id="{5469995F-A28F-40A2-AB9B-09ACC9FB0598}"/>
              </a:ext>
            </a:extLst>
          </p:cNvPr>
          <p:cNvSpPr/>
          <p:nvPr userDrawn="1"/>
        </p:nvSpPr>
        <p:spPr>
          <a:xfrm flipV="1">
            <a:off x="0" y="0"/>
            <a:ext cx="12192000" cy="6539124"/>
          </a:xfrm>
          <a:prstGeom prst="rect">
            <a:avLst/>
          </a:prstGeom>
          <a:gradFill>
            <a:gsLst>
              <a:gs pos="25000">
                <a:schemeClr val="bg1">
                  <a:alpha val="0"/>
                </a:schemeClr>
              </a:gs>
              <a:gs pos="75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 name="Titre 1">
            <a:extLst>
              <a:ext uri="{FF2B5EF4-FFF2-40B4-BE49-F238E27FC236}">
                <a16:creationId xmlns="" xmlns:a16="http://schemas.microsoft.com/office/drawing/2014/main" id="{73B39506-58A9-4B12-A7D1-1B956C6BFAD5}"/>
              </a:ext>
            </a:extLst>
          </p:cNvPr>
          <p:cNvSpPr>
            <a:spLocks noGrp="1"/>
          </p:cNvSpPr>
          <p:nvPr>
            <p:ph type="title" hasCustomPrompt="1"/>
          </p:nvPr>
        </p:nvSpPr>
        <p:spPr>
          <a:xfrm>
            <a:off x="3525520" y="246253"/>
            <a:ext cx="8094972" cy="1738877"/>
          </a:xfrm>
        </p:spPr>
        <p:txBody>
          <a:bodyPr vert="horz" lIns="91440" tIns="45720" rIns="91440" bIns="45720" rtlCol="0" anchor="b">
            <a:noAutofit/>
          </a:bodyPr>
          <a:lstStyle>
            <a:lvl1pPr>
              <a:defRPr lang="en-GB" sz="2400" b="1" dirty="0">
                <a:solidFill>
                  <a:schemeClr val="accent2"/>
                </a:solidFill>
                <a:latin typeface="+mj-lt"/>
                <a:cs typeface="Arial" panose="020B0604020202020204" pitchFamily="34" charset="0"/>
              </a:defRPr>
            </a:lvl1pPr>
          </a:lstStyle>
          <a:p>
            <a:pPr marL="0" lvl="0" rtl="0"/>
            <a:r>
              <a:rPr lang="fr-FR" noProof="0" dirty="0" smtClean="0"/>
              <a:t>CLIQUEZ POUR MODIFIER LE STYLE DU TITRE DE MASQUE</a:t>
            </a:r>
            <a:endParaRPr lang="fr-FR" noProof="0" dirty="0"/>
          </a:p>
        </p:txBody>
      </p:sp>
      <p:sp>
        <p:nvSpPr>
          <p:cNvPr id="23" name="Ovale 22">
            <a:extLst>
              <a:ext uri="{FF2B5EF4-FFF2-40B4-BE49-F238E27FC236}">
                <a16:creationId xmlns="" xmlns:a16="http://schemas.microsoft.com/office/drawing/2014/main" id="{1CB2E658-DE02-4D14-8415-C9DDE61D9C38}"/>
              </a:ext>
            </a:extLst>
          </p:cNvPr>
          <p:cNvSpPr/>
          <p:nvPr userDrawn="1"/>
        </p:nvSpPr>
        <p:spPr>
          <a:xfrm>
            <a:off x="11230815" y="6327865"/>
            <a:ext cx="389686" cy="3896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cxnSp>
        <p:nvCxnSpPr>
          <p:cNvPr id="24" name="Connecteur droit 23">
            <a:extLst>
              <a:ext uri="{FF2B5EF4-FFF2-40B4-BE49-F238E27FC236}">
                <a16:creationId xmlns="" xmlns:a16="http://schemas.microsoft.com/office/drawing/2014/main" id="{7E270D38-BDD4-4090-8678-9B54159F6735}"/>
              </a:ext>
            </a:extLst>
          </p:cNvPr>
          <p:cNvCxnSpPr/>
          <p:nvPr userDrawn="1"/>
        </p:nvCxnSpPr>
        <p:spPr>
          <a:xfrm>
            <a:off x="11107057" y="6294459"/>
            <a:ext cx="0" cy="4572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Espace réservé du numéro de diapositive 13">
            <a:extLst>
              <a:ext uri="{FF2B5EF4-FFF2-40B4-BE49-F238E27FC236}">
                <a16:creationId xmlns="" xmlns:a16="http://schemas.microsoft.com/office/drawing/2014/main" id="{6CBA0A2A-9DE2-4857-B906-40C2FAD631A5}"/>
              </a:ext>
            </a:extLst>
          </p:cNvPr>
          <p:cNvSpPr>
            <a:spLocks noGrp="1"/>
          </p:cNvSpPr>
          <p:nvPr>
            <p:ph type="sldNum" sz="quarter" idx="19"/>
          </p:nvPr>
        </p:nvSpPr>
        <p:spPr>
          <a:xfrm>
            <a:off x="11230806" y="6327866"/>
            <a:ext cx="389686" cy="393610"/>
          </a:xfrm>
          <a:prstGeom prst="rect">
            <a:avLst/>
          </a:prstGeom>
        </p:spPr>
        <p:txBody>
          <a:bodyPr lIns="0" rIns="0" rtlCol="0" anchor="ctr" anchorCtr="1"/>
          <a:lstStyle>
            <a:lvl1pPr algn="ctr">
              <a:defRPr sz="1000">
                <a:solidFill>
                  <a:schemeClr val="bg1"/>
                </a:solidFill>
                <a:latin typeface="+mn-lt"/>
                <a:cs typeface="Arial" panose="020B0604020202020204" pitchFamily="34" charset="0"/>
              </a:defRPr>
            </a:lvl1pPr>
          </a:lstStyle>
          <a:p>
            <a:pPr rtl="0"/>
            <a:fld id="{DCB4E619-4CA9-4A22-920F-20396BF50470}" type="slidenum">
              <a:rPr lang="fr-FR" noProof="0" smtClean="0"/>
              <a:pPr/>
              <a:t>‹N°›</a:t>
            </a:fld>
            <a:endParaRPr lang="fr-FR" noProof="0" dirty="0"/>
          </a:p>
        </p:txBody>
      </p:sp>
      <p:cxnSp>
        <p:nvCxnSpPr>
          <p:cNvPr id="34" name="Connecteur droit 33">
            <a:extLst>
              <a:ext uri="{FF2B5EF4-FFF2-40B4-BE49-F238E27FC236}">
                <a16:creationId xmlns="" xmlns:a16="http://schemas.microsoft.com/office/drawing/2014/main" id="{B0FA4ECA-2E91-495E-BD1A-B2CAEE758E77}"/>
              </a:ext>
            </a:extLst>
          </p:cNvPr>
          <p:cNvCxnSpPr/>
          <p:nvPr userDrawn="1"/>
        </p:nvCxnSpPr>
        <p:spPr>
          <a:xfrm>
            <a:off x="0" y="6523059"/>
            <a:ext cx="111099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43" name="Forme libre : Forme 42">
            <a:extLst>
              <a:ext uri="{FF2B5EF4-FFF2-40B4-BE49-F238E27FC236}">
                <a16:creationId xmlns="" xmlns:a16="http://schemas.microsoft.com/office/drawing/2014/main" id="{4FC3C941-0608-44BE-A293-C20D8B8805D4}"/>
              </a:ext>
            </a:extLst>
          </p:cNvPr>
          <p:cNvSpPr/>
          <p:nvPr userDrawn="1"/>
        </p:nvSpPr>
        <p:spPr>
          <a:xfrm>
            <a:off x="0" y="-1"/>
            <a:ext cx="4587349" cy="2419039"/>
          </a:xfrm>
          <a:custGeom>
            <a:avLst/>
            <a:gdLst>
              <a:gd name="connsiteX0" fmla="*/ 0 w 4587349"/>
              <a:gd name="connsiteY0" fmla="*/ 0 h 2419039"/>
              <a:gd name="connsiteX1" fmla="*/ 4587349 w 4587349"/>
              <a:gd name="connsiteY1" fmla="*/ 0 h 2419039"/>
              <a:gd name="connsiteX2" fmla="*/ 4562933 w 4587349"/>
              <a:gd name="connsiteY2" fmla="*/ 72160 h 2419039"/>
              <a:gd name="connsiteX3" fmla="*/ 1203311 w 4587349"/>
              <a:gd name="connsiteY3" fmla="*/ 2419039 h 2419039"/>
              <a:gd name="connsiteX4" fmla="*/ 139724 w 4587349"/>
              <a:gd name="connsiteY4" fmla="*/ 2258240 h 2419039"/>
              <a:gd name="connsiteX5" fmla="*/ 0 w 4587349"/>
              <a:gd name="connsiteY5" fmla="*/ 2207100 h 241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87349" h="2419039">
                <a:moveTo>
                  <a:pt x="0" y="0"/>
                </a:moveTo>
                <a:lnTo>
                  <a:pt x="4587349" y="0"/>
                </a:lnTo>
                <a:lnTo>
                  <a:pt x="4562933" y="72160"/>
                </a:lnTo>
                <a:cubicBezTo>
                  <a:pt x="4061488" y="1441670"/>
                  <a:pt x="2746538" y="2419039"/>
                  <a:pt x="1203311" y="2419039"/>
                </a:cubicBezTo>
                <a:cubicBezTo>
                  <a:pt x="832937" y="2419039"/>
                  <a:pt x="475711" y="2362743"/>
                  <a:pt x="139724" y="2258240"/>
                </a:cubicBezTo>
                <a:lnTo>
                  <a:pt x="0" y="22071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1" name="Forme libre : Forme 40">
            <a:extLst>
              <a:ext uri="{FF2B5EF4-FFF2-40B4-BE49-F238E27FC236}">
                <a16:creationId xmlns="" xmlns:a16="http://schemas.microsoft.com/office/drawing/2014/main" id="{A7107B1B-15F6-4743-8E90-18A0DC2B964E}"/>
              </a:ext>
            </a:extLst>
          </p:cNvPr>
          <p:cNvSpPr/>
          <p:nvPr userDrawn="1"/>
        </p:nvSpPr>
        <p:spPr>
          <a:xfrm>
            <a:off x="0" y="1"/>
            <a:ext cx="4341402" cy="2228445"/>
          </a:xfrm>
          <a:custGeom>
            <a:avLst/>
            <a:gdLst>
              <a:gd name="connsiteX0" fmla="*/ 0 w 4341402"/>
              <a:gd name="connsiteY0" fmla="*/ 0 h 2228445"/>
              <a:gd name="connsiteX1" fmla="*/ 4341402 w 4341402"/>
              <a:gd name="connsiteY1" fmla="*/ 0 h 2228445"/>
              <a:gd name="connsiteX2" fmla="*/ 4293306 w 4341402"/>
              <a:gd name="connsiteY2" fmla="*/ 133775 h 2228445"/>
              <a:gd name="connsiteX3" fmla="*/ 1300374 w 4341402"/>
              <a:gd name="connsiteY3" fmla="*/ 2224065 h 2228445"/>
              <a:gd name="connsiteX4" fmla="*/ 1124323 w 4341402"/>
              <a:gd name="connsiteY4" fmla="*/ 2228445 h 2228445"/>
              <a:gd name="connsiteX5" fmla="*/ 1124242 w 4341402"/>
              <a:gd name="connsiteY5" fmla="*/ 2228445 h 2228445"/>
              <a:gd name="connsiteX6" fmla="*/ 948190 w 4341402"/>
              <a:gd name="connsiteY6" fmla="*/ 2224065 h 2228445"/>
              <a:gd name="connsiteX7" fmla="*/ 106705 w 4341402"/>
              <a:gd name="connsiteY7" fmla="*/ 2077045 h 2228445"/>
              <a:gd name="connsiteX8" fmla="*/ 0 w 4341402"/>
              <a:gd name="connsiteY8" fmla="*/ 2041514 h 222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1402" h="2228445">
                <a:moveTo>
                  <a:pt x="0" y="0"/>
                </a:moveTo>
                <a:lnTo>
                  <a:pt x="4341402" y="0"/>
                </a:lnTo>
                <a:lnTo>
                  <a:pt x="4293306" y="133775"/>
                </a:lnTo>
                <a:cubicBezTo>
                  <a:pt x="3804175" y="1311915"/>
                  <a:pt x="2656408" y="2156418"/>
                  <a:pt x="1300374" y="2224065"/>
                </a:cubicBezTo>
                <a:lnTo>
                  <a:pt x="1124323" y="2228445"/>
                </a:lnTo>
                <a:lnTo>
                  <a:pt x="1124242" y="2228445"/>
                </a:lnTo>
                <a:lnTo>
                  <a:pt x="948190" y="2224065"/>
                </a:lnTo>
                <a:cubicBezTo>
                  <a:pt x="656570" y="2209517"/>
                  <a:pt x="374582" y="2159041"/>
                  <a:pt x="106705" y="2077045"/>
                </a:cubicBezTo>
                <a:lnTo>
                  <a:pt x="0" y="2041514"/>
                </a:lnTo>
                <a:close/>
              </a:path>
            </a:pathLst>
          </a:custGeom>
          <a:pattFill prst="dkUpDiag">
            <a:fgClr>
              <a:schemeClr val="accent3"/>
            </a:fgClr>
            <a:bgClr>
              <a:schemeClr val="accent3">
                <a:lumMod val="75000"/>
              </a:schemeClr>
            </a:bgClr>
          </a:pattFill>
        </p:spPr>
        <p:txBody>
          <a:bodyPr rot="0" spcFirstLastPara="0" vertOverflow="overflow" horzOverflow="overflow" vert="horz" wrap="square" lIns="91440" tIns="45720" rIns="91440" bIns="45720" numCol="1" spcCol="0" rtlCol="0" fromWordArt="0" anchor="t" anchorCtr="1" forceAA="0" compatLnSpc="1">
            <a:prstTxWarp prst="textNoShape">
              <a:avLst/>
            </a:prstTxWarp>
            <a:noAutofit/>
          </a:bodyPr>
          <a:lstStyle/>
          <a:p>
            <a:pPr lvl="0" indent="0" algn="ctr" rtl="0">
              <a:lnSpc>
                <a:spcPct val="90000"/>
              </a:lnSpc>
              <a:spcBef>
                <a:spcPts val="1000"/>
              </a:spcBef>
              <a:buFont typeface="Arial" panose="020B0604020202020204" pitchFamily="34" charset="0"/>
              <a:buNone/>
            </a:pPr>
            <a:endParaRPr lang="fr-FR" sz="1600" noProof="0" dirty="0">
              <a:solidFill>
                <a:schemeClr val="bg1"/>
              </a:solidFill>
              <a:cs typeface="Arial" panose="020B0604020202020204" pitchFamily="34" charset="0"/>
            </a:endParaRPr>
          </a:p>
        </p:txBody>
      </p:sp>
      <p:sp>
        <p:nvSpPr>
          <p:cNvPr id="29" name="Espace réservé du texte 2">
            <a:extLst>
              <a:ext uri="{FF2B5EF4-FFF2-40B4-BE49-F238E27FC236}">
                <a16:creationId xmlns="" xmlns:a16="http://schemas.microsoft.com/office/drawing/2014/main" id="{BF7D2858-2046-4CAD-A3EE-D0A4D0F2CA14}"/>
              </a:ext>
            </a:extLst>
          </p:cNvPr>
          <p:cNvSpPr>
            <a:spLocks noGrp="1"/>
          </p:cNvSpPr>
          <p:nvPr>
            <p:ph type="body" idx="1"/>
          </p:nvPr>
        </p:nvSpPr>
        <p:spPr>
          <a:xfrm>
            <a:off x="839788" y="2123331"/>
            <a:ext cx="5157787" cy="62665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smtClean="0"/>
              <a:t>Modifiez les styles du texte du masque</a:t>
            </a:r>
          </a:p>
        </p:txBody>
      </p:sp>
      <p:sp>
        <p:nvSpPr>
          <p:cNvPr id="35" name="Espace réservé du contenu 3">
            <a:extLst>
              <a:ext uri="{FF2B5EF4-FFF2-40B4-BE49-F238E27FC236}">
                <a16:creationId xmlns="" xmlns:a16="http://schemas.microsoft.com/office/drawing/2014/main" id="{2A9DBBF8-4A18-4CB1-A8AC-30C9B5308076}"/>
              </a:ext>
            </a:extLst>
          </p:cNvPr>
          <p:cNvSpPr>
            <a:spLocks noGrp="1"/>
          </p:cNvSpPr>
          <p:nvPr>
            <p:ph sz="half" idx="2"/>
          </p:nvPr>
        </p:nvSpPr>
        <p:spPr>
          <a:xfrm>
            <a:off x="839788" y="2839199"/>
            <a:ext cx="5157787" cy="3350464"/>
          </a:xfrm>
        </p:spPr>
        <p:txBody>
          <a:bodyPr rtlCol="0"/>
          <a:lstStyle/>
          <a:p>
            <a:pPr lvl="0" rtl="0"/>
            <a:r>
              <a:rPr lang="fr-FR" noProof="0" smtClean="0"/>
              <a:t>Modifiez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36" name="Espace réservé du texte 4">
            <a:extLst>
              <a:ext uri="{FF2B5EF4-FFF2-40B4-BE49-F238E27FC236}">
                <a16:creationId xmlns="" xmlns:a16="http://schemas.microsoft.com/office/drawing/2014/main" id="{D3E81B2D-A79D-4DC3-B7DF-1E1E0F58E481}"/>
              </a:ext>
            </a:extLst>
          </p:cNvPr>
          <p:cNvSpPr>
            <a:spLocks noGrp="1"/>
          </p:cNvSpPr>
          <p:nvPr>
            <p:ph type="body" sz="quarter" idx="3"/>
          </p:nvPr>
        </p:nvSpPr>
        <p:spPr>
          <a:xfrm>
            <a:off x="6437304" y="2123331"/>
            <a:ext cx="5183188" cy="62665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smtClean="0"/>
              <a:t>Modifiez les styles du texte du masque</a:t>
            </a:r>
          </a:p>
        </p:txBody>
      </p:sp>
      <p:sp>
        <p:nvSpPr>
          <p:cNvPr id="37" name="Espace réservé du contenu 5">
            <a:extLst>
              <a:ext uri="{FF2B5EF4-FFF2-40B4-BE49-F238E27FC236}">
                <a16:creationId xmlns="" xmlns:a16="http://schemas.microsoft.com/office/drawing/2014/main" id="{8C0B65ED-88D9-4E01-AD11-24590E2C7EF7}"/>
              </a:ext>
            </a:extLst>
          </p:cNvPr>
          <p:cNvSpPr>
            <a:spLocks noGrp="1"/>
          </p:cNvSpPr>
          <p:nvPr>
            <p:ph sz="quarter" idx="4"/>
          </p:nvPr>
        </p:nvSpPr>
        <p:spPr>
          <a:xfrm>
            <a:off x="6437304" y="2839199"/>
            <a:ext cx="5183188" cy="3350464"/>
          </a:xfrm>
        </p:spPr>
        <p:txBody>
          <a:bodyPr rtlCol="0"/>
          <a:lstStyle/>
          <a:p>
            <a:pPr lvl="0" rtl="0"/>
            <a:r>
              <a:rPr lang="fr-FR" noProof="0" smtClean="0"/>
              <a:t>Modifiez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Tree>
    <p:extLst>
      <p:ext uri="{BB962C8B-B14F-4D97-AF65-F5344CB8AC3E}">
        <p14:creationId xmlns:p14="http://schemas.microsoft.com/office/powerpoint/2010/main" val="35614365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grpSp>
        <p:nvGrpSpPr>
          <p:cNvPr id="4" name="Groupe 3">
            <a:extLst>
              <a:ext uri="{FF2B5EF4-FFF2-40B4-BE49-F238E27FC236}">
                <a16:creationId xmlns="" xmlns:a16="http://schemas.microsoft.com/office/drawing/2014/main" id="{47922399-8F89-408C-9341-D40CA0241FCA}"/>
              </a:ext>
            </a:extLst>
          </p:cNvPr>
          <p:cNvGrpSpPr/>
          <p:nvPr userDrawn="1"/>
        </p:nvGrpSpPr>
        <p:grpSpPr>
          <a:xfrm>
            <a:off x="0" y="0"/>
            <a:ext cx="12192000" cy="4453577"/>
            <a:chOff x="0" y="-277094"/>
            <a:chExt cx="12192000" cy="5876838"/>
          </a:xfrm>
          <a:solidFill>
            <a:schemeClr val="bg2">
              <a:alpha val="25000"/>
            </a:schemeClr>
          </a:solidFill>
        </p:grpSpPr>
        <p:sp>
          <p:nvSpPr>
            <p:cNvPr id="5" name="Rectangle 4">
              <a:extLst>
                <a:ext uri="{FF2B5EF4-FFF2-40B4-BE49-F238E27FC236}">
                  <a16:creationId xmlns="" xmlns:a16="http://schemas.microsoft.com/office/drawing/2014/main" id="{15EAD396-D3B3-4625-ACBD-8DCCDF68C02E}"/>
                </a:ext>
              </a:extLst>
            </p:cNvPr>
            <p:cNvSpPr/>
            <p:nvPr/>
          </p:nvSpPr>
          <p:spPr>
            <a:xfrm>
              <a:off x="0" y="1811086"/>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6" name="Rectangle 5">
              <a:extLst>
                <a:ext uri="{FF2B5EF4-FFF2-40B4-BE49-F238E27FC236}">
                  <a16:creationId xmlns="" xmlns:a16="http://schemas.microsoft.com/office/drawing/2014/main" id="{3D2C31EA-DE60-4B04-A0E7-EDD781F8A5ED}"/>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7" name="Rectangle 6">
              <a:extLst>
                <a:ext uri="{FF2B5EF4-FFF2-40B4-BE49-F238E27FC236}">
                  <a16:creationId xmlns="" xmlns:a16="http://schemas.microsoft.com/office/drawing/2014/main" id="{F2826666-F495-4F73-9C0B-BC35C12A04E5}"/>
                </a:ext>
              </a:extLst>
            </p:cNvPr>
            <p:cNvSpPr/>
            <p:nvPr/>
          </p:nvSpPr>
          <p:spPr>
            <a:xfrm>
              <a:off x="0" y="4487469"/>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8" name="Rectangle 7">
              <a:extLst>
                <a:ext uri="{FF2B5EF4-FFF2-40B4-BE49-F238E27FC236}">
                  <a16:creationId xmlns="" xmlns:a16="http://schemas.microsoft.com/office/drawing/2014/main" id="{1F7154B4-247C-4EA1-8F79-B1AFEA43A0F7}"/>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9" name="Rectangle 8">
              <a:extLst>
                <a:ext uri="{FF2B5EF4-FFF2-40B4-BE49-F238E27FC236}">
                  <a16:creationId xmlns="" xmlns:a16="http://schemas.microsoft.com/office/drawing/2014/main" id="{A433A835-6677-412B-8504-280D41A43FC8}"/>
                </a:ext>
              </a:extLst>
            </p:cNvPr>
            <p:cNvSpPr/>
            <p:nvPr/>
          </p:nvSpPr>
          <p:spPr>
            <a:xfrm>
              <a:off x="0" y="3142331"/>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5" name="Rectangle 14">
              <a:extLst>
                <a:ext uri="{FF2B5EF4-FFF2-40B4-BE49-F238E27FC236}">
                  <a16:creationId xmlns="" xmlns:a16="http://schemas.microsoft.com/office/drawing/2014/main" id="{16019585-CD61-4AAA-BCA3-6E510EC9EBFD}"/>
                </a:ext>
              </a:extLst>
            </p:cNvPr>
            <p:cNvSpPr/>
            <p:nvPr userDrawn="1"/>
          </p:nvSpPr>
          <p:spPr>
            <a:xfrm>
              <a:off x="0" y="-277094"/>
              <a:ext cx="12192000" cy="1953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6" name="Rectangle 15">
              <a:extLst>
                <a:ext uri="{FF2B5EF4-FFF2-40B4-BE49-F238E27FC236}">
                  <a16:creationId xmlns="" xmlns:a16="http://schemas.microsoft.com/office/drawing/2014/main" id="{5FB1669E-AC4B-4D18-ABA0-2ADB207AEC71}"/>
                </a:ext>
              </a:extLst>
            </p:cNvPr>
            <p:cNvSpPr/>
            <p:nvPr userDrawn="1"/>
          </p:nvSpPr>
          <p:spPr>
            <a:xfrm>
              <a:off x="0" y="5575612"/>
              <a:ext cx="12192000" cy="241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sp>
        <p:nvSpPr>
          <p:cNvPr id="20" name="Rectangle 19">
            <a:extLst>
              <a:ext uri="{FF2B5EF4-FFF2-40B4-BE49-F238E27FC236}">
                <a16:creationId xmlns="" xmlns:a16="http://schemas.microsoft.com/office/drawing/2014/main" id="{7271D27F-F18F-48D4-ABF0-157A76F8D909}"/>
              </a:ext>
            </a:extLst>
          </p:cNvPr>
          <p:cNvSpPr/>
          <p:nvPr userDrawn="1"/>
        </p:nvSpPr>
        <p:spPr>
          <a:xfrm>
            <a:off x="0" y="0"/>
            <a:ext cx="12192000" cy="6858000"/>
          </a:xfrm>
          <a:prstGeom prst="rect">
            <a:avLst/>
          </a:prstGeom>
          <a:gradFill>
            <a:gsLst>
              <a:gs pos="0">
                <a:schemeClr val="bg1">
                  <a:alpha val="0"/>
                </a:schemeClr>
              </a:gs>
              <a:gs pos="52000">
                <a:srgbClr val="FFFFFF">
                  <a:alpha val="70000"/>
                </a:srgbClr>
              </a:gs>
              <a:gs pos="9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7" name="Forme libre : Forme 26">
            <a:extLst>
              <a:ext uri="{FF2B5EF4-FFF2-40B4-BE49-F238E27FC236}">
                <a16:creationId xmlns="" xmlns:a16="http://schemas.microsoft.com/office/drawing/2014/main" id="{A53B37E2-51CB-4B16-865A-4404D1562370}"/>
              </a:ext>
            </a:extLst>
          </p:cNvPr>
          <p:cNvSpPr/>
          <p:nvPr/>
        </p:nvSpPr>
        <p:spPr>
          <a:xfrm>
            <a:off x="5323076" y="997893"/>
            <a:ext cx="6868924" cy="5860108"/>
          </a:xfrm>
          <a:custGeom>
            <a:avLst/>
            <a:gdLst>
              <a:gd name="connsiteX0" fmla="*/ 3874977 w 6868924"/>
              <a:gd name="connsiteY0" fmla="*/ 0 h 5860108"/>
              <a:gd name="connsiteX1" fmla="*/ 6865098 w 6868924"/>
              <a:gd name="connsiteY1" fmla="*/ 1410132 h 5860108"/>
              <a:gd name="connsiteX2" fmla="*/ 6868924 w 6868924"/>
              <a:gd name="connsiteY2" fmla="*/ 1415249 h 5860108"/>
              <a:gd name="connsiteX3" fmla="*/ 6868924 w 6868924"/>
              <a:gd name="connsiteY3" fmla="*/ 5860108 h 5860108"/>
              <a:gd name="connsiteX4" fmla="*/ 551579 w 6868924"/>
              <a:gd name="connsiteY4" fmla="*/ 5860108 h 5860108"/>
              <a:gd name="connsiteX5" fmla="*/ 467689 w 6868924"/>
              <a:gd name="connsiteY5" fmla="*/ 5722022 h 5860108"/>
              <a:gd name="connsiteX6" fmla="*/ 0 w 6868924"/>
              <a:gd name="connsiteY6" fmla="*/ 3874977 h 5860108"/>
              <a:gd name="connsiteX7" fmla="*/ 3874977 w 6868924"/>
              <a:gd name="connsiteY7" fmla="*/ 0 h 5860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8924" h="5860108">
                <a:moveTo>
                  <a:pt x="3874977" y="0"/>
                </a:moveTo>
                <a:cubicBezTo>
                  <a:pt x="5078778" y="0"/>
                  <a:pt x="6154370" y="548929"/>
                  <a:pt x="6865098" y="1410132"/>
                </a:cubicBezTo>
                <a:lnTo>
                  <a:pt x="6868924" y="1415249"/>
                </a:lnTo>
                <a:lnTo>
                  <a:pt x="6868924" y="5860108"/>
                </a:lnTo>
                <a:lnTo>
                  <a:pt x="551579" y="5860108"/>
                </a:lnTo>
                <a:lnTo>
                  <a:pt x="467689" y="5722022"/>
                </a:lnTo>
                <a:cubicBezTo>
                  <a:pt x="169423" y="5172963"/>
                  <a:pt x="0" y="4543756"/>
                  <a:pt x="0" y="3874977"/>
                </a:cubicBezTo>
                <a:cubicBezTo>
                  <a:pt x="0" y="1734886"/>
                  <a:pt x="1734886" y="0"/>
                  <a:pt x="387497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noProof="0" dirty="0"/>
          </a:p>
        </p:txBody>
      </p:sp>
      <p:sp>
        <p:nvSpPr>
          <p:cNvPr id="29" name="Espace réservé d’image 28">
            <a:extLst>
              <a:ext uri="{FF2B5EF4-FFF2-40B4-BE49-F238E27FC236}">
                <a16:creationId xmlns="" xmlns:a16="http://schemas.microsoft.com/office/drawing/2014/main" id="{9BB6343A-FD10-4841-94C8-487A8E7E71C7}"/>
              </a:ext>
            </a:extLst>
          </p:cNvPr>
          <p:cNvSpPr>
            <a:spLocks noGrp="1"/>
          </p:cNvSpPr>
          <p:nvPr userDrawn="1">
            <p:ph type="pic" sz="quarter" idx="14" hasCustomPrompt="1"/>
          </p:nvPr>
        </p:nvSpPr>
        <p:spPr>
          <a:xfrm>
            <a:off x="5576326" y="1251144"/>
            <a:ext cx="6615674" cy="5625145"/>
          </a:xfrm>
          <a:custGeom>
            <a:avLst/>
            <a:gdLst>
              <a:gd name="connsiteX0" fmla="*/ 3621727 w 6615674"/>
              <a:gd name="connsiteY0" fmla="*/ 0 h 5625145"/>
              <a:gd name="connsiteX1" fmla="*/ 6416428 w 6615674"/>
              <a:gd name="connsiteY1" fmla="*/ 1317972 h 5625145"/>
              <a:gd name="connsiteX2" fmla="*/ 6615674 w 6615674"/>
              <a:gd name="connsiteY2" fmla="*/ 1584421 h 5625145"/>
              <a:gd name="connsiteX3" fmla="*/ 6615674 w 6615674"/>
              <a:gd name="connsiteY3" fmla="*/ 5625145 h 5625145"/>
              <a:gd name="connsiteX4" fmla="*/ 605458 w 6615674"/>
              <a:gd name="connsiteY4" fmla="*/ 5625145 h 5625145"/>
              <a:gd name="connsiteX5" fmla="*/ 437123 w 6615674"/>
              <a:gd name="connsiteY5" fmla="*/ 5348058 h 5625145"/>
              <a:gd name="connsiteX6" fmla="*/ 0 w 6615674"/>
              <a:gd name="connsiteY6" fmla="*/ 3621727 h 5625145"/>
              <a:gd name="connsiteX7" fmla="*/ 3621727 w 6615674"/>
              <a:gd name="connsiteY7" fmla="*/ 0 h 5625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15674" h="5625145">
                <a:moveTo>
                  <a:pt x="3621727" y="0"/>
                </a:moveTo>
                <a:cubicBezTo>
                  <a:pt x="4746854" y="0"/>
                  <a:pt x="5752150" y="513054"/>
                  <a:pt x="6416428" y="1317972"/>
                </a:cubicBezTo>
                <a:lnTo>
                  <a:pt x="6615674" y="1584421"/>
                </a:lnTo>
                <a:lnTo>
                  <a:pt x="6615674" y="5625145"/>
                </a:lnTo>
                <a:lnTo>
                  <a:pt x="605458" y="5625145"/>
                </a:lnTo>
                <a:lnTo>
                  <a:pt x="437123" y="5348058"/>
                </a:lnTo>
                <a:cubicBezTo>
                  <a:pt x="158350" y="4834883"/>
                  <a:pt x="0" y="4246798"/>
                  <a:pt x="0" y="3621727"/>
                </a:cubicBezTo>
                <a:cubicBezTo>
                  <a:pt x="0" y="1621502"/>
                  <a:pt x="1621502" y="0"/>
                  <a:pt x="3621727" y="0"/>
                </a:cubicBezTo>
                <a:close/>
              </a:path>
            </a:pathLst>
          </a:custGeom>
          <a:pattFill prst="dkUpDiag">
            <a:fgClr>
              <a:schemeClr val="accent3"/>
            </a:fgClr>
            <a:bgClr>
              <a:schemeClr val="accent3">
                <a:lumMod val="75000"/>
              </a:schemeClr>
            </a:bgClr>
          </a:pattFill>
        </p:spPr>
        <p:txBody>
          <a:bodyPr vert="horz" wrap="square" lIns="274320" tIns="640080" rIns="91440" bIns="45720" rtlCol="0" anchor="t" anchorCtr="1">
            <a:noAutofit/>
          </a:bodyPr>
          <a:lstStyle>
            <a:lvl1pPr>
              <a:defRPr lang="en-GB" sz="1600" dirty="0">
                <a:solidFill>
                  <a:schemeClr val="bg1"/>
                </a:solidFill>
                <a:latin typeface="+mn-lt"/>
                <a:cs typeface="Arial" panose="020B0604020202020204" pitchFamily="34" charset="0"/>
              </a:defRPr>
            </a:lvl1pPr>
          </a:lstStyle>
          <a:p>
            <a:pPr marL="0" lvl="0" indent="0" algn="ctr" rtl="0">
              <a:buNone/>
            </a:pPr>
            <a:r>
              <a:rPr lang="fr-FR" noProof="0" dirty="0" smtClean="0"/>
              <a:t>Insérer une image</a:t>
            </a:r>
            <a:endParaRPr lang="fr-FR" noProof="0" dirty="0"/>
          </a:p>
        </p:txBody>
      </p:sp>
      <p:sp>
        <p:nvSpPr>
          <p:cNvPr id="2" name="Titre 1">
            <a:extLst>
              <a:ext uri="{FF2B5EF4-FFF2-40B4-BE49-F238E27FC236}">
                <a16:creationId xmlns="" xmlns:a16="http://schemas.microsoft.com/office/drawing/2014/main" id="{73B39506-58A9-4B12-A7D1-1B956C6BFAD5}"/>
              </a:ext>
            </a:extLst>
          </p:cNvPr>
          <p:cNvSpPr>
            <a:spLocks noGrp="1"/>
          </p:cNvSpPr>
          <p:nvPr>
            <p:ph type="title" hasCustomPrompt="1"/>
          </p:nvPr>
        </p:nvSpPr>
        <p:spPr>
          <a:xfrm>
            <a:off x="640079" y="504419"/>
            <a:ext cx="5144927" cy="1480711"/>
          </a:xfrm>
        </p:spPr>
        <p:txBody>
          <a:bodyPr vert="horz" lIns="91440" tIns="45720" rIns="91440" bIns="45720" rtlCol="0" anchor="b">
            <a:noAutofit/>
          </a:bodyPr>
          <a:lstStyle>
            <a:lvl1pPr>
              <a:defRPr lang="en-GB" sz="2400" b="1" dirty="0">
                <a:solidFill>
                  <a:schemeClr val="accent2"/>
                </a:solidFill>
                <a:latin typeface="+mj-lt"/>
                <a:cs typeface="Arial" panose="020B0604020202020204" pitchFamily="34" charset="0"/>
              </a:defRPr>
            </a:lvl1pPr>
          </a:lstStyle>
          <a:p>
            <a:pPr marL="0" lvl="0" rtl="0"/>
            <a:r>
              <a:rPr lang="fr-FR" noProof="0" dirty="0" smtClean="0"/>
              <a:t>CLIQUEZ POUR MODIFIER LE STYLE DU TITRE DE MASQUE</a:t>
            </a:r>
            <a:endParaRPr lang="fr-FR" noProof="0" dirty="0"/>
          </a:p>
        </p:txBody>
      </p:sp>
      <p:sp>
        <p:nvSpPr>
          <p:cNvPr id="19" name="Espace réservé du texte 18">
            <a:extLst>
              <a:ext uri="{FF2B5EF4-FFF2-40B4-BE49-F238E27FC236}">
                <a16:creationId xmlns="" xmlns:a16="http://schemas.microsoft.com/office/drawing/2014/main" id="{19F3BCA0-0088-459C-B430-8B531ECC563B}"/>
              </a:ext>
            </a:extLst>
          </p:cNvPr>
          <p:cNvSpPr>
            <a:spLocks noGrp="1"/>
          </p:cNvSpPr>
          <p:nvPr>
            <p:ph type="body" sz="quarter" idx="15"/>
          </p:nvPr>
        </p:nvSpPr>
        <p:spPr>
          <a:xfrm>
            <a:off x="640080" y="2526124"/>
            <a:ext cx="3801966" cy="3653188"/>
          </a:xfrm>
        </p:spPr>
        <p:txBody>
          <a:bodyPr vert="horz" lIns="0" tIns="0" rIns="0" bIns="0" rtlCol="0">
            <a:noAutofit/>
          </a:bodyPr>
          <a:lstStyle>
            <a:lvl1pPr marL="0" indent="0">
              <a:lnSpc>
                <a:spcPct val="95000"/>
              </a:lnSpc>
              <a:spcBef>
                <a:spcPts val="600"/>
              </a:spcBef>
              <a:spcAft>
                <a:spcPts val="600"/>
              </a:spcAft>
              <a:buNone/>
              <a:defRPr lang="en-US" sz="1400" dirty="0" smtClean="0">
                <a:latin typeface="+mn-lt"/>
                <a:cs typeface="Arial" panose="020B0604020202020204" pitchFamily="34" charset="0"/>
              </a:defRPr>
            </a:lvl1pPr>
          </a:lstStyle>
          <a:p>
            <a:pPr lvl="0" rtl="0">
              <a:spcBef>
                <a:spcPts val="1200"/>
              </a:spcBef>
              <a:spcAft>
                <a:spcPts val="1200"/>
              </a:spcAft>
            </a:pPr>
            <a:r>
              <a:rPr lang="fr-FR" noProof="0" smtClean="0"/>
              <a:t>Modifiez les styles du texte du masque</a:t>
            </a:r>
          </a:p>
        </p:txBody>
      </p:sp>
    </p:spTree>
    <p:extLst>
      <p:ext uri="{BB962C8B-B14F-4D97-AF65-F5344CB8AC3E}">
        <p14:creationId xmlns:p14="http://schemas.microsoft.com/office/powerpoint/2010/main" val="35270185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grpSp>
        <p:nvGrpSpPr>
          <p:cNvPr id="4" name="Groupe 3">
            <a:extLst>
              <a:ext uri="{FF2B5EF4-FFF2-40B4-BE49-F238E27FC236}">
                <a16:creationId xmlns="" xmlns:a16="http://schemas.microsoft.com/office/drawing/2014/main" id="{47922399-8F89-408C-9341-D40CA0241FCA}"/>
              </a:ext>
            </a:extLst>
          </p:cNvPr>
          <p:cNvGrpSpPr/>
          <p:nvPr userDrawn="1"/>
        </p:nvGrpSpPr>
        <p:grpSpPr>
          <a:xfrm>
            <a:off x="0" y="0"/>
            <a:ext cx="12192000" cy="4453577"/>
            <a:chOff x="0" y="-277094"/>
            <a:chExt cx="12192000" cy="5876838"/>
          </a:xfrm>
          <a:solidFill>
            <a:schemeClr val="bg2">
              <a:alpha val="25000"/>
            </a:schemeClr>
          </a:solidFill>
        </p:grpSpPr>
        <p:sp>
          <p:nvSpPr>
            <p:cNvPr id="5" name="Rectangle 4">
              <a:extLst>
                <a:ext uri="{FF2B5EF4-FFF2-40B4-BE49-F238E27FC236}">
                  <a16:creationId xmlns="" xmlns:a16="http://schemas.microsoft.com/office/drawing/2014/main" id="{15EAD396-D3B3-4625-ACBD-8DCCDF68C02E}"/>
                </a:ext>
              </a:extLst>
            </p:cNvPr>
            <p:cNvSpPr/>
            <p:nvPr/>
          </p:nvSpPr>
          <p:spPr>
            <a:xfrm>
              <a:off x="0" y="1811086"/>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6" name="Rectangle 5">
              <a:extLst>
                <a:ext uri="{FF2B5EF4-FFF2-40B4-BE49-F238E27FC236}">
                  <a16:creationId xmlns="" xmlns:a16="http://schemas.microsoft.com/office/drawing/2014/main" id="{3D2C31EA-DE60-4B04-A0E7-EDD781F8A5ED}"/>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7" name="Rectangle 6">
              <a:extLst>
                <a:ext uri="{FF2B5EF4-FFF2-40B4-BE49-F238E27FC236}">
                  <a16:creationId xmlns="" xmlns:a16="http://schemas.microsoft.com/office/drawing/2014/main" id="{F2826666-F495-4F73-9C0B-BC35C12A04E5}"/>
                </a:ext>
              </a:extLst>
            </p:cNvPr>
            <p:cNvSpPr/>
            <p:nvPr/>
          </p:nvSpPr>
          <p:spPr>
            <a:xfrm>
              <a:off x="0" y="4487469"/>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8" name="Rectangle 7">
              <a:extLst>
                <a:ext uri="{FF2B5EF4-FFF2-40B4-BE49-F238E27FC236}">
                  <a16:creationId xmlns="" xmlns:a16="http://schemas.microsoft.com/office/drawing/2014/main" id="{1F7154B4-247C-4EA1-8F79-B1AFEA43A0F7}"/>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9" name="Rectangle 8">
              <a:extLst>
                <a:ext uri="{FF2B5EF4-FFF2-40B4-BE49-F238E27FC236}">
                  <a16:creationId xmlns="" xmlns:a16="http://schemas.microsoft.com/office/drawing/2014/main" id="{A433A835-6677-412B-8504-280D41A43FC8}"/>
                </a:ext>
              </a:extLst>
            </p:cNvPr>
            <p:cNvSpPr/>
            <p:nvPr/>
          </p:nvSpPr>
          <p:spPr>
            <a:xfrm>
              <a:off x="0" y="3142331"/>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5" name="Rectangle 14">
              <a:extLst>
                <a:ext uri="{FF2B5EF4-FFF2-40B4-BE49-F238E27FC236}">
                  <a16:creationId xmlns="" xmlns:a16="http://schemas.microsoft.com/office/drawing/2014/main" id="{16019585-CD61-4AAA-BCA3-6E510EC9EBFD}"/>
                </a:ext>
              </a:extLst>
            </p:cNvPr>
            <p:cNvSpPr/>
            <p:nvPr userDrawn="1"/>
          </p:nvSpPr>
          <p:spPr>
            <a:xfrm>
              <a:off x="0" y="-277094"/>
              <a:ext cx="12192000" cy="1953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6" name="Rectangle 15">
              <a:extLst>
                <a:ext uri="{FF2B5EF4-FFF2-40B4-BE49-F238E27FC236}">
                  <a16:creationId xmlns="" xmlns:a16="http://schemas.microsoft.com/office/drawing/2014/main" id="{5FB1669E-AC4B-4D18-ABA0-2ADB207AEC71}"/>
                </a:ext>
              </a:extLst>
            </p:cNvPr>
            <p:cNvSpPr/>
            <p:nvPr userDrawn="1"/>
          </p:nvSpPr>
          <p:spPr>
            <a:xfrm>
              <a:off x="0" y="5575612"/>
              <a:ext cx="12192000" cy="241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sp>
        <p:nvSpPr>
          <p:cNvPr id="21" name="Forme libre : Forme 20">
            <a:extLst>
              <a:ext uri="{FF2B5EF4-FFF2-40B4-BE49-F238E27FC236}">
                <a16:creationId xmlns="" xmlns:a16="http://schemas.microsoft.com/office/drawing/2014/main" id="{76ABD40F-74C4-48BF-BEBE-FD456D424166}"/>
              </a:ext>
            </a:extLst>
          </p:cNvPr>
          <p:cNvSpPr/>
          <p:nvPr userDrawn="1"/>
        </p:nvSpPr>
        <p:spPr>
          <a:xfrm>
            <a:off x="4846320" y="0"/>
            <a:ext cx="7345680" cy="6907322"/>
          </a:xfrm>
          <a:custGeom>
            <a:avLst/>
            <a:gdLst>
              <a:gd name="connsiteX0" fmla="*/ 3543489 w 7345680"/>
              <a:gd name="connsiteY0" fmla="*/ 0 h 6907322"/>
              <a:gd name="connsiteX1" fmla="*/ 5432871 w 7345680"/>
              <a:gd name="connsiteY1" fmla="*/ 0 h 6907322"/>
              <a:gd name="connsiteX2" fmla="*/ 5609846 w 7345680"/>
              <a:gd name="connsiteY2" fmla="*/ 40446 h 6907322"/>
              <a:gd name="connsiteX3" fmla="*/ 7343079 w 7345680"/>
              <a:gd name="connsiteY3" fmla="*/ 915371 h 6907322"/>
              <a:gd name="connsiteX4" fmla="*/ 7345680 w 7345680"/>
              <a:gd name="connsiteY4" fmla="*/ 917602 h 6907322"/>
              <a:gd name="connsiteX5" fmla="*/ 7345680 w 7345680"/>
              <a:gd name="connsiteY5" fmla="*/ 6907322 h 6907322"/>
              <a:gd name="connsiteX6" fmla="*/ 822371 w 7345680"/>
              <a:gd name="connsiteY6" fmla="*/ 6907322 h 6907322"/>
              <a:gd name="connsiteX7" fmla="*/ 766511 w 7345680"/>
              <a:gd name="connsiteY7" fmla="*/ 6829539 h 6907322"/>
              <a:gd name="connsiteX8" fmla="*/ 0 w 7345680"/>
              <a:gd name="connsiteY8" fmla="*/ 4344739 h 6907322"/>
              <a:gd name="connsiteX9" fmla="*/ 3366514 w 7345680"/>
              <a:gd name="connsiteY9" fmla="*/ 40446 h 690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45680" h="6907322">
                <a:moveTo>
                  <a:pt x="3543489" y="0"/>
                </a:moveTo>
                <a:lnTo>
                  <a:pt x="5432871" y="0"/>
                </a:lnTo>
                <a:lnTo>
                  <a:pt x="5609846" y="40446"/>
                </a:lnTo>
                <a:cubicBezTo>
                  <a:pt x="6255171" y="204854"/>
                  <a:pt x="6844336" y="507805"/>
                  <a:pt x="7343079" y="915371"/>
                </a:cubicBezTo>
                <a:lnTo>
                  <a:pt x="7345680" y="917602"/>
                </a:lnTo>
                <a:lnTo>
                  <a:pt x="7345680" y="6907322"/>
                </a:lnTo>
                <a:lnTo>
                  <a:pt x="822371" y="6907322"/>
                </a:lnTo>
                <a:lnTo>
                  <a:pt x="766511" y="6829539"/>
                </a:lnTo>
                <a:cubicBezTo>
                  <a:pt x="282576" y="6120238"/>
                  <a:pt x="0" y="5265165"/>
                  <a:pt x="0" y="4344739"/>
                </a:cubicBezTo>
                <a:cubicBezTo>
                  <a:pt x="0" y="2273781"/>
                  <a:pt x="1430540" y="533670"/>
                  <a:pt x="3366514" y="4044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0" name="Rectangle 19">
            <a:extLst>
              <a:ext uri="{FF2B5EF4-FFF2-40B4-BE49-F238E27FC236}">
                <a16:creationId xmlns="" xmlns:a16="http://schemas.microsoft.com/office/drawing/2014/main" id="{7271D27F-F18F-48D4-ABF0-157A76F8D909}"/>
              </a:ext>
            </a:extLst>
          </p:cNvPr>
          <p:cNvSpPr/>
          <p:nvPr userDrawn="1"/>
        </p:nvSpPr>
        <p:spPr>
          <a:xfrm>
            <a:off x="0" y="0"/>
            <a:ext cx="12192000" cy="6858000"/>
          </a:xfrm>
          <a:prstGeom prst="rect">
            <a:avLst/>
          </a:prstGeom>
          <a:gradFill>
            <a:gsLst>
              <a:gs pos="0">
                <a:schemeClr val="bg1">
                  <a:alpha val="0"/>
                </a:schemeClr>
              </a:gs>
              <a:gs pos="52000">
                <a:srgbClr val="FFFFFF">
                  <a:alpha val="70000"/>
                </a:srgbClr>
              </a:gs>
              <a:gs pos="9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 name="Titre 1">
            <a:extLst>
              <a:ext uri="{FF2B5EF4-FFF2-40B4-BE49-F238E27FC236}">
                <a16:creationId xmlns="" xmlns:a16="http://schemas.microsoft.com/office/drawing/2014/main" id="{73B39506-58A9-4B12-A7D1-1B956C6BFAD5}"/>
              </a:ext>
            </a:extLst>
          </p:cNvPr>
          <p:cNvSpPr>
            <a:spLocks noGrp="1"/>
          </p:cNvSpPr>
          <p:nvPr>
            <p:ph type="title" hasCustomPrompt="1"/>
          </p:nvPr>
        </p:nvSpPr>
        <p:spPr>
          <a:xfrm>
            <a:off x="839788" y="504419"/>
            <a:ext cx="4006532" cy="1480711"/>
          </a:xfrm>
        </p:spPr>
        <p:txBody>
          <a:bodyPr vert="horz" lIns="91440" tIns="45720" rIns="91440" bIns="45720" rtlCol="0" anchor="b">
            <a:noAutofit/>
          </a:bodyPr>
          <a:lstStyle>
            <a:lvl1pPr>
              <a:defRPr lang="en-GB" sz="2400" b="1" dirty="0">
                <a:solidFill>
                  <a:schemeClr val="accent2"/>
                </a:solidFill>
                <a:latin typeface="+mj-lt"/>
                <a:cs typeface="Arial" panose="020B0604020202020204" pitchFamily="34" charset="0"/>
              </a:defRPr>
            </a:lvl1pPr>
          </a:lstStyle>
          <a:p>
            <a:pPr marL="0" lvl="0" rtl="0"/>
            <a:r>
              <a:rPr lang="fr-FR" noProof="0" dirty="0" smtClean="0"/>
              <a:t>CLIQUEZ POUR MODIFIER LE STYLE DU TITRE DU MASQUE</a:t>
            </a:r>
            <a:endParaRPr lang="fr-FR" noProof="0" dirty="0"/>
          </a:p>
        </p:txBody>
      </p:sp>
      <p:sp>
        <p:nvSpPr>
          <p:cNvPr id="18" name="Forme libre : Forme 17">
            <a:extLst>
              <a:ext uri="{FF2B5EF4-FFF2-40B4-BE49-F238E27FC236}">
                <a16:creationId xmlns="" xmlns:a16="http://schemas.microsoft.com/office/drawing/2014/main" id="{298BAA80-2B02-4FB1-AE39-6D8426AB4FB7}"/>
              </a:ext>
            </a:extLst>
          </p:cNvPr>
          <p:cNvSpPr/>
          <p:nvPr userDrawn="1"/>
        </p:nvSpPr>
        <p:spPr>
          <a:xfrm>
            <a:off x="5323076" y="314025"/>
            <a:ext cx="6868924" cy="6593297"/>
          </a:xfrm>
          <a:custGeom>
            <a:avLst/>
            <a:gdLst>
              <a:gd name="connsiteX0" fmla="*/ 4079984 w 6868924"/>
              <a:gd name="connsiteY0" fmla="*/ 0 h 6593297"/>
              <a:gd name="connsiteX1" fmla="*/ 6675233 w 6868924"/>
              <a:gd name="connsiteY1" fmla="*/ 931670 h 6593297"/>
              <a:gd name="connsiteX2" fmla="*/ 6868924 w 6868924"/>
              <a:gd name="connsiteY2" fmla="*/ 1107709 h 6593297"/>
              <a:gd name="connsiteX3" fmla="*/ 6868924 w 6868924"/>
              <a:gd name="connsiteY3" fmla="*/ 6593297 h 6593297"/>
              <a:gd name="connsiteX4" fmla="*/ 867282 w 6868924"/>
              <a:gd name="connsiteY4" fmla="*/ 6593297 h 6593297"/>
              <a:gd name="connsiteX5" fmla="*/ 810549 w 6868924"/>
              <a:gd name="connsiteY5" fmla="*/ 6521104 h 6593297"/>
              <a:gd name="connsiteX6" fmla="*/ 0 w 6868924"/>
              <a:gd name="connsiteY6" fmla="*/ 4079984 h 6593297"/>
              <a:gd name="connsiteX7" fmla="*/ 4079984 w 6868924"/>
              <a:gd name="connsiteY7" fmla="*/ 0 h 6593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8924" h="6593297">
                <a:moveTo>
                  <a:pt x="4079984" y="0"/>
                </a:moveTo>
                <a:cubicBezTo>
                  <a:pt x="5065808" y="0"/>
                  <a:pt x="5969971" y="349636"/>
                  <a:pt x="6675233" y="931670"/>
                </a:cubicBezTo>
                <a:lnTo>
                  <a:pt x="6868924" y="1107709"/>
                </a:lnTo>
                <a:lnTo>
                  <a:pt x="6868924" y="6593297"/>
                </a:lnTo>
                <a:lnTo>
                  <a:pt x="867282" y="6593297"/>
                </a:lnTo>
                <a:lnTo>
                  <a:pt x="810549" y="6521104"/>
                </a:lnTo>
                <a:cubicBezTo>
                  <a:pt x="301472" y="5840388"/>
                  <a:pt x="0" y="4995393"/>
                  <a:pt x="0" y="4079984"/>
                </a:cubicBezTo>
                <a:cubicBezTo>
                  <a:pt x="0" y="1826671"/>
                  <a:pt x="1826671" y="0"/>
                  <a:pt x="4079984" y="0"/>
                </a:cubicBezTo>
                <a:close/>
              </a:path>
            </a:pathLst>
          </a:custGeom>
          <a:pattFill prst="dkUpDiag">
            <a:fgClr>
              <a:schemeClr val="accent3"/>
            </a:fgClr>
            <a:bgClr>
              <a:schemeClr val="accent3">
                <a:lumMod val="75000"/>
              </a:schemeClr>
            </a:bgClr>
          </a:pattFill>
        </p:spPr>
        <p:txBody>
          <a:bodyPr vert="horz" wrap="square" lIns="274320" tIns="640080" rIns="91440" bIns="45720" rtlCol="0" anchor="t" anchorCtr="1">
            <a:noAutofit/>
          </a:bodyPr>
          <a:lstStyle/>
          <a:p>
            <a:pPr lvl="0" indent="0" algn="ctr" rtl="0">
              <a:lnSpc>
                <a:spcPct val="90000"/>
              </a:lnSpc>
              <a:spcBef>
                <a:spcPts val="1000"/>
              </a:spcBef>
              <a:buFont typeface="Arial" panose="020B0604020202020204" pitchFamily="34" charset="0"/>
              <a:buNone/>
            </a:pPr>
            <a:endParaRPr lang="fr-FR" sz="1600" noProof="0" dirty="0">
              <a:solidFill>
                <a:schemeClr val="bg1"/>
              </a:solidFill>
              <a:cs typeface="Arial" panose="020B0604020202020204" pitchFamily="34" charset="0"/>
            </a:endParaRPr>
          </a:p>
        </p:txBody>
      </p:sp>
      <p:sp>
        <p:nvSpPr>
          <p:cNvPr id="22" name="Espace réservé du contenu 2">
            <a:extLst>
              <a:ext uri="{FF2B5EF4-FFF2-40B4-BE49-F238E27FC236}">
                <a16:creationId xmlns="" xmlns:a16="http://schemas.microsoft.com/office/drawing/2014/main" id="{B7859439-9F65-4FE4-AFB1-B03529453190}"/>
              </a:ext>
            </a:extLst>
          </p:cNvPr>
          <p:cNvSpPr>
            <a:spLocks noGrp="1"/>
          </p:cNvSpPr>
          <p:nvPr>
            <p:ph idx="1"/>
          </p:nvPr>
        </p:nvSpPr>
        <p:spPr>
          <a:xfrm>
            <a:off x="6635592" y="1480710"/>
            <a:ext cx="5144928" cy="4698602"/>
          </a:xfrm>
        </p:spPr>
        <p:txBody>
          <a:bodyPr rtlCol="0" anchor="t">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rtl="0"/>
            <a:r>
              <a:rPr lang="fr-FR" noProof="0" smtClean="0"/>
              <a:t>Modifiez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23" name="Espace réservé du texte 3">
            <a:extLst>
              <a:ext uri="{FF2B5EF4-FFF2-40B4-BE49-F238E27FC236}">
                <a16:creationId xmlns="" xmlns:a16="http://schemas.microsoft.com/office/drawing/2014/main" id="{02002298-DFBB-481C-BB65-B2B03B0D823A}"/>
              </a:ext>
            </a:extLst>
          </p:cNvPr>
          <p:cNvSpPr>
            <a:spLocks noGrp="1"/>
          </p:cNvSpPr>
          <p:nvPr>
            <p:ph type="body" sz="half" idx="2"/>
          </p:nvPr>
        </p:nvSpPr>
        <p:spPr>
          <a:xfrm>
            <a:off x="839788" y="2057400"/>
            <a:ext cx="3932237" cy="3811588"/>
          </a:xfrm>
        </p:spPr>
        <p:txBody>
          <a:bodyPr rtlCol="0"/>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smtClean="0"/>
              <a:t>Modifiez les styles du texte du masque</a:t>
            </a:r>
          </a:p>
        </p:txBody>
      </p:sp>
    </p:spTree>
    <p:extLst>
      <p:ext uri="{BB962C8B-B14F-4D97-AF65-F5344CB8AC3E}">
        <p14:creationId xmlns:p14="http://schemas.microsoft.com/office/powerpoint/2010/main" val="16493249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grpSp>
        <p:nvGrpSpPr>
          <p:cNvPr id="19" name="Groupe 18">
            <a:extLst>
              <a:ext uri="{FF2B5EF4-FFF2-40B4-BE49-F238E27FC236}">
                <a16:creationId xmlns="" xmlns:a16="http://schemas.microsoft.com/office/drawing/2014/main" id="{8AA00B8F-30F3-4771-B340-04E5180F24CB}"/>
              </a:ext>
            </a:extLst>
          </p:cNvPr>
          <p:cNvGrpSpPr/>
          <p:nvPr userDrawn="1"/>
        </p:nvGrpSpPr>
        <p:grpSpPr>
          <a:xfrm flipV="1">
            <a:off x="0" y="2404423"/>
            <a:ext cx="12192000" cy="4453577"/>
            <a:chOff x="0" y="-277094"/>
            <a:chExt cx="12192000" cy="5876838"/>
          </a:xfrm>
          <a:solidFill>
            <a:schemeClr val="bg2">
              <a:alpha val="25000"/>
            </a:schemeClr>
          </a:solidFill>
        </p:grpSpPr>
        <p:sp>
          <p:nvSpPr>
            <p:cNvPr id="21" name="Rectangle 20">
              <a:extLst>
                <a:ext uri="{FF2B5EF4-FFF2-40B4-BE49-F238E27FC236}">
                  <a16:creationId xmlns="" xmlns:a16="http://schemas.microsoft.com/office/drawing/2014/main" id="{20208B4A-3F77-46D6-894B-E1FDAD5EF77C}"/>
                </a:ext>
              </a:extLst>
            </p:cNvPr>
            <p:cNvSpPr/>
            <p:nvPr/>
          </p:nvSpPr>
          <p:spPr>
            <a:xfrm>
              <a:off x="0" y="1811086"/>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2" name="Rectangle 21">
              <a:extLst>
                <a:ext uri="{FF2B5EF4-FFF2-40B4-BE49-F238E27FC236}">
                  <a16:creationId xmlns="" xmlns:a16="http://schemas.microsoft.com/office/drawing/2014/main" id="{9049B3A7-D7B3-4DED-82EF-7949C06DB4B2}"/>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6" name="Rectangle 25">
              <a:extLst>
                <a:ext uri="{FF2B5EF4-FFF2-40B4-BE49-F238E27FC236}">
                  <a16:creationId xmlns="" xmlns:a16="http://schemas.microsoft.com/office/drawing/2014/main" id="{97420EFC-AB3B-4D30-9B82-F93818D68456}"/>
                </a:ext>
              </a:extLst>
            </p:cNvPr>
            <p:cNvSpPr/>
            <p:nvPr/>
          </p:nvSpPr>
          <p:spPr>
            <a:xfrm>
              <a:off x="0" y="4487469"/>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7" name="Rectangle 26">
              <a:extLst>
                <a:ext uri="{FF2B5EF4-FFF2-40B4-BE49-F238E27FC236}">
                  <a16:creationId xmlns="" xmlns:a16="http://schemas.microsoft.com/office/drawing/2014/main" id="{2E1AA950-E9D5-45D2-8DDB-2561BFC6C290}"/>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0" name="Rectangle 29">
              <a:extLst>
                <a:ext uri="{FF2B5EF4-FFF2-40B4-BE49-F238E27FC236}">
                  <a16:creationId xmlns="" xmlns:a16="http://schemas.microsoft.com/office/drawing/2014/main" id="{9C364EA4-EB4C-4EBE-80D3-A6661DD396D5}"/>
                </a:ext>
              </a:extLst>
            </p:cNvPr>
            <p:cNvSpPr/>
            <p:nvPr/>
          </p:nvSpPr>
          <p:spPr>
            <a:xfrm>
              <a:off x="0" y="3142331"/>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1" name="Rectangle 30">
              <a:extLst>
                <a:ext uri="{FF2B5EF4-FFF2-40B4-BE49-F238E27FC236}">
                  <a16:creationId xmlns="" xmlns:a16="http://schemas.microsoft.com/office/drawing/2014/main" id="{DF822B4B-4ECC-46E0-98C4-8752755855BC}"/>
                </a:ext>
              </a:extLst>
            </p:cNvPr>
            <p:cNvSpPr/>
            <p:nvPr userDrawn="1"/>
          </p:nvSpPr>
          <p:spPr>
            <a:xfrm>
              <a:off x="0" y="-277094"/>
              <a:ext cx="12192000" cy="1953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2" name="Rectangle 31">
              <a:extLst>
                <a:ext uri="{FF2B5EF4-FFF2-40B4-BE49-F238E27FC236}">
                  <a16:creationId xmlns="" xmlns:a16="http://schemas.microsoft.com/office/drawing/2014/main" id="{32B596D7-82DB-44A2-9A85-2074FFBDDA1F}"/>
                </a:ext>
              </a:extLst>
            </p:cNvPr>
            <p:cNvSpPr/>
            <p:nvPr userDrawn="1"/>
          </p:nvSpPr>
          <p:spPr>
            <a:xfrm>
              <a:off x="0" y="5575612"/>
              <a:ext cx="12192000" cy="241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sp>
        <p:nvSpPr>
          <p:cNvPr id="33" name="Rectangle 32">
            <a:extLst>
              <a:ext uri="{FF2B5EF4-FFF2-40B4-BE49-F238E27FC236}">
                <a16:creationId xmlns="" xmlns:a16="http://schemas.microsoft.com/office/drawing/2014/main" id="{5469995F-A28F-40A2-AB9B-09ACC9FB0598}"/>
              </a:ext>
            </a:extLst>
          </p:cNvPr>
          <p:cNvSpPr/>
          <p:nvPr userDrawn="1"/>
        </p:nvSpPr>
        <p:spPr>
          <a:xfrm flipV="1">
            <a:off x="0" y="0"/>
            <a:ext cx="12192000" cy="6539124"/>
          </a:xfrm>
          <a:prstGeom prst="rect">
            <a:avLst/>
          </a:prstGeom>
          <a:gradFill>
            <a:gsLst>
              <a:gs pos="25000">
                <a:schemeClr val="bg1">
                  <a:alpha val="0"/>
                </a:schemeClr>
              </a:gs>
              <a:gs pos="75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3" name="Ovale 22">
            <a:extLst>
              <a:ext uri="{FF2B5EF4-FFF2-40B4-BE49-F238E27FC236}">
                <a16:creationId xmlns="" xmlns:a16="http://schemas.microsoft.com/office/drawing/2014/main" id="{1CB2E658-DE02-4D14-8415-C9DDE61D9C38}"/>
              </a:ext>
            </a:extLst>
          </p:cNvPr>
          <p:cNvSpPr/>
          <p:nvPr userDrawn="1"/>
        </p:nvSpPr>
        <p:spPr>
          <a:xfrm>
            <a:off x="11230815" y="6327865"/>
            <a:ext cx="389686" cy="3896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cxnSp>
        <p:nvCxnSpPr>
          <p:cNvPr id="24" name="Connecteur droit 23">
            <a:extLst>
              <a:ext uri="{FF2B5EF4-FFF2-40B4-BE49-F238E27FC236}">
                <a16:creationId xmlns="" xmlns:a16="http://schemas.microsoft.com/office/drawing/2014/main" id="{7E270D38-BDD4-4090-8678-9B54159F6735}"/>
              </a:ext>
            </a:extLst>
          </p:cNvPr>
          <p:cNvCxnSpPr/>
          <p:nvPr userDrawn="1"/>
        </p:nvCxnSpPr>
        <p:spPr>
          <a:xfrm>
            <a:off x="11107057" y="6294459"/>
            <a:ext cx="0" cy="4572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Espace réservé du numéro de diapositive 13">
            <a:extLst>
              <a:ext uri="{FF2B5EF4-FFF2-40B4-BE49-F238E27FC236}">
                <a16:creationId xmlns="" xmlns:a16="http://schemas.microsoft.com/office/drawing/2014/main" id="{6CBA0A2A-9DE2-4857-B906-40C2FAD631A5}"/>
              </a:ext>
            </a:extLst>
          </p:cNvPr>
          <p:cNvSpPr>
            <a:spLocks noGrp="1"/>
          </p:cNvSpPr>
          <p:nvPr>
            <p:ph type="sldNum" sz="quarter" idx="19"/>
          </p:nvPr>
        </p:nvSpPr>
        <p:spPr>
          <a:xfrm>
            <a:off x="11230806" y="6327866"/>
            <a:ext cx="389686" cy="393610"/>
          </a:xfrm>
          <a:prstGeom prst="rect">
            <a:avLst/>
          </a:prstGeom>
        </p:spPr>
        <p:txBody>
          <a:bodyPr lIns="0" rIns="0" rtlCol="0" anchor="ctr" anchorCtr="1"/>
          <a:lstStyle>
            <a:lvl1pPr algn="ctr">
              <a:defRPr sz="1000">
                <a:solidFill>
                  <a:schemeClr val="bg1"/>
                </a:solidFill>
                <a:latin typeface="+mn-lt"/>
                <a:cs typeface="Arial" panose="020B0604020202020204" pitchFamily="34" charset="0"/>
              </a:defRPr>
            </a:lvl1pPr>
          </a:lstStyle>
          <a:p>
            <a:pPr rtl="0"/>
            <a:fld id="{DCB4E619-4CA9-4A22-920F-20396BF50470}" type="slidenum">
              <a:rPr lang="fr-FR" noProof="0" smtClean="0"/>
              <a:pPr/>
              <a:t>‹N°›</a:t>
            </a:fld>
            <a:endParaRPr lang="fr-FR" noProof="0" dirty="0"/>
          </a:p>
        </p:txBody>
      </p:sp>
      <p:cxnSp>
        <p:nvCxnSpPr>
          <p:cNvPr id="34" name="Connecteur droit 33">
            <a:extLst>
              <a:ext uri="{FF2B5EF4-FFF2-40B4-BE49-F238E27FC236}">
                <a16:creationId xmlns="" xmlns:a16="http://schemas.microsoft.com/office/drawing/2014/main" id="{B0FA4ECA-2E91-495E-BD1A-B2CAEE758E77}"/>
              </a:ext>
            </a:extLst>
          </p:cNvPr>
          <p:cNvCxnSpPr/>
          <p:nvPr userDrawn="1"/>
        </p:nvCxnSpPr>
        <p:spPr>
          <a:xfrm>
            <a:off x="0" y="6523059"/>
            <a:ext cx="111099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871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et contenu Deux">
    <p:spTree>
      <p:nvGrpSpPr>
        <p:cNvPr id="1" name=""/>
        <p:cNvGrpSpPr/>
        <p:nvPr/>
      </p:nvGrpSpPr>
      <p:grpSpPr>
        <a:xfrm>
          <a:off x="0" y="0"/>
          <a:ext cx="0" cy="0"/>
          <a:chOff x="0" y="0"/>
          <a:chExt cx="0" cy="0"/>
        </a:xfrm>
      </p:grpSpPr>
      <p:grpSp>
        <p:nvGrpSpPr>
          <p:cNvPr id="4" name="Groupe 3">
            <a:extLst>
              <a:ext uri="{FF2B5EF4-FFF2-40B4-BE49-F238E27FC236}">
                <a16:creationId xmlns="" xmlns:a16="http://schemas.microsoft.com/office/drawing/2014/main" id="{47922399-8F89-408C-9341-D40CA0241FCA}"/>
              </a:ext>
            </a:extLst>
          </p:cNvPr>
          <p:cNvGrpSpPr/>
          <p:nvPr userDrawn="1"/>
        </p:nvGrpSpPr>
        <p:grpSpPr>
          <a:xfrm>
            <a:off x="0" y="0"/>
            <a:ext cx="12192000" cy="4453577"/>
            <a:chOff x="0" y="-277094"/>
            <a:chExt cx="12192000" cy="5876838"/>
          </a:xfrm>
          <a:solidFill>
            <a:schemeClr val="bg2">
              <a:alpha val="25000"/>
            </a:schemeClr>
          </a:solidFill>
        </p:grpSpPr>
        <p:sp>
          <p:nvSpPr>
            <p:cNvPr id="5" name="Rectangle 4">
              <a:extLst>
                <a:ext uri="{FF2B5EF4-FFF2-40B4-BE49-F238E27FC236}">
                  <a16:creationId xmlns="" xmlns:a16="http://schemas.microsoft.com/office/drawing/2014/main" id="{15EAD396-D3B3-4625-ACBD-8DCCDF68C02E}"/>
                </a:ext>
              </a:extLst>
            </p:cNvPr>
            <p:cNvSpPr/>
            <p:nvPr/>
          </p:nvSpPr>
          <p:spPr>
            <a:xfrm>
              <a:off x="0" y="1811086"/>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6" name="Rectangle 5">
              <a:extLst>
                <a:ext uri="{FF2B5EF4-FFF2-40B4-BE49-F238E27FC236}">
                  <a16:creationId xmlns="" xmlns:a16="http://schemas.microsoft.com/office/drawing/2014/main" id="{3D2C31EA-DE60-4B04-A0E7-EDD781F8A5ED}"/>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7" name="Rectangle 6">
              <a:extLst>
                <a:ext uri="{FF2B5EF4-FFF2-40B4-BE49-F238E27FC236}">
                  <a16:creationId xmlns="" xmlns:a16="http://schemas.microsoft.com/office/drawing/2014/main" id="{F2826666-F495-4F73-9C0B-BC35C12A04E5}"/>
                </a:ext>
              </a:extLst>
            </p:cNvPr>
            <p:cNvSpPr/>
            <p:nvPr/>
          </p:nvSpPr>
          <p:spPr>
            <a:xfrm>
              <a:off x="0" y="4487469"/>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8" name="Rectangle 7">
              <a:extLst>
                <a:ext uri="{FF2B5EF4-FFF2-40B4-BE49-F238E27FC236}">
                  <a16:creationId xmlns="" xmlns:a16="http://schemas.microsoft.com/office/drawing/2014/main" id="{1F7154B4-247C-4EA1-8F79-B1AFEA43A0F7}"/>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9" name="Rectangle 8">
              <a:extLst>
                <a:ext uri="{FF2B5EF4-FFF2-40B4-BE49-F238E27FC236}">
                  <a16:creationId xmlns="" xmlns:a16="http://schemas.microsoft.com/office/drawing/2014/main" id="{A433A835-6677-412B-8504-280D41A43FC8}"/>
                </a:ext>
              </a:extLst>
            </p:cNvPr>
            <p:cNvSpPr/>
            <p:nvPr/>
          </p:nvSpPr>
          <p:spPr>
            <a:xfrm>
              <a:off x="0" y="3142331"/>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5" name="Rectangle 14">
              <a:extLst>
                <a:ext uri="{FF2B5EF4-FFF2-40B4-BE49-F238E27FC236}">
                  <a16:creationId xmlns="" xmlns:a16="http://schemas.microsoft.com/office/drawing/2014/main" id="{16019585-CD61-4AAA-BCA3-6E510EC9EBFD}"/>
                </a:ext>
              </a:extLst>
            </p:cNvPr>
            <p:cNvSpPr/>
            <p:nvPr userDrawn="1"/>
          </p:nvSpPr>
          <p:spPr>
            <a:xfrm>
              <a:off x="0" y="-277094"/>
              <a:ext cx="12192000" cy="1953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6" name="Rectangle 15">
              <a:extLst>
                <a:ext uri="{FF2B5EF4-FFF2-40B4-BE49-F238E27FC236}">
                  <a16:creationId xmlns="" xmlns:a16="http://schemas.microsoft.com/office/drawing/2014/main" id="{5FB1669E-AC4B-4D18-ABA0-2ADB207AEC71}"/>
                </a:ext>
              </a:extLst>
            </p:cNvPr>
            <p:cNvSpPr/>
            <p:nvPr userDrawn="1"/>
          </p:nvSpPr>
          <p:spPr>
            <a:xfrm>
              <a:off x="0" y="5575612"/>
              <a:ext cx="12192000" cy="241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sp>
        <p:nvSpPr>
          <p:cNvPr id="20" name="Rectangle 19">
            <a:extLst>
              <a:ext uri="{FF2B5EF4-FFF2-40B4-BE49-F238E27FC236}">
                <a16:creationId xmlns="" xmlns:a16="http://schemas.microsoft.com/office/drawing/2014/main" id="{7271D27F-F18F-48D4-ABF0-157A76F8D909}"/>
              </a:ext>
            </a:extLst>
          </p:cNvPr>
          <p:cNvSpPr/>
          <p:nvPr userDrawn="1"/>
        </p:nvSpPr>
        <p:spPr>
          <a:xfrm>
            <a:off x="0" y="1"/>
            <a:ext cx="12192000" cy="6858000"/>
          </a:xfrm>
          <a:prstGeom prst="rect">
            <a:avLst/>
          </a:prstGeom>
          <a:gradFill>
            <a:gsLst>
              <a:gs pos="0">
                <a:schemeClr val="bg1">
                  <a:alpha val="0"/>
                </a:schemeClr>
              </a:gs>
              <a:gs pos="52000">
                <a:srgbClr val="FFFFFF">
                  <a:alpha val="70000"/>
                </a:srgbClr>
              </a:gs>
              <a:gs pos="9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8" name="Forme libre : Forme 37">
            <a:extLst>
              <a:ext uri="{FF2B5EF4-FFF2-40B4-BE49-F238E27FC236}">
                <a16:creationId xmlns="" xmlns:a16="http://schemas.microsoft.com/office/drawing/2014/main" id="{50027EDB-1D1D-4165-80FC-FDCCD04FF30D}"/>
              </a:ext>
            </a:extLst>
          </p:cNvPr>
          <p:cNvSpPr/>
          <p:nvPr userDrawn="1"/>
        </p:nvSpPr>
        <p:spPr>
          <a:xfrm>
            <a:off x="-1" y="1"/>
            <a:ext cx="4779964" cy="6413064"/>
          </a:xfrm>
          <a:custGeom>
            <a:avLst/>
            <a:gdLst>
              <a:gd name="connsiteX0" fmla="*/ 0 w 4779964"/>
              <a:gd name="connsiteY0" fmla="*/ 0 h 6413064"/>
              <a:gd name="connsiteX1" fmla="*/ 3376101 w 4779964"/>
              <a:gd name="connsiteY1" fmla="*/ 0 h 6413064"/>
              <a:gd name="connsiteX2" fmla="*/ 3478395 w 4779964"/>
              <a:gd name="connsiteY2" fmla="*/ 76494 h 6413064"/>
              <a:gd name="connsiteX3" fmla="*/ 4779964 w 4779964"/>
              <a:gd name="connsiteY3" fmla="*/ 2836412 h 6413064"/>
              <a:gd name="connsiteX4" fmla="*/ 1203312 w 4779964"/>
              <a:gd name="connsiteY4" fmla="*/ 6413064 h 6413064"/>
              <a:gd name="connsiteX5" fmla="*/ 139725 w 4779964"/>
              <a:gd name="connsiteY5" fmla="*/ 6252265 h 6413064"/>
              <a:gd name="connsiteX6" fmla="*/ 0 w 4779964"/>
              <a:gd name="connsiteY6" fmla="*/ 6204987 h 641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9964" h="6413064">
                <a:moveTo>
                  <a:pt x="0" y="0"/>
                </a:moveTo>
                <a:lnTo>
                  <a:pt x="3376101" y="0"/>
                </a:lnTo>
                <a:lnTo>
                  <a:pt x="3478395" y="76494"/>
                </a:lnTo>
                <a:cubicBezTo>
                  <a:pt x="4273296" y="732504"/>
                  <a:pt x="4779964" y="1725289"/>
                  <a:pt x="4779964" y="2836412"/>
                </a:cubicBezTo>
                <a:cubicBezTo>
                  <a:pt x="4779964" y="4811742"/>
                  <a:pt x="3178642" y="6413064"/>
                  <a:pt x="1203312" y="6413064"/>
                </a:cubicBezTo>
                <a:cubicBezTo>
                  <a:pt x="832938" y="6413064"/>
                  <a:pt x="475712" y="6356768"/>
                  <a:pt x="139725" y="6252265"/>
                </a:cubicBezTo>
                <a:lnTo>
                  <a:pt x="0" y="620498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noProof="0" dirty="0"/>
          </a:p>
        </p:txBody>
      </p:sp>
      <p:sp>
        <p:nvSpPr>
          <p:cNvPr id="40" name="Espace réservé d’image 39">
            <a:extLst>
              <a:ext uri="{FF2B5EF4-FFF2-40B4-BE49-F238E27FC236}">
                <a16:creationId xmlns="" xmlns:a16="http://schemas.microsoft.com/office/drawing/2014/main" id="{5588DAC9-9605-47F7-AA27-84E30747CFFD}"/>
              </a:ext>
            </a:extLst>
          </p:cNvPr>
          <p:cNvSpPr>
            <a:spLocks noGrp="1"/>
          </p:cNvSpPr>
          <p:nvPr userDrawn="1">
            <p:ph type="pic" sz="quarter" idx="14" hasCustomPrompt="1"/>
          </p:nvPr>
        </p:nvSpPr>
        <p:spPr>
          <a:xfrm>
            <a:off x="-1" y="2"/>
            <a:ext cx="4546212" cy="6179311"/>
          </a:xfrm>
          <a:custGeom>
            <a:avLst/>
            <a:gdLst>
              <a:gd name="connsiteX0" fmla="*/ 0 w 4546212"/>
              <a:gd name="connsiteY0" fmla="*/ 0 h 6179311"/>
              <a:gd name="connsiteX1" fmla="*/ 2966308 w 4546212"/>
              <a:gd name="connsiteY1" fmla="*/ 0 h 6179311"/>
              <a:gd name="connsiteX2" fmla="*/ 3072360 w 4546212"/>
              <a:gd name="connsiteY2" fmla="*/ 64428 h 6179311"/>
              <a:gd name="connsiteX3" fmla="*/ 4546212 w 4546212"/>
              <a:gd name="connsiteY3" fmla="*/ 2836412 h 6179311"/>
              <a:gd name="connsiteX4" fmla="*/ 1203313 w 4546212"/>
              <a:gd name="connsiteY4" fmla="*/ 6179311 h 6179311"/>
              <a:gd name="connsiteX5" fmla="*/ 53912 w 4546212"/>
              <a:gd name="connsiteY5" fmla="*/ 5976465 h 6179311"/>
              <a:gd name="connsiteX6" fmla="*/ 0 w 4546212"/>
              <a:gd name="connsiteY6" fmla="*/ 5955208 h 6179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6212" h="6179311">
                <a:moveTo>
                  <a:pt x="0" y="0"/>
                </a:moveTo>
                <a:lnTo>
                  <a:pt x="2966308" y="0"/>
                </a:lnTo>
                <a:lnTo>
                  <a:pt x="3072360" y="64428"/>
                </a:lnTo>
                <a:cubicBezTo>
                  <a:pt x="3961577" y="665171"/>
                  <a:pt x="4546212" y="1682517"/>
                  <a:pt x="4546212" y="2836412"/>
                </a:cubicBezTo>
                <a:cubicBezTo>
                  <a:pt x="4546212" y="4682644"/>
                  <a:pt x="3049545" y="6179311"/>
                  <a:pt x="1203313" y="6179311"/>
                </a:cubicBezTo>
                <a:cubicBezTo>
                  <a:pt x="799450" y="6179311"/>
                  <a:pt x="412314" y="6107693"/>
                  <a:pt x="53912" y="5976465"/>
                </a:cubicBezTo>
                <a:lnTo>
                  <a:pt x="0" y="5955208"/>
                </a:lnTo>
                <a:close/>
              </a:path>
            </a:pathLst>
          </a:custGeom>
          <a:pattFill prst="dkUpDiag">
            <a:fgClr>
              <a:schemeClr val="accent3"/>
            </a:fgClr>
            <a:bgClr>
              <a:schemeClr val="accent3">
                <a:lumMod val="75000"/>
              </a:schemeClr>
            </a:bgClr>
          </a:pattFill>
        </p:spPr>
        <p:txBody>
          <a:bodyPr vert="horz" wrap="square" lIns="0" tIns="1097280" rIns="914400" bIns="45720" rtlCol="0" anchor="t" anchorCtr="1">
            <a:noAutofit/>
          </a:bodyPr>
          <a:lstStyle>
            <a:lvl1pPr>
              <a:defRPr lang="en-GB" sz="1600" dirty="0">
                <a:solidFill>
                  <a:schemeClr val="bg1"/>
                </a:solidFill>
                <a:latin typeface="+mn-lt"/>
                <a:cs typeface="Arial" panose="020B0604020202020204" pitchFamily="34" charset="0"/>
              </a:defRPr>
            </a:lvl1pPr>
          </a:lstStyle>
          <a:p>
            <a:pPr marL="0" lvl="0" indent="0" algn="ctr" rtl="0">
              <a:buNone/>
            </a:pPr>
            <a:r>
              <a:rPr lang="fr-FR" noProof="0" dirty="0" smtClean="0"/>
              <a:t>Insérer une image</a:t>
            </a:r>
            <a:endParaRPr lang="fr-FR" noProof="0" dirty="0"/>
          </a:p>
        </p:txBody>
      </p:sp>
      <p:sp>
        <p:nvSpPr>
          <p:cNvPr id="2" name="Titre 1">
            <a:extLst>
              <a:ext uri="{FF2B5EF4-FFF2-40B4-BE49-F238E27FC236}">
                <a16:creationId xmlns="" xmlns:a16="http://schemas.microsoft.com/office/drawing/2014/main" id="{73B39506-58A9-4B12-A7D1-1B956C6BFAD5}"/>
              </a:ext>
            </a:extLst>
          </p:cNvPr>
          <p:cNvSpPr>
            <a:spLocks noGrp="1"/>
          </p:cNvSpPr>
          <p:nvPr>
            <p:ph type="title" hasCustomPrompt="1"/>
          </p:nvPr>
        </p:nvSpPr>
        <p:spPr>
          <a:xfrm>
            <a:off x="5215796" y="504419"/>
            <a:ext cx="6404696" cy="1480711"/>
          </a:xfrm>
        </p:spPr>
        <p:txBody>
          <a:bodyPr vert="horz" lIns="91440" tIns="45720" rIns="91440" bIns="45720" rtlCol="0" anchor="b">
            <a:noAutofit/>
          </a:bodyPr>
          <a:lstStyle>
            <a:lvl1pPr>
              <a:defRPr lang="en-GB" sz="2400" b="1" dirty="0">
                <a:solidFill>
                  <a:schemeClr val="accent2"/>
                </a:solidFill>
                <a:latin typeface="+mj-lt"/>
                <a:cs typeface="Arial" panose="020B0604020202020204" pitchFamily="34" charset="0"/>
              </a:defRPr>
            </a:lvl1pPr>
          </a:lstStyle>
          <a:p>
            <a:pPr marL="0" lvl="0" rtl="0"/>
            <a:r>
              <a:rPr lang="fr-FR" noProof="0" dirty="0" smtClean="0"/>
              <a:t>CLIQUEZ POUR MODIFIER LE STYLE DU TITRE DE MASQUE</a:t>
            </a:r>
            <a:endParaRPr lang="fr-FR" noProof="0" dirty="0"/>
          </a:p>
        </p:txBody>
      </p:sp>
      <p:sp>
        <p:nvSpPr>
          <p:cNvPr id="23" name="Ovale 22">
            <a:extLst>
              <a:ext uri="{FF2B5EF4-FFF2-40B4-BE49-F238E27FC236}">
                <a16:creationId xmlns="" xmlns:a16="http://schemas.microsoft.com/office/drawing/2014/main" id="{1CB2E658-DE02-4D14-8415-C9DDE61D9C38}"/>
              </a:ext>
            </a:extLst>
          </p:cNvPr>
          <p:cNvSpPr/>
          <p:nvPr userDrawn="1"/>
        </p:nvSpPr>
        <p:spPr>
          <a:xfrm>
            <a:off x="11230815" y="6327865"/>
            <a:ext cx="389686" cy="3896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cxnSp>
        <p:nvCxnSpPr>
          <p:cNvPr id="24" name="Connecteur droit 23">
            <a:extLst>
              <a:ext uri="{FF2B5EF4-FFF2-40B4-BE49-F238E27FC236}">
                <a16:creationId xmlns="" xmlns:a16="http://schemas.microsoft.com/office/drawing/2014/main" id="{7E270D38-BDD4-4090-8678-9B54159F6735}"/>
              </a:ext>
            </a:extLst>
          </p:cNvPr>
          <p:cNvCxnSpPr/>
          <p:nvPr userDrawn="1"/>
        </p:nvCxnSpPr>
        <p:spPr>
          <a:xfrm>
            <a:off x="11107057" y="6294459"/>
            <a:ext cx="0" cy="4572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Espace réservé du numéro de diapositive 13">
            <a:extLst>
              <a:ext uri="{FF2B5EF4-FFF2-40B4-BE49-F238E27FC236}">
                <a16:creationId xmlns="" xmlns:a16="http://schemas.microsoft.com/office/drawing/2014/main" id="{6CBA0A2A-9DE2-4857-B906-40C2FAD631A5}"/>
              </a:ext>
            </a:extLst>
          </p:cNvPr>
          <p:cNvSpPr>
            <a:spLocks noGrp="1"/>
          </p:cNvSpPr>
          <p:nvPr>
            <p:ph type="sldNum" sz="quarter" idx="19"/>
          </p:nvPr>
        </p:nvSpPr>
        <p:spPr>
          <a:xfrm>
            <a:off x="11230806" y="6327866"/>
            <a:ext cx="389686" cy="393610"/>
          </a:xfrm>
          <a:prstGeom prst="rect">
            <a:avLst/>
          </a:prstGeom>
        </p:spPr>
        <p:txBody>
          <a:bodyPr lIns="0" rIns="0" rtlCol="0" anchor="ctr" anchorCtr="1"/>
          <a:lstStyle>
            <a:lvl1pPr algn="ctr">
              <a:defRPr sz="1000">
                <a:solidFill>
                  <a:schemeClr val="bg1"/>
                </a:solidFill>
                <a:latin typeface="Arial" panose="020B0604020202020204" pitchFamily="34" charset="0"/>
                <a:cs typeface="Arial" panose="020B0604020202020204" pitchFamily="34" charset="0"/>
              </a:defRPr>
            </a:lvl1pPr>
          </a:lstStyle>
          <a:p>
            <a:pPr rtl="0"/>
            <a:fld id="{DCB4E619-4CA9-4A22-920F-20396BF50470}" type="slidenum">
              <a:rPr lang="fr-FR" noProof="0" smtClean="0"/>
              <a:pPr/>
              <a:t>‹N°›</a:t>
            </a:fld>
            <a:endParaRPr lang="fr-FR" noProof="0" dirty="0"/>
          </a:p>
        </p:txBody>
      </p:sp>
      <p:sp>
        <p:nvSpPr>
          <p:cNvPr id="28" name="Espace réservé du texte 18">
            <a:extLst>
              <a:ext uri="{FF2B5EF4-FFF2-40B4-BE49-F238E27FC236}">
                <a16:creationId xmlns="" xmlns:a16="http://schemas.microsoft.com/office/drawing/2014/main" id="{80494784-E07F-4E9E-941E-43AEB2F5F20B}"/>
              </a:ext>
            </a:extLst>
          </p:cNvPr>
          <p:cNvSpPr>
            <a:spLocks noGrp="1"/>
          </p:cNvSpPr>
          <p:nvPr>
            <p:ph type="body" sz="quarter" idx="20"/>
          </p:nvPr>
        </p:nvSpPr>
        <p:spPr>
          <a:xfrm>
            <a:off x="5215796" y="2526124"/>
            <a:ext cx="3017520" cy="3291840"/>
          </a:xfrm>
        </p:spPr>
        <p:txBody>
          <a:bodyPr vert="horz" lIns="0" tIns="0" rIns="0" bIns="0" rtlCol="0">
            <a:noAutofit/>
          </a:bodyPr>
          <a:lstStyle>
            <a:lvl1pPr>
              <a:lnSpc>
                <a:spcPct val="95000"/>
              </a:lnSpc>
              <a:spcBef>
                <a:spcPts val="600"/>
              </a:spcBef>
              <a:spcAft>
                <a:spcPts val="600"/>
              </a:spcAft>
              <a:defRPr lang="en-US" sz="1400" dirty="0" smtClean="0">
                <a:latin typeface="+mn-lt"/>
                <a:cs typeface="Arial" panose="020B0604020202020204" pitchFamily="34" charset="0"/>
              </a:defRPr>
            </a:lvl1pPr>
          </a:lstStyle>
          <a:p>
            <a:pPr lvl="0" rtl="0">
              <a:spcBef>
                <a:spcPts val="1200"/>
              </a:spcBef>
              <a:spcAft>
                <a:spcPts val="1200"/>
              </a:spcAft>
            </a:pPr>
            <a:r>
              <a:rPr lang="fr-FR" noProof="0" smtClean="0"/>
              <a:t>Modifiez les styles du texte du masque</a:t>
            </a:r>
          </a:p>
        </p:txBody>
      </p:sp>
      <p:sp>
        <p:nvSpPr>
          <p:cNvPr id="29" name="Espace réservé du texte 18">
            <a:extLst>
              <a:ext uri="{FF2B5EF4-FFF2-40B4-BE49-F238E27FC236}">
                <a16:creationId xmlns="" xmlns:a16="http://schemas.microsoft.com/office/drawing/2014/main" id="{39D8D742-FDDB-4DD7-B481-22264BEA4513}"/>
              </a:ext>
            </a:extLst>
          </p:cNvPr>
          <p:cNvSpPr>
            <a:spLocks noGrp="1"/>
          </p:cNvSpPr>
          <p:nvPr>
            <p:ph type="body" sz="quarter" idx="16"/>
          </p:nvPr>
        </p:nvSpPr>
        <p:spPr>
          <a:xfrm>
            <a:off x="8602972" y="2526124"/>
            <a:ext cx="3017520" cy="3291840"/>
          </a:xfrm>
        </p:spPr>
        <p:txBody>
          <a:bodyPr vert="horz" lIns="0" tIns="0" rIns="0" bIns="0" rtlCol="0">
            <a:noAutofit/>
          </a:bodyPr>
          <a:lstStyle>
            <a:lvl1pPr>
              <a:lnSpc>
                <a:spcPct val="95000"/>
              </a:lnSpc>
              <a:spcBef>
                <a:spcPts val="600"/>
              </a:spcBef>
              <a:spcAft>
                <a:spcPts val="600"/>
              </a:spcAft>
              <a:defRPr lang="en-US" sz="1400" dirty="0" smtClean="0">
                <a:latin typeface="+mn-lt"/>
                <a:cs typeface="Arial" panose="020B0604020202020204" pitchFamily="34" charset="0"/>
              </a:defRPr>
            </a:lvl1pPr>
          </a:lstStyle>
          <a:p>
            <a:pPr lvl="0" rtl="0">
              <a:spcBef>
                <a:spcPts val="1200"/>
              </a:spcBef>
              <a:spcAft>
                <a:spcPts val="1200"/>
              </a:spcAft>
            </a:pPr>
            <a:r>
              <a:rPr lang="fr-FR" noProof="0" smtClean="0"/>
              <a:t>Modifiez les styles du texte du masque</a:t>
            </a:r>
          </a:p>
        </p:txBody>
      </p:sp>
      <p:cxnSp>
        <p:nvCxnSpPr>
          <p:cNvPr id="30" name="Connecteur droit 29">
            <a:extLst>
              <a:ext uri="{FF2B5EF4-FFF2-40B4-BE49-F238E27FC236}">
                <a16:creationId xmlns="" xmlns:a16="http://schemas.microsoft.com/office/drawing/2014/main" id="{59FC3108-6645-447A-94B4-5B886047C764}"/>
              </a:ext>
            </a:extLst>
          </p:cNvPr>
          <p:cNvCxnSpPr/>
          <p:nvPr userDrawn="1"/>
        </p:nvCxnSpPr>
        <p:spPr>
          <a:xfrm>
            <a:off x="0" y="6523059"/>
            <a:ext cx="111099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3764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et contenu Deux 2">
    <p:spTree>
      <p:nvGrpSpPr>
        <p:cNvPr id="1" name=""/>
        <p:cNvGrpSpPr/>
        <p:nvPr/>
      </p:nvGrpSpPr>
      <p:grpSpPr>
        <a:xfrm>
          <a:off x="0" y="0"/>
          <a:ext cx="0" cy="0"/>
          <a:chOff x="0" y="0"/>
          <a:chExt cx="0" cy="0"/>
        </a:xfrm>
      </p:grpSpPr>
      <p:grpSp>
        <p:nvGrpSpPr>
          <p:cNvPr id="19" name="Groupe 18">
            <a:extLst>
              <a:ext uri="{FF2B5EF4-FFF2-40B4-BE49-F238E27FC236}">
                <a16:creationId xmlns="" xmlns:a16="http://schemas.microsoft.com/office/drawing/2014/main" id="{8AA00B8F-30F3-4771-B340-04E5180F24CB}"/>
              </a:ext>
            </a:extLst>
          </p:cNvPr>
          <p:cNvGrpSpPr/>
          <p:nvPr userDrawn="1"/>
        </p:nvGrpSpPr>
        <p:grpSpPr>
          <a:xfrm flipV="1">
            <a:off x="0" y="2404423"/>
            <a:ext cx="12192000" cy="4453577"/>
            <a:chOff x="0" y="-277094"/>
            <a:chExt cx="12192000" cy="5876838"/>
          </a:xfrm>
          <a:solidFill>
            <a:schemeClr val="bg2">
              <a:alpha val="25000"/>
            </a:schemeClr>
          </a:solidFill>
        </p:grpSpPr>
        <p:sp>
          <p:nvSpPr>
            <p:cNvPr id="21" name="Rectangle 20">
              <a:extLst>
                <a:ext uri="{FF2B5EF4-FFF2-40B4-BE49-F238E27FC236}">
                  <a16:creationId xmlns="" xmlns:a16="http://schemas.microsoft.com/office/drawing/2014/main" id="{20208B4A-3F77-46D6-894B-E1FDAD5EF77C}"/>
                </a:ext>
              </a:extLst>
            </p:cNvPr>
            <p:cNvSpPr/>
            <p:nvPr/>
          </p:nvSpPr>
          <p:spPr>
            <a:xfrm>
              <a:off x="0" y="1811086"/>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2" name="Rectangle 21">
              <a:extLst>
                <a:ext uri="{FF2B5EF4-FFF2-40B4-BE49-F238E27FC236}">
                  <a16:creationId xmlns="" xmlns:a16="http://schemas.microsoft.com/office/drawing/2014/main" id="{9049B3A7-D7B3-4DED-82EF-7949C06DB4B2}"/>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6" name="Rectangle 25">
              <a:extLst>
                <a:ext uri="{FF2B5EF4-FFF2-40B4-BE49-F238E27FC236}">
                  <a16:creationId xmlns="" xmlns:a16="http://schemas.microsoft.com/office/drawing/2014/main" id="{97420EFC-AB3B-4D30-9B82-F93818D68456}"/>
                </a:ext>
              </a:extLst>
            </p:cNvPr>
            <p:cNvSpPr/>
            <p:nvPr/>
          </p:nvSpPr>
          <p:spPr>
            <a:xfrm>
              <a:off x="0" y="4487469"/>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7" name="Rectangle 26">
              <a:extLst>
                <a:ext uri="{FF2B5EF4-FFF2-40B4-BE49-F238E27FC236}">
                  <a16:creationId xmlns="" xmlns:a16="http://schemas.microsoft.com/office/drawing/2014/main" id="{2E1AA950-E9D5-45D2-8DDB-2561BFC6C290}"/>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0" name="Rectangle 29">
              <a:extLst>
                <a:ext uri="{FF2B5EF4-FFF2-40B4-BE49-F238E27FC236}">
                  <a16:creationId xmlns="" xmlns:a16="http://schemas.microsoft.com/office/drawing/2014/main" id="{9C364EA4-EB4C-4EBE-80D3-A6661DD396D5}"/>
                </a:ext>
              </a:extLst>
            </p:cNvPr>
            <p:cNvSpPr/>
            <p:nvPr/>
          </p:nvSpPr>
          <p:spPr>
            <a:xfrm>
              <a:off x="0" y="3142331"/>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1" name="Rectangle 30">
              <a:extLst>
                <a:ext uri="{FF2B5EF4-FFF2-40B4-BE49-F238E27FC236}">
                  <a16:creationId xmlns="" xmlns:a16="http://schemas.microsoft.com/office/drawing/2014/main" id="{DF822B4B-4ECC-46E0-98C4-8752755855BC}"/>
                </a:ext>
              </a:extLst>
            </p:cNvPr>
            <p:cNvSpPr/>
            <p:nvPr userDrawn="1"/>
          </p:nvSpPr>
          <p:spPr>
            <a:xfrm>
              <a:off x="0" y="-277094"/>
              <a:ext cx="12192000" cy="1953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2" name="Rectangle 31">
              <a:extLst>
                <a:ext uri="{FF2B5EF4-FFF2-40B4-BE49-F238E27FC236}">
                  <a16:creationId xmlns="" xmlns:a16="http://schemas.microsoft.com/office/drawing/2014/main" id="{32B596D7-82DB-44A2-9A85-2074FFBDDA1F}"/>
                </a:ext>
              </a:extLst>
            </p:cNvPr>
            <p:cNvSpPr/>
            <p:nvPr userDrawn="1"/>
          </p:nvSpPr>
          <p:spPr>
            <a:xfrm>
              <a:off x="0" y="5575612"/>
              <a:ext cx="12192000" cy="241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sp>
        <p:nvSpPr>
          <p:cNvPr id="33" name="Rectangle 32">
            <a:extLst>
              <a:ext uri="{FF2B5EF4-FFF2-40B4-BE49-F238E27FC236}">
                <a16:creationId xmlns="" xmlns:a16="http://schemas.microsoft.com/office/drawing/2014/main" id="{5469995F-A28F-40A2-AB9B-09ACC9FB0598}"/>
              </a:ext>
            </a:extLst>
          </p:cNvPr>
          <p:cNvSpPr/>
          <p:nvPr userDrawn="1"/>
        </p:nvSpPr>
        <p:spPr>
          <a:xfrm flipV="1">
            <a:off x="0" y="0"/>
            <a:ext cx="12192000" cy="6539124"/>
          </a:xfrm>
          <a:prstGeom prst="rect">
            <a:avLst/>
          </a:prstGeom>
          <a:gradFill>
            <a:gsLst>
              <a:gs pos="25000">
                <a:schemeClr val="bg1">
                  <a:alpha val="0"/>
                </a:schemeClr>
              </a:gs>
              <a:gs pos="75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0" name="Forme libre : Forme 39">
            <a:extLst>
              <a:ext uri="{FF2B5EF4-FFF2-40B4-BE49-F238E27FC236}">
                <a16:creationId xmlns="" xmlns:a16="http://schemas.microsoft.com/office/drawing/2014/main" id="{477C6A0E-9AD9-4DAE-A8F9-47352997DD40}"/>
              </a:ext>
            </a:extLst>
          </p:cNvPr>
          <p:cNvSpPr/>
          <p:nvPr/>
        </p:nvSpPr>
        <p:spPr>
          <a:xfrm>
            <a:off x="1" y="1"/>
            <a:ext cx="4779963" cy="6413064"/>
          </a:xfrm>
          <a:custGeom>
            <a:avLst/>
            <a:gdLst>
              <a:gd name="connsiteX0" fmla="*/ 0 w 4779963"/>
              <a:gd name="connsiteY0" fmla="*/ 0 h 6413064"/>
              <a:gd name="connsiteX1" fmla="*/ 3376100 w 4779963"/>
              <a:gd name="connsiteY1" fmla="*/ 0 h 6413064"/>
              <a:gd name="connsiteX2" fmla="*/ 3478394 w 4779963"/>
              <a:gd name="connsiteY2" fmla="*/ 76494 h 6413064"/>
              <a:gd name="connsiteX3" fmla="*/ 4779963 w 4779963"/>
              <a:gd name="connsiteY3" fmla="*/ 2836412 h 6413064"/>
              <a:gd name="connsiteX4" fmla="*/ 1203311 w 4779963"/>
              <a:gd name="connsiteY4" fmla="*/ 6413064 h 6413064"/>
              <a:gd name="connsiteX5" fmla="*/ 139724 w 4779963"/>
              <a:gd name="connsiteY5" fmla="*/ 6252265 h 6413064"/>
              <a:gd name="connsiteX6" fmla="*/ 0 w 4779963"/>
              <a:gd name="connsiteY6" fmla="*/ 6201125 h 641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9963" h="6413064">
                <a:moveTo>
                  <a:pt x="0" y="0"/>
                </a:moveTo>
                <a:lnTo>
                  <a:pt x="3376100" y="0"/>
                </a:lnTo>
                <a:lnTo>
                  <a:pt x="3478394" y="76494"/>
                </a:lnTo>
                <a:cubicBezTo>
                  <a:pt x="4273295" y="732504"/>
                  <a:pt x="4779963" y="1725289"/>
                  <a:pt x="4779963" y="2836412"/>
                </a:cubicBezTo>
                <a:cubicBezTo>
                  <a:pt x="4779963" y="4811742"/>
                  <a:pt x="3178641" y="6413064"/>
                  <a:pt x="1203311" y="6413064"/>
                </a:cubicBezTo>
                <a:cubicBezTo>
                  <a:pt x="832937" y="6413064"/>
                  <a:pt x="475711" y="6356768"/>
                  <a:pt x="139724" y="6252265"/>
                </a:cubicBezTo>
                <a:lnTo>
                  <a:pt x="0" y="620112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noProof="0" dirty="0"/>
          </a:p>
        </p:txBody>
      </p:sp>
      <p:sp>
        <p:nvSpPr>
          <p:cNvPr id="42" name="Espace réservé d’image 41">
            <a:extLst>
              <a:ext uri="{FF2B5EF4-FFF2-40B4-BE49-F238E27FC236}">
                <a16:creationId xmlns="" xmlns:a16="http://schemas.microsoft.com/office/drawing/2014/main" id="{48E37E15-2CF4-46CD-A97E-2366CDF20E89}"/>
              </a:ext>
            </a:extLst>
          </p:cNvPr>
          <p:cNvSpPr>
            <a:spLocks noGrp="1"/>
          </p:cNvSpPr>
          <p:nvPr userDrawn="1">
            <p:ph type="pic" sz="quarter" idx="14" hasCustomPrompt="1"/>
          </p:nvPr>
        </p:nvSpPr>
        <p:spPr>
          <a:xfrm>
            <a:off x="-2" y="1"/>
            <a:ext cx="4546213" cy="6179312"/>
          </a:xfrm>
          <a:custGeom>
            <a:avLst/>
            <a:gdLst>
              <a:gd name="connsiteX0" fmla="*/ 0 w 4546213"/>
              <a:gd name="connsiteY0" fmla="*/ 0 h 6179312"/>
              <a:gd name="connsiteX1" fmla="*/ 2966307 w 4546213"/>
              <a:gd name="connsiteY1" fmla="*/ 0 h 6179312"/>
              <a:gd name="connsiteX2" fmla="*/ 3072361 w 4546213"/>
              <a:gd name="connsiteY2" fmla="*/ 64429 h 6179312"/>
              <a:gd name="connsiteX3" fmla="*/ 4546213 w 4546213"/>
              <a:gd name="connsiteY3" fmla="*/ 2836413 h 6179312"/>
              <a:gd name="connsiteX4" fmla="*/ 1203314 w 4546213"/>
              <a:gd name="connsiteY4" fmla="*/ 6179312 h 6179312"/>
              <a:gd name="connsiteX5" fmla="*/ 209238 w 4546213"/>
              <a:gd name="connsiteY5" fmla="*/ 6029022 h 6179312"/>
              <a:gd name="connsiteX6" fmla="*/ 0 w 4546213"/>
              <a:gd name="connsiteY6" fmla="*/ 5952440 h 617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6213" h="6179312">
                <a:moveTo>
                  <a:pt x="0" y="0"/>
                </a:moveTo>
                <a:lnTo>
                  <a:pt x="2966307" y="0"/>
                </a:lnTo>
                <a:lnTo>
                  <a:pt x="3072361" y="64429"/>
                </a:lnTo>
                <a:cubicBezTo>
                  <a:pt x="3961578" y="665172"/>
                  <a:pt x="4546213" y="1682518"/>
                  <a:pt x="4546213" y="2836413"/>
                </a:cubicBezTo>
                <a:cubicBezTo>
                  <a:pt x="4546213" y="4682645"/>
                  <a:pt x="3049546" y="6179312"/>
                  <a:pt x="1203314" y="6179312"/>
                </a:cubicBezTo>
                <a:cubicBezTo>
                  <a:pt x="857146" y="6179312"/>
                  <a:pt x="523266" y="6126695"/>
                  <a:pt x="209238" y="6029022"/>
                </a:cubicBezTo>
                <a:lnTo>
                  <a:pt x="0" y="5952440"/>
                </a:lnTo>
                <a:close/>
              </a:path>
            </a:pathLst>
          </a:custGeom>
          <a:pattFill prst="dkUpDiag">
            <a:fgClr>
              <a:schemeClr val="accent3"/>
            </a:fgClr>
            <a:bgClr>
              <a:schemeClr val="accent3">
                <a:lumMod val="75000"/>
              </a:schemeClr>
            </a:bgClr>
          </a:pattFill>
        </p:spPr>
        <p:txBody>
          <a:bodyPr vert="horz" wrap="square" lIns="0" tIns="1097280" rIns="914400" bIns="45720" rtlCol="0" anchor="t" anchorCtr="1">
            <a:noAutofit/>
          </a:bodyPr>
          <a:lstStyle>
            <a:lvl1pPr>
              <a:defRPr lang="en-GB" sz="1600" dirty="0">
                <a:solidFill>
                  <a:schemeClr val="bg1"/>
                </a:solidFill>
                <a:latin typeface="+mn-lt"/>
                <a:cs typeface="Arial" panose="020B0604020202020204" pitchFamily="34" charset="0"/>
              </a:defRPr>
            </a:lvl1pPr>
          </a:lstStyle>
          <a:p>
            <a:pPr marL="0" lvl="0" indent="0" algn="ctr" rtl="0">
              <a:buNone/>
            </a:pPr>
            <a:r>
              <a:rPr lang="fr-FR" noProof="0" dirty="0" smtClean="0"/>
              <a:t>Insérer une image</a:t>
            </a:r>
            <a:endParaRPr lang="fr-FR" noProof="0" dirty="0"/>
          </a:p>
        </p:txBody>
      </p:sp>
      <p:sp>
        <p:nvSpPr>
          <p:cNvPr id="2" name="Titre 1">
            <a:extLst>
              <a:ext uri="{FF2B5EF4-FFF2-40B4-BE49-F238E27FC236}">
                <a16:creationId xmlns="" xmlns:a16="http://schemas.microsoft.com/office/drawing/2014/main" id="{73B39506-58A9-4B12-A7D1-1B956C6BFAD5}"/>
              </a:ext>
            </a:extLst>
          </p:cNvPr>
          <p:cNvSpPr>
            <a:spLocks noGrp="1"/>
          </p:cNvSpPr>
          <p:nvPr>
            <p:ph type="title" hasCustomPrompt="1"/>
          </p:nvPr>
        </p:nvSpPr>
        <p:spPr>
          <a:xfrm>
            <a:off x="5215796" y="504419"/>
            <a:ext cx="6404696" cy="1480711"/>
          </a:xfrm>
        </p:spPr>
        <p:txBody>
          <a:bodyPr vert="horz" lIns="91440" tIns="45720" rIns="91440" bIns="45720" rtlCol="0" anchor="b">
            <a:noAutofit/>
          </a:bodyPr>
          <a:lstStyle>
            <a:lvl1pPr>
              <a:defRPr lang="en-GB" sz="2400" b="1" dirty="0">
                <a:solidFill>
                  <a:schemeClr val="accent2"/>
                </a:solidFill>
                <a:latin typeface="+mj-lt"/>
                <a:cs typeface="Arial" panose="020B0604020202020204" pitchFamily="34" charset="0"/>
              </a:defRPr>
            </a:lvl1pPr>
          </a:lstStyle>
          <a:p>
            <a:pPr marL="0" lvl="0" rtl="0"/>
            <a:r>
              <a:rPr lang="fr-FR" noProof="0" dirty="0" smtClean="0"/>
              <a:t>CLIQUEZ POUR MODIFIER LE STYLE DU TITRE DE MASQUE</a:t>
            </a:r>
            <a:endParaRPr lang="fr-FR" noProof="0" dirty="0"/>
          </a:p>
        </p:txBody>
      </p:sp>
      <p:sp>
        <p:nvSpPr>
          <p:cNvPr id="23" name="Ovale 22">
            <a:extLst>
              <a:ext uri="{FF2B5EF4-FFF2-40B4-BE49-F238E27FC236}">
                <a16:creationId xmlns="" xmlns:a16="http://schemas.microsoft.com/office/drawing/2014/main" id="{1CB2E658-DE02-4D14-8415-C9DDE61D9C38}"/>
              </a:ext>
            </a:extLst>
          </p:cNvPr>
          <p:cNvSpPr/>
          <p:nvPr userDrawn="1"/>
        </p:nvSpPr>
        <p:spPr>
          <a:xfrm>
            <a:off x="11230815" y="6327865"/>
            <a:ext cx="389686" cy="3896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cxnSp>
        <p:nvCxnSpPr>
          <p:cNvPr id="24" name="Connecteur droit 23">
            <a:extLst>
              <a:ext uri="{FF2B5EF4-FFF2-40B4-BE49-F238E27FC236}">
                <a16:creationId xmlns="" xmlns:a16="http://schemas.microsoft.com/office/drawing/2014/main" id="{7E270D38-BDD4-4090-8678-9B54159F6735}"/>
              </a:ext>
            </a:extLst>
          </p:cNvPr>
          <p:cNvCxnSpPr/>
          <p:nvPr userDrawn="1"/>
        </p:nvCxnSpPr>
        <p:spPr>
          <a:xfrm>
            <a:off x="11107057" y="6294459"/>
            <a:ext cx="0" cy="4572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Espace réservé du numéro de diapositive 13">
            <a:extLst>
              <a:ext uri="{FF2B5EF4-FFF2-40B4-BE49-F238E27FC236}">
                <a16:creationId xmlns="" xmlns:a16="http://schemas.microsoft.com/office/drawing/2014/main" id="{6CBA0A2A-9DE2-4857-B906-40C2FAD631A5}"/>
              </a:ext>
            </a:extLst>
          </p:cNvPr>
          <p:cNvSpPr>
            <a:spLocks noGrp="1"/>
          </p:cNvSpPr>
          <p:nvPr>
            <p:ph type="sldNum" sz="quarter" idx="19"/>
          </p:nvPr>
        </p:nvSpPr>
        <p:spPr>
          <a:xfrm>
            <a:off x="11230806" y="6327866"/>
            <a:ext cx="389686" cy="393610"/>
          </a:xfrm>
          <a:prstGeom prst="rect">
            <a:avLst/>
          </a:prstGeom>
        </p:spPr>
        <p:txBody>
          <a:bodyPr lIns="0" rIns="0" rtlCol="0" anchor="ctr" anchorCtr="1"/>
          <a:lstStyle>
            <a:lvl1pPr algn="ctr">
              <a:defRPr sz="1000">
                <a:solidFill>
                  <a:schemeClr val="bg1"/>
                </a:solidFill>
                <a:latin typeface="+mn-lt"/>
                <a:cs typeface="Arial" panose="020B0604020202020204" pitchFamily="34" charset="0"/>
              </a:defRPr>
            </a:lvl1pPr>
          </a:lstStyle>
          <a:p>
            <a:pPr rtl="0"/>
            <a:fld id="{DCB4E619-4CA9-4A22-920F-20396BF50470}" type="slidenum">
              <a:rPr lang="fr-FR" noProof="0" smtClean="0"/>
              <a:pPr/>
              <a:t>‹N°›</a:t>
            </a:fld>
            <a:endParaRPr lang="fr-FR" noProof="0" dirty="0"/>
          </a:p>
        </p:txBody>
      </p:sp>
      <p:sp>
        <p:nvSpPr>
          <p:cNvPr id="28" name="Espace réservé du texte 18">
            <a:extLst>
              <a:ext uri="{FF2B5EF4-FFF2-40B4-BE49-F238E27FC236}">
                <a16:creationId xmlns="" xmlns:a16="http://schemas.microsoft.com/office/drawing/2014/main" id="{80494784-E07F-4E9E-941E-43AEB2F5F20B}"/>
              </a:ext>
            </a:extLst>
          </p:cNvPr>
          <p:cNvSpPr>
            <a:spLocks noGrp="1"/>
          </p:cNvSpPr>
          <p:nvPr>
            <p:ph type="body" sz="quarter" idx="20"/>
          </p:nvPr>
        </p:nvSpPr>
        <p:spPr>
          <a:xfrm>
            <a:off x="5215796" y="2526124"/>
            <a:ext cx="3017520" cy="3291840"/>
          </a:xfrm>
        </p:spPr>
        <p:txBody>
          <a:bodyPr vert="horz" lIns="0" tIns="0" rIns="0" bIns="0" rtlCol="0">
            <a:noAutofit/>
          </a:bodyPr>
          <a:lstStyle>
            <a:lvl1pPr>
              <a:lnSpc>
                <a:spcPct val="95000"/>
              </a:lnSpc>
              <a:spcBef>
                <a:spcPts val="600"/>
              </a:spcBef>
              <a:spcAft>
                <a:spcPts val="600"/>
              </a:spcAft>
              <a:defRPr lang="en-US" sz="1400" dirty="0" smtClean="0">
                <a:latin typeface="+mn-lt"/>
                <a:cs typeface="Arial" panose="020B0604020202020204" pitchFamily="34" charset="0"/>
              </a:defRPr>
            </a:lvl1pPr>
          </a:lstStyle>
          <a:p>
            <a:pPr lvl="0" rtl="0">
              <a:spcBef>
                <a:spcPts val="1200"/>
              </a:spcBef>
              <a:spcAft>
                <a:spcPts val="1200"/>
              </a:spcAft>
            </a:pPr>
            <a:r>
              <a:rPr lang="fr-FR" noProof="0" smtClean="0"/>
              <a:t>Modifiez les styles du texte du masque</a:t>
            </a:r>
          </a:p>
        </p:txBody>
      </p:sp>
      <p:sp>
        <p:nvSpPr>
          <p:cNvPr id="29" name="Espace réservé du texte 18">
            <a:extLst>
              <a:ext uri="{FF2B5EF4-FFF2-40B4-BE49-F238E27FC236}">
                <a16:creationId xmlns="" xmlns:a16="http://schemas.microsoft.com/office/drawing/2014/main" id="{39D8D742-FDDB-4DD7-B481-22264BEA4513}"/>
              </a:ext>
            </a:extLst>
          </p:cNvPr>
          <p:cNvSpPr>
            <a:spLocks noGrp="1"/>
          </p:cNvSpPr>
          <p:nvPr>
            <p:ph type="body" sz="quarter" idx="16"/>
          </p:nvPr>
        </p:nvSpPr>
        <p:spPr>
          <a:xfrm>
            <a:off x="8602972" y="2526124"/>
            <a:ext cx="3017520" cy="3291840"/>
          </a:xfrm>
        </p:spPr>
        <p:txBody>
          <a:bodyPr vert="horz" lIns="0" tIns="0" rIns="0" bIns="0" rtlCol="0">
            <a:noAutofit/>
          </a:bodyPr>
          <a:lstStyle>
            <a:lvl1pPr>
              <a:lnSpc>
                <a:spcPct val="95000"/>
              </a:lnSpc>
              <a:spcBef>
                <a:spcPts val="600"/>
              </a:spcBef>
              <a:spcAft>
                <a:spcPts val="600"/>
              </a:spcAft>
              <a:defRPr lang="en-US" sz="1400" dirty="0" smtClean="0">
                <a:latin typeface="+mn-lt"/>
                <a:cs typeface="Arial" panose="020B0604020202020204" pitchFamily="34" charset="0"/>
              </a:defRPr>
            </a:lvl1pPr>
          </a:lstStyle>
          <a:p>
            <a:pPr lvl="0" rtl="0">
              <a:spcBef>
                <a:spcPts val="1200"/>
              </a:spcBef>
              <a:spcAft>
                <a:spcPts val="1200"/>
              </a:spcAft>
            </a:pPr>
            <a:r>
              <a:rPr lang="fr-FR" noProof="0" smtClean="0"/>
              <a:t>Modifiez les styles du texte du masque</a:t>
            </a:r>
          </a:p>
        </p:txBody>
      </p:sp>
      <p:cxnSp>
        <p:nvCxnSpPr>
          <p:cNvPr id="34" name="Connecteur droit 33">
            <a:extLst>
              <a:ext uri="{FF2B5EF4-FFF2-40B4-BE49-F238E27FC236}">
                <a16:creationId xmlns="" xmlns:a16="http://schemas.microsoft.com/office/drawing/2014/main" id="{B0FA4ECA-2E91-495E-BD1A-B2CAEE758E77}"/>
              </a:ext>
            </a:extLst>
          </p:cNvPr>
          <p:cNvCxnSpPr/>
          <p:nvPr userDrawn="1"/>
        </p:nvCxnSpPr>
        <p:spPr>
          <a:xfrm>
            <a:off x="0" y="6523059"/>
            <a:ext cx="111099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1118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image">
    <p:spTree>
      <p:nvGrpSpPr>
        <p:cNvPr id="1" name=""/>
        <p:cNvGrpSpPr/>
        <p:nvPr/>
      </p:nvGrpSpPr>
      <p:grpSpPr>
        <a:xfrm>
          <a:off x="0" y="0"/>
          <a:ext cx="0" cy="0"/>
          <a:chOff x="0" y="0"/>
          <a:chExt cx="0" cy="0"/>
        </a:xfrm>
      </p:grpSpPr>
      <p:grpSp>
        <p:nvGrpSpPr>
          <p:cNvPr id="4" name="Groupe 3">
            <a:extLst>
              <a:ext uri="{FF2B5EF4-FFF2-40B4-BE49-F238E27FC236}">
                <a16:creationId xmlns="" xmlns:a16="http://schemas.microsoft.com/office/drawing/2014/main" id="{47922399-8F89-408C-9341-D40CA0241FCA}"/>
              </a:ext>
            </a:extLst>
          </p:cNvPr>
          <p:cNvGrpSpPr/>
          <p:nvPr userDrawn="1"/>
        </p:nvGrpSpPr>
        <p:grpSpPr>
          <a:xfrm>
            <a:off x="0" y="0"/>
            <a:ext cx="12192000" cy="4453577"/>
            <a:chOff x="0" y="-277094"/>
            <a:chExt cx="12192000" cy="5876838"/>
          </a:xfrm>
          <a:solidFill>
            <a:schemeClr val="bg2">
              <a:alpha val="25000"/>
            </a:schemeClr>
          </a:solidFill>
        </p:grpSpPr>
        <p:sp>
          <p:nvSpPr>
            <p:cNvPr id="5" name="Rectangle 4">
              <a:extLst>
                <a:ext uri="{FF2B5EF4-FFF2-40B4-BE49-F238E27FC236}">
                  <a16:creationId xmlns="" xmlns:a16="http://schemas.microsoft.com/office/drawing/2014/main" id="{15EAD396-D3B3-4625-ACBD-8DCCDF68C02E}"/>
                </a:ext>
              </a:extLst>
            </p:cNvPr>
            <p:cNvSpPr/>
            <p:nvPr/>
          </p:nvSpPr>
          <p:spPr>
            <a:xfrm>
              <a:off x="0" y="1811086"/>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6" name="Rectangle 5">
              <a:extLst>
                <a:ext uri="{FF2B5EF4-FFF2-40B4-BE49-F238E27FC236}">
                  <a16:creationId xmlns="" xmlns:a16="http://schemas.microsoft.com/office/drawing/2014/main" id="{3D2C31EA-DE60-4B04-A0E7-EDD781F8A5ED}"/>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7" name="Rectangle 6">
              <a:extLst>
                <a:ext uri="{FF2B5EF4-FFF2-40B4-BE49-F238E27FC236}">
                  <a16:creationId xmlns="" xmlns:a16="http://schemas.microsoft.com/office/drawing/2014/main" id="{F2826666-F495-4F73-9C0B-BC35C12A04E5}"/>
                </a:ext>
              </a:extLst>
            </p:cNvPr>
            <p:cNvSpPr/>
            <p:nvPr/>
          </p:nvSpPr>
          <p:spPr>
            <a:xfrm>
              <a:off x="0" y="4487469"/>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8" name="Rectangle 7">
              <a:extLst>
                <a:ext uri="{FF2B5EF4-FFF2-40B4-BE49-F238E27FC236}">
                  <a16:creationId xmlns="" xmlns:a16="http://schemas.microsoft.com/office/drawing/2014/main" id="{1F7154B4-247C-4EA1-8F79-B1AFEA43A0F7}"/>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9" name="Rectangle 8">
              <a:extLst>
                <a:ext uri="{FF2B5EF4-FFF2-40B4-BE49-F238E27FC236}">
                  <a16:creationId xmlns="" xmlns:a16="http://schemas.microsoft.com/office/drawing/2014/main" id="{A433A835-6677-412B-8504-280D41A43FC8}"/>
                </a:ext>
              </a:extLst>
            </p:cNvPr>
            <p:cNvSpPr/>
            <p:nvPr/>
          </p:nvSpPr>
          <p:spPr>
            <a:xfrm>
              <a:off x="0" y="3142331"/>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5" name="Rectangle 14">
              <a:extLst>
                <a:ext uri="{FF2B5EF4-FFF2-40B4-BE49-F238E27FC236}">
                  <a16:creationId xmlns="" xmlns:a16="http://schemas.microsoft.com/office/drawing/2014/main" id="{16019585-CD61-4AAA-BCA3-6E510EC9EBFD}"/>
                </a:ext>
              </a:extLst>
            </p:cNvPr>
            <p:cNvSpPr/>
            <p:nvPr userDrawn="1"/>
          </p:nvSpPr>
          <p:spPr>
            <a:xfrm>
              <a:off x="0" y="-277094"/>
              <a:ext cx="12192000" cy="1953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6" name="Rectangle 15">
              <a:extLst>
                <a:ext uri="{FF2B5EF4-FFF2-40B4-BE49-F238E27FC236}">
                  <a16:creationId xmlns="" xmlns:a16="http://schemas.microsoft.com/office/drawing/2014/main" id="{5FB1669E-AC4B-4D18-ABA0-2ADB207AEC71}"/>
                </a:ext>
              </a:extLst>
            </p:cNvPr>
            <p:cNvSpPr/>
            <p:nvPr userDrawn="1"/>
          </p:nvSpPr>
          <p:spPr>
            <a:xfrm>
              <a:off x="0" y="5575612"/>
              <a:ext cx="12192000" cy="241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sp>
        <p:nvSpPr>
          <p:cNvPr id="20" name="Rectangle 19">
            <a:extLst>
              <a:ext uri="{FF2B5EF4-FFF2-40B4-BE49-F238E27FC236}">
                <a16:creationId xmlns="" xmlns:a16="http://schemas.microsoft.com/office/drawing/2014/main" id="{7271D27F-F18F-48D4-ABF0-157A76F8D909}"/>
              </a:ext>
            </a:extLst>
          </p:cNvPr>
          <p:cNvSpPr/>
          <p:nvPr userDrawn="1"/>
        </p:nvSpPr>
        <p:spPr>
          <a:xfrm>
            <a:off x="0" y="1"/>
            <a:ext cx="12192000" cy="6858000"/>
          </a:xfrm>
          <a:prstGeom prst="rect">
            <a:avLst/>
          </a:prstGeom>
          <a:gradFill>
            <a:gsLst>
              <a:gs pos="0">
                <a:schemeClr val="bg1">
                  <a:alpha val="0"/>
                </a:schemeClr>
              </a:gs>
              <a:gs pos="52000">
                <a:srgbClr val="FFFFFF">
                  <a:alpha val="70000"/>
                </a:srgbClr>
              </a:gs>
              <a:gs pos="9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8" name="Forme libre : Forme 37">
            <a:extLst>
              <a:ext uri="{FF2B5EF4-FFF2-40B4-BE49-F238E27FC236}">
                <a16:creationId xmlns="" xmlns:a16="http://schemas.microsoft.com/office/drawing/2014/main" id="{50027EDB-1D1D-4165-80FC-FDCCD04FF30D}"/>
              </a:ext>
            </a:extLst>
          </p:cNvPr>
          <p:cNvSpPr/>
          <p:nvPr userDrawn="1"/>
        </p:nvSpPr>
        <p:spPr>
          <a:xfrm>
            <a:off x="-1" y="1"/>
            <a:ext cx="4779964" cy="6413064"/>
          </a:xfrm>
          <a:custGeom>
            <a:avLst/>
            <a:gdLst>
              <a:gd name="connsiteX0" fmla="*/ 0 w 4779964"/>
              <a:gd name="connsiteY0" fmla="*/ 0 h 6413064"/>
              <a:gd name="connsiteX1" fmla="*/ 3376101 w 4779964"/>
              <a:gd name="connsiteY1" fmla="*/ 0 h 6413064"/>
              <a:gd name="connsiteX2" fmla="*/ 3478395 w 4779964"/>
              <a:gd name="connsiteY2" fmla="*/ 76494 h 6413064"/>
              <a:gd name="connsiteX3" fmla="*/ 4779964 w 4779964"/>
              <a:gd name="connsiteY3" fmla="*/ 2836412 h 6413064"/>
              <a:gd name="connsiteX4" fmla="*/ 1203312 w 4779964"/>
              <a:gd name="connsiteY4" fmla="*/ 6413064 h 6413064"/>
              <a:gd name="connsiteX5" fmla="*/ 139725 w 4779964"/>
              <a:gd name="connsiteY5" fmla="*/ 6252265 h 6413064"/>
              <a:gd name="connsiteX6" fmla="*/ 0 w 4779964"/>
              <a:gd name="connsiteY6" fmla="*/ 6204987 h 641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9964" h="6413064">
                <a:moveTo>
                  <a:pt x="0" y="0"/>
                </a:moveTo>
                <a:lnTo>
                  <a:pt x="3376101" y="0"/>
                </a:lnTo>
                <a:lnTo>
                  <a:pt x="3478395" y="76494"/>
                </a:lnTo>
                <a:cubicBezTo>
                  <a:pt x="4273296" y="732504"/>
                  <a:pt x="4779964" y="1725289"/>
                  <a:pt x="4779964" y="2836412"/>
                </a:cubicBezTo>
                <a:cubicBezTo>
                  <a:pt x="4779964" y="4811742"/>
                  <a:pt x="3178642" y="6413064"/>
                  <a:pt x="1203312" y="6413064"/>
                </a:cubicBezTo>
                <a:cubicBezTo>
                  <a:pt x="832938" y="6413064"/>
                  <a:pt x="475712" y="6356768"/>
                  <a:pt x="139725" y="6252265"/>
                </a:cubicBezTo>
                <a:lnTo>
                  <a:pt x="0" y="620498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noProof="0" dirty="0"/>
          </a:p>
        </p:txBody>
      </p:sp>
      <p:sp>
        <p:nvSpPr>
          <p:cNvPr id="40" name="Espace réservé d’image 39">
            <a:extLst>
              <a:ext uri="{FF2B5EF4-FFF2-40B4-BE49-F238E27FC236}">
                <a16:creationId xmlns="" xmlns:a16="http://schemas.microsoft.com/office/drawing/2014/main" id="{5588DAC9-9605-47F7-AA27-84E30747CFFD}"/>
              </a:ext>
            </a:extLst>
          </p:cNvPr>
          <p:cNvSpPr>
            <a:spLocks noGrp="1"/>
          </p:cNvSpPr>
          <p:nvPr userDrawn="1">
            <p:ph type="pic" sz="quarter" idx="14" hasCustomPrompt="1"/>
          </p:nvPr>
        </p:nvSpPr>
        <p:spPr>
          <a:xfrm>
            <a:off x="-1" y="2"/>
            <a:ext cx="4546212" cy="6179311"/>
          </a:xfrm>
          <a:custGeom>
            <a:avLst/>
            <a:gdLst>
              <a:gd name="connsiteX0" fmla="*/ 0 w 4546212"/>
              <a:gd name="connsiteY0" fmla="*/ 0 h 6179311"/>
              <a:gd name="connsiteX1" fmla="*/ 2966308 w 4546212"/>
              <a:gd name="connsiteY1" fmla="*/ 0 h 6179311"/>
              <a:gd name="connsiteX2" fmla="*/ 3072360 w 4546212"/>
              <a:gd name="connsiteY2" fmla="*/ 64428 h 6179311"/>
              <a:gd name="connsiteX3" fmla="*/ 4546212 w 4546212"/>
              <a:gd name="connsiteY3" fmla="*/ 2836412 h 6179311"/>
              <a:gd name="connsiteX4" fmla="*/ 1203313 w 4546212"/>
              <a:gd name="connsiteY4" fmla="*/ 6179311 h 6179311"/>
              <a:gd name="connsiteX5" fmla="*/ 53912 w 4546212"/>
              <a:gd name="connsiteY5" fmla="*/ 5976465 h 6179311"/>
              <a:gd name="connsiteX6" fmla="*/ 0 w 4546212"/>
              <a:gd name="connsiteY6" fmla="*/ 5955208 h 6179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6212" h="6179311">
                <a:moveTo>
                  <a:pt x="0" y="0"/>
                </a:moveTo>
                <a:lnTo>
                  <a:pt x="2966308" y="0"/>
                </a:lnTo>
                <a:lnTo>
                  <a:pt x="3072360" y="64428"/>
                </a:lnTo>
                <a:cubicBezTo>
                  <a:pt x="3961577" y="665171"/>
                  <a:pt x="4546212" y="1682517"/>
                  <a:pt x="4546212" y="2836412"/>
                </a:cubicBezTo>
                <a:cubicBezTo>
                  <a:pt x="4546212" y="4682644"/>
                  <a:pt x="3049545" y="6179311"/>
                  <a:pt x="1203313" y="6179311"/>
                </a:cubicBezTo>
                <a:cubicBezTo>
                  <a:pt x="799450" y="6179311"/>
                  <a:pt x="412314" y="6107693"/>
                  <a:pt x="53912" y="5976465"/>
                </a:cubicBezTo>
                <a:lnTo>
                  <a:pt x="0" y="5955208"/>
                </a:lnTo>
                <a:close/>
              </a:path>
            </a:pathLst>
          </a:custGeom>
          <a:pattFill prst="dkUpDiag">
            <a:fgClr>
              <a:schemeClr val="accent3"/>
            </a:fgClr>
            <a:bgClr>
              <a:schemeClr val="accent3">
                <a:lumMod val="75000"/>
              </a:schemeClr>
            </a:bgClr>
          </a:pattFill>
        </p:spPr>
        <p:txBody>
          <a:bodyPr vert="horz" wrap="square" lIns="0" tIns="1097280" rIns="914400" bIns="45720" rtlCol="0" anchor="t" anchorCtr="1">
            <a:noAutofit/>
          </a:bodyPr>
          <a:lstStyle>
            <a:lvl1pPr>
              <a:defRPr lang="en-GB" sz="1600" dirty="0">
                <a:solidFill>
                  <a:schemeClr val="bg1"/>
                </a:solidFill>
                <a:latin typeface="+mn-lt"/>
                <a:cs typeface="Arial" panose="020B0604020202020204" pitchFamily="34" charset="0"/>
              </a:defRPr>
            </a:lvl1pPr>
          </a:lstStyle>
          <a:p>
            <a:pPr marL="0" lvl="0" indent="0" algn="ctr" rtl="0">
              <a:buNone/>
            </a:pPr>
            <a:r>
              <a:rPr lang="fr-FR" noProof="0" dirty="0" smtClean="0"/>
              <a:t>Insérer une image</a:t>
            </a:r>
            <a:endParaRPr lang="fr-FR" noProof="0" dirty="0"/>
          </a:p>
        </p:txBody>
      </p:sp>
      <p:sp>
        <p:nvSpPr>
          <p:cNvPr id="2" name="Titre 1">
            <a:extLst>
              <a:ext uri="{FF2B5EF4-FFF2-40B4-BE49-F238E27FC236}">
                <a16:creationId xmlns="" xmlns:a16="http://schemas.microsoft.com/office/drawing/2014/main" id="{73B39506-58A9-4B12-A7D1-1B956C6BFAD5}"/>
              </a:ext>
            </a:extLst>
          </p:cNvPr>
          <p:cNvSpPr>
            <a:spLocks noGrp="1"/>
          </p:cNvSpPr>
          <p:nvPr>
            <p:ph type="title" hasCustomPrompt="1"/>
          </p:nvPr>
        </p:nvSpPr>
        <p:spPr>
          <a:xfrm>
            <a:off x="5215796" y="504419"/>
            <a:ext cx="6404696" cy="1480711"/>
          </a:xfrm>
        </p:spPr>
        <p:txBody>
          <a:bodyPr vert="horz" lIns="91440" tIns="45720" rIns="91440" bIns="45720" rtlCol="0" anchor="b">
            <a:noAutofit/>
          </a:bodyPr>
          <a:lstStyle>
            <a:lvl1pPr>
              <a:defRPr lang="en-GB" sz="2400" b="1" dirty="0">
                <a:solidFill>
                  <a:schemeClr val="accent2"/>
                </a:solidFill>
                <a:latin typeface="+mj-lt"/>
                <a:cs typeface="Arial" panose="020B0604020202020204" pitchFamily="34" charset="0"/>
              </a:defRPr>
            </a:lvl1pPr>
          </a:lstStyle>
          <a:p>
            <a:pPr marL="0" lvl="0" rtl="0"/>
            <a:r>
              <a:rPr lang="fr-FR" noProof="0" dirty="0" smtClean="0"/>
              <a:t>CLIQUEZ POUR MODIFIER LE STYLE DU TITRE DE MASQUE</a:t>
            </a:r>
            <a:endParaRPr lang="fr-FR" noProof="0" dirty="0"/>
          </a:p>
        </p:txBody>
      </p:sp>
      <p:sp>
        <p:nvSpPr>
          <p:cNvPr id="23" name="Ovale 22">
            <a:extLst>
              <a:ext uri="{FF2B5EF4-FFF2-40B4-BE49-F238E27FC236}">
                <a16:creationId xmlns="" xmlns:a16="http://schemas.microsoft.com/office/drawing/2014/main" id="{1CB2E658-DE02-4D14-8415-C9DDE61D9C38}"/>
              </a:ext>
            </a:extLst>
          </p:cNvPr>
          <p:cNvSpPr/>
          <p:nvPr userDrawn="1"/>
        </p:nvSpPr>
        <p:spPr>
          <a:xfrm>
            <a:off x="11230815" y="6327865"/>
            <a:ext cx="389686" cy="3896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cxnSp>
        <p:nvCxnSpPr>
          <p:cNvPr id="24" name="Connecteur droit 23">
            <a:extLst>
              <a:ext uri="{FF2B5EF4-FFF2-40B4-BE49-F238E27FC236}">
                <a16:creationId xmlns="" xmlns:a16="http://schemas.microsoft.com/office/drawing/2014/main" id="{7E270D38-BDD4-4090-8678-9B54159F6735}"/>
              </a:ext>
            </a:extLst>
          </p:cNvPr>
          <p:cNvCxnSpPr/>
          <p:nvPr userDrawn="1"/>
        </p:nvCxnSpPr>
        <p:spPr>
          <a:xfrm>
            <a:off x="11107057" y="6294459"/>
            <a:ext cx="0" cy="4572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Espace réservé du numéro de diapositive 13">
            <a:extLst>
              <a:ext uri="{FF2B5EF4-FFF2-40B4-BE49-F238E27FC236}">
                <a16:creationId xmlns="" xmlns:a16="http://schemas.microsoft.com/office/drawing/2014/main" id="{6CBA0A2A-9DE2-4857-B906-40C2FAD631A5}"/>
              </a:ext>
            </a:extLst>
          </p:cNvPr>
          <p:cNvSpPr>
            <a:spLocks noGrp="1"/>
          </p:cNvSpPr>
          <p:nvPr>
            <p:ph type="sldNum" sz="quarter" idx="19"/>
          </p:nvPr>
        </p:nvSpPr>
        <p:spPr>
          <a:xfrm>
            <a:off x="11230806" y="6327866"/>
            <a:ext cx="389686" cy="393610"/>
          </a:xfrm>
          <a:prstGeom prst="rect">
            <a:avLst/>
          </a:prstGeom>
        </p:spPr>
        <p:txBody>
          <a:bodyPr lIns="0" rIns="0" rtlCol="0" anchor="ctr" anchorCtr="1"/>
          <a:lstStyle>
            <a:lvl1pPr algn="ctr">
              <a:defRPr sz="1000">
                <a:solidFill>
                  <a:schemeClr val="bg1"/>
                </a:solidFill>
                <a:latin typeface="+mn-lt"/>
                <a:cs typeface="Arial" panose="020B0604020202020204" pitchFamily="34" charset="0"/>
              </a:defRPr>
            </a:lvl1pPr>
          </a:lstStyle>
          <a:p>
            <a:pPr rtl="0"/>
            <a:fld id="{DCB4E619-4CA9-4A22-920F-20396BF50470}" type="slidenum">
              <a:rPr lang="fr-FR" noProof="0" smtClean="0"/>
              <a:pPr/>
              <a:t>‹N°›</a:t>
            </a:fld>
            <a:endParaRPr lang="fr-FR" noProof="0" dirty="0"/>
          </a:p>
        </p:txBody>
      </p:sp>
      <p:cxnSp>
        <p:nvCxnSpPr>
          <p:cNvPr id="30" name="Connecteur droit 29">
            <a:extLst>
              <a:ext uri="{FF2B5EF4-FFF2-40B4-BE49-F238E27FC236}">
                <a16:creationId xmlns="" xmlns:a16="http://schemas.microsoft.com/office/drawing/2014/main" id="{59FC3108-6645-447A-94B4-5B886047C764}"/>
              </a:ext>
            </a:extLst>
          </p:cNvPr>
          <p:cNvCxnSpPr/>
          <p:nvPr userDrawn="1"/>
        </p:nvCxnSpPr>
        <p:spPr>
          <a:xfrm>
            <a:off x="0" y="6523059"/>
            <a:ext cx="111099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959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grpSp>
        <p:nvGrpSpPr>
          <p:cNvPr id="4" name="Groupe 3">
            <a:extLst>
              <a:ext uri="{FF2B5EF4-FFF2-40B4-BE49-F238E27FC236}">
                <a16:creationId xmlns="" xmlns:a16="http://schemas.microsoft.com/office/drawing/2014/main" id="{47922399-8F89-408C-9341-D40CA0241FCA}"/>
              </a:ext>
            </a:extLst>
          </p:cNvPr>
          <p:cNvGrpSpPr/>
          <p:nvPr userDrawn="1"/>
        </p:nvGrpSpPr>
        <p:grpSpPr>
          <a:xfrm>
            <a:off x="0" y="0"/>
            <a:ext cx="12192000" cy="4453577"/>
            <a:chOff x="0" y="-277094"/>
            <a:chExt cx="12192000" cy="5876838"/>
          </a:xfrm>
          <a:solidFill>
            <a:schemeClr val="bg2">
              <a:alpha val="25000"/>
            </a:schemeClr>
          </a:solidFill>
        </p:grpSpPr>
        <p:sp>
          <p:nvSpPr>
            <p:cNvPr id="5" name="Rectangle 4">
              <a:extLst>
                <a:ext uri="{FF2B5EF4-FFF2-40B4-BE49-F238E27FC236}">
                  <a16:creationId xmlns="" xmlns:a16="http://schemas.microsoft.com/office/drawing/2014/main" id="{15EAD396-D3B3-4625-ACBD-8DCCDF68C02E}"/>
                </a:ext>
              </a:extLst>
            </p:cNvPr>
            <p:cNvSpPr/>
            <p:nvPr/>
          </p:nvSpPr>
          <p:spPr>
            <a:xfrm>
              <a:off x="0" y="1811086"/>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6" name="Rectangle 5">
              <a:extLst>
                <a:ext uri="{FF2B5EF4-FFF2-40B4-BE49-F238E27FC236}">
                  <a16:creationId xmlns="" xmlns:a16="http://schemas.microsoft.com/office/drawing/2014/main" id="{3D2C31EA-DE60-4B04-A0E7-EDD781F8A5ED}"/>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7" name="Rectangle 6">
              <a:extLst>
                <a:ext uri="{FF2B5EF4-FFF2-40B4-BE49-F238E27FC236}">
                  <a16:creationId xmlns="" xmlns:a16="http://schemas.microsoft.com/office/drawing/2014/main" id="{F2826666-F495-4F73-9C0B-BC35C12A04E5}"/>
                </a:ext>
              </a:extLst>
            </p:cNvPr>
            <p:cNvSpPr/>
            <p:nvPr/>
          </p:nvSpPr>
          <p:spPr>
            <a:xfrm>
              <a:off x="0" y="4487469"/>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8" name="Rectangle 7">
              <a:extLst>
                <a:ext uri="{FF2B5EF4-FFF2-40B4-BE49-F238E27FC236}">
                  <a16:creationId xmlns="" xmlns:a16="http://schemas.microsoft.com/office/drawing/2014/main" id="{1F7154B4-247C-4EA1-8F79-B1AFEA43A0F7}"/>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9" name="Rectangle 8">
              <a:extLst>
                <a:ext uri="{FF2B5EF4-FFF2-40B4-BE49-F238E27FC236}">
                  <a16:creationId xmlns="" xmlns:a16="http://schemas.microsoft.com/office/drawing/2014/main" id="{A433A835-6677-412B-8504-280D41A43FC8}"/>
                </a:ext>
              </a:extLst>
            </p:cNvPr>
            <p:cNvSpPr/>
            <p:nvPr/>
          </p:nvSpPr>
          <p:spPr>
            <a:xfrm>
              <a:off x="0" y="3142331"/>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5" name="Rectangle 14">
              <a:extLst>
                <a:ext uri="{FF2B5EF4-FFF2-40B4-BE49-F238E27FC236}">
                  <a16:creationId xmlns="" xmlns:a16="http://schemas.microsoft.com/office/drawing/2014/main" id="{16019585-CD61-4AAA-BCA3-6E510EC9EBFD}"/>
                </a:ext>
              </a:extLst>
            </p:cNvPr>
            <p:cNvSpPr/>
            <p:nvPr userDrawn="1"/>
          </p:nvSpPr>
          <p:spPr>
            <a:xfrm>
              <a:off x="0" y="-277094"/>
              <a:ext cx="12192000" cy="1953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6" name="Rectangle 15">
              <a:extLst>
                <a:ext uri="{FF2B5EF4-FFF2-40B4-BE49-F238E27FC236}">
                  <a16:creationId xmlns="" xmlns:a16="http://schemas.microsoft.com/office/drawing/2014/main" id="{5FB1669E-AC4B-4D18-ABA0-2ADB207AEC71}"/>
                </a:ext>
              </a:extLst>
            </p:cNvPr>
            <p:cNvSpPr/>
            <p:nvPr userDrawn="1"/>
          </p:nvSpPr>
          <p:spPr>
            <a:xfrm>
              <a:off x="0" y="5575612"/>
              <a:ext cx="12192000" cy="241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sp>
        <p:nvSpPr>
          <p:cNvPr id="20" name="Rectangle 19">
            <a:extLst>
              <a:ext uri="{FF2B5EF4-FFF2-40B4-BE49-F238E27FC236}">
                <a16:creationId xmlns="" xmlns:a16="http://schemas.microsoft.com/office/drawing/2014/main" id="{7271D27F-F18F-48D4-ABF0-157A76F8D909}"/>
              </a:ext>
            </a:extLst>
          </p:cNvPr>
          <p:cNvSpPr/>
          <p:nvPr userDrawn="1"/>
        </p:nvSpPr>
        <p:spPr>
          <a:xfrm>
            <a:off x="0" y="1"/>
            <a:ext cx="12192000" cy="6858000"/>
          </a:xfrm>
          <a:prstGeom prst="rect">
            <a:avLst/>
          </a:prstGeom>
          <a:gradFill>
            <a:gsLst>
              <a:gs pos="0">
                <a:schemeClr val="bg1">
                  <a:alpha val="0"/>
                </a:schemeClr>
              </a:gs>
              <a:gs pos="41500">
                <a:srgbClr val="FFFFFF">
                  <a:alpha val="70000"/>
                </a:srgbClr>
              </a:gs>
              <a:gs pos="83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1" name="Ovale 20">
            <a:extLst>
              <a:ext uri="{FF2B5EF4-FFF2-40B4-BE49-F238E27FC236}">
                <a16:creationId xmlns="" xmlns:a16="http://schemas.microsoft.com/office/drawing/2014/main" id="{675D2485-288B-4C04-96B9-2B4A313C8922}"/>
              </a:ext>
            </a:extLst>
          </p:cNvPr>
          <p:cNvSpPr/>
          <p:nvPr/>
        </p:nvSpPr>
        <p:spPr>
          <a:xfrm>
            <a:off x="6493691" y="106341"/>
            <a:ext cx="5641826" cy="5641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7" name="Espace réservé d’image 21">
            <a:extLst>
              <a:ext uri="{FF2B5EF4-FFF2-40B4-BE49-F238E27FC236}">
                <a16:creationId xmlns="" xmlns:a16="http://schemas.microsoft.com/office/drawing/2014/main" id="{394F1CF1-D3A9-4DFB-9554-856AA539DB29}"/>
              </a:ext>
            </a:extLst>
          </p:cNvPr>
          <p:cNvSpPr>
            <a:spLocks noGrp="1"/>
          </p:cNvSpPr>
          <p:nvPr userDrawn="1">
            <p:ph type="pic" sz="quarter" idx="14" hasCustomPrompt="1"/>
          </p:nvPr>
        </p:nvSpPr>
        <p:spPr>
          <a:xfrm>
            <a:off x="6706226" y="318876"/>
            <a:ext cx="5221224" cy="5221224"/>
          </a:xfrm>
          <a:prstGeom prst="ellipse">
            <a:avLst/>
          </a:prstGeom>
          <a:pattFill prst="dkUpDiag">
            <a:fgClr>
              <a:schemeClr val="accent3"/>
            </a:fgClr>
            <a:bgClr>
              <a:schemeClr val="accent3">
                <a:lumMod val="75000"/>
              </a:schemeClr>
            </a:bgClr>
          </a:pattFill>
        </p:spPr>
        <p:txBody>
          <a:bodyPr vert="horz" lIns="91440" tIns="45720" rIns="91440" bIns="45720" rtlCol="0" anchor="t" anchorCtr="1">
            <a:noAutofit/>
          </a:bodyPr>
          <a:lstStyle>
            <a:lvl1pPr>
              <a:defRPr lang="en-GB" sz="1600" dirty="0">
                <a:solidFill>
                  <a:schemeClr val="bg1"/>
                </a:solidFill>
                <a:latin typeface="+mn-lt"/>
                <a:cs typeface="Arial" panose="020B0604020202020204" pitchFamily="34" charset="0"/>
              </a:defRPr>
            </a:lvl1pPr>
          </a:lstStyle>
          <a:p>
            <a:pPr marL="0" lvl="0" indent="0" algn="ctr" rtl="0">
              <a:buNone/>
            </a:pPr>
            <a:r>
              <a:rPr lang="fr-FR" noProof="0" dirty="0" smtClean="0"/>
              <a:t>Insérer une image</a:t>
            </a:r>
            <a:endParaRPr lang="fr-FR" noProof="0" dirty="0"/>
          </a:p>
        </p:txBody>
      </p:sp>
      <p:sp>
        <p:nvSpPr>
          <p:cNvPr id="2" name="Titre 1">
            <a:extLst>
              <a:ext uri="{FF2B5EF4-FFF2-40B4-BE49-F238E27FC236}">
                <a16:creationId xmlns="" xmlns:a16="http://schemas.microsoft.com/office/drawing/2014/main" id="{73B39506-58A9-4B12-A7D1-1B956C6BFAD5}"/>
              </a:ext>
            </a:extLst>
          </p:cNvPr>
          <p:cNvSpPr>
            <a:spLocks noGrp="1"/>
          </p:cNvSpPr>
          <p:nvPr userDrawn="1">
            <p:ph type="title" hasCustomPrompt="1"/>
          </p:nvPr>
        </p:nvSpPr>
        <p:spPr>
          <a:xfrm>
            <a:off x="640079" y="504419"/>
            <a:ext cx="5910095" cy="1480711"/>
          </a:xfrm>
        </p:spPr>
        <p:txBody>
          <a:bodyPr vert="horz" lIns="91440" tIns="45720" rIns="91440" bIns="45720" rtlCol="0" anchor="b">
            <a:noAutofit/>
          </a:bodyPr>
          <a:lstStyle>
            <a:lvl1pPr>
              <a:defRPr lang="en-GB" sz="2400" b="1" dirty="0">
                <a:solidFill>
                  <a:schemeClr val="accent2"/>
                </a:solidFill>
                <a:latin typeface="+mj-lt"/>
                <a:cs typeface="Arial" panose="020B0604020202020204" pitchFamily="34" charset="0"/>
              </a:defRPr>
            </a:lvl1pPr>
          </a:lstStyle>
          <a:p>
            <a:pPr marL="0" lvl="0" rtl="0"/>
            <a:r>
              <a:rPr lang="fr-FR" noProof="0" dirty="0" smtClean="0"/>
              <a:t>CLIQUEZ POUR MODIFIER LE STYLE DU TITRE DE MASQUE</a:t>
            </a:r>
            <a:endParaRPr lang="fr-FR" noProof="0" dirty="0"/>
          </a:p>
        </p:txBody>
      </p:sp>
      <p:sp>
        <p:nvSpPr>
          <p:cNvPr id="19" name="Espace réservé du texte 18">
            <a:extLst>
              <a:ext uri="{FF2B5EF4-FFF2-40B4-BE49-F238E27FC236}">
                <a16:creationId xmlns="" xmlns:a16="http://schemas.microsoft.com/office/drawing/2014/main" id="{19F3BCA0-0088-459C-B430-8B531ECC563B}"/>
              </a:ext>
            </a:extLst>
          </p:cNvPr>
          <p:cNvSpPr>
            <a:spLocks noGrp="1"/>
          </p:cNvSpPr>
          <p:nvPr userDrawn="1">
            <p:ph type="body" sz="quarter" idx="15"/>
          </p:nvPr>
        </p:nvSpPr>
        <p:spPr>
          <a:xfrm>
            <a:off x="640080" y="2526124"/>
            <a:ext cx="2651760" cy="3653188"/>
          </a:xfrm>
        </p:spPr>
        <p:txBody>
          <a:bodyPr vert="horz" lIns="0" tIns="0" rIns="0" bIns="0" rtlCol="0">
            <a:noAutofit/>
          </a:bodyPr>
          <a:lstStyle>
            <a:lvl1pPr>
              <a:lnSpc>
                <a:spcPct val="95000"/>
              </a:lnSpc>
              <a:spcBef>
                <a:spcPts val="600"/>
              </a:spcBef>
              <a:spcAft>
                <a:spcPts val="600"/>
              </a:spcAft>
              <a:defRPr lang="en-US" sz="1400" dirty="0" smtClean="0">
                <a:latin typeface="+mn-lt"/>
                <a:cs typeface="Arial" panose="020B0604020202020204" pitchFamily="34" charset="0"/>
              </a:defRPr>
            </a:lvl1pPr>
          </a:lstStyle>
          <a:p>
            <a:pPr lvl="0" rtl="0">
              <a:spcBef>
                <a:spcPts val="1200"/>
              </a:spcBef>
              <a:spcAft>
                <a:spcPts val="1200"/>
              </a:spcAft>
            </a:pPr>
            <a:r>
              <a:rPr lang="fr-FR" noProof="0" smtClean="0"/>
              <a:t>Modifiez les styles du texte du masque</a:t>
            </a:r>
          </a:p>
        </p:txBody>
      </p:sp>
      <p:sp>
        <p:nvSpPr>
          <p:cNvPr id="23" name="Ovale 22">
            <a:extLst>
              <a:ext uri="{FF2B5EF4-FFF2-40B4-BE49-F238E27FC236}">
                <a16:creationId xmlns="" xmlns:a16="http://schemas.microsoft.com/office/drawing/2014/main" id="{87852F8E-63AE-43DD-809C-B8606D34592B}"/>
              </a:ext>
            </a:extLst>
          </p:cNvPr>
          <p:cNvSpPr/>
          <p:nvPr userDrawn="1"/>
        </p:nvSpPr>
        <p:spPr>
          <a:xfrm>
            <a:off x="11230815" y="6327865"/>
            <a:ext cx="389686" cy="3896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cxnSp>
        <p:nvCxnSpPr>
          <p:cNvPr id="25" name="Connecteur droit 24">
            <a:extLst>
              <a:ext uri="{FF2B5EF4-FFF2-40B4-BE49-F238E27FC236}">
                <a16:creationId xmlns="" xmlns:a16="http://schemas.microsoft.com/office/drawing/2014/main" id="{4EA561C2-BA65-46C4-BE8C-1A7497E8844A}"/>
              </a:ext>
            </a:extLst>
          </p:cNvPr>
          <p:cNvCxnSpPr/>
          <p:nvPr userDrawn="1"/>
        </p:nvCxnSpPr>
        <p:spPr>
          <a:xfrm>
            <a:off x="11107057" y="6294459"/>
            <a:ext cx="0" cy="4572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Espace réservé du texte 18">
            <a:extLst>
              <a:ext uri="{FF2B5EF4-FFF2-40B4-BE49-F238E27FC236}">
                <a16:creationId xmlns="" xmlns:a16="http://schemas.microsoft.com/office/drawing/2014/main" id="{E0C5EDE2-FB09-4A30-A72F-4B587D874737}"/>
              </a:ext>
            </a:extLst>
          </p:cNvPr>
          <p:cNvSpPr>
            <a:spLocks noGrp="1"/>
          </p:cNvSpPr>
          <p:nvPr>
            <p:ph type="body" sz="quarter" idx="16"/>
          </p:nvPr>
        </p:nvSpPr>
        <p:spPr>
          <a:xfrm>
            <a:off x="3727393" y="2526124"/>
            <a:ext cx="2651760" cy="3653188"/>
          </a:xfrm>
        </p:spPr>
        <p:txBody>
          <a:bodyPr vert="horz" lIns="0" tIns="0" rIns="0" bIns="0" rtlCol="0">
            <a:noAutofit/>
          </a:bodyPr>
          <a:lstStyle>
            <a:lvl1pPr>
              <a:lnSpc>
                <a:spcPct val="95000"/>
              </a:lnSpc>
              <a:spcBef>
                <a:spcPts val="600"/>
              </a:spcBef>
              <a:spcAft>
                <a:spcPts val="600"/>
              </a:spcAft>
              <a:defRPr lang="en-US" sz="1400" dirty="0" smtClean="0">
                <a:latin typeface="+mn-lt"/>
                <a:cs typeface="Arial" panose="020B0604020202020204" pitchFamily="34" charset="0"/>
              </a:defRPr>
            </a:lvl1pPr>
          </a:lstStyle>
          <a:p>
            <a:pPr lvl="0" rtl="0">
              <a:spcBef>
                <a:spcPts val="1200"/>
              </a:spcBef>
              <a:spcAft>
                <a:spcPts val="1200"/>
              </a:spcAft>
            </a:pPr>
            <a:r>
              <a:rPr lang="fr-FR" noProof="0" smtClean="0"/>
              <a:t>Modifiez les styles du texte du masque</a:t>
            </a:r>
          </a:p>
        </p:txBody>
      </p:sp>
      <p:sp>
        <p:nvSpPr>
          <p:cNvPr id="28" name="Espace réservé du numéro de diapositive 13">
            <a:extLst>
              <a:ext uri="{FF2B5EF4-FFF2-40B4-BE49-F238E27FC236}">
                <a16:creationId xmlns="" xmlns:a16="http://schemas.microsoft.com/office/drawing/2014/main" id="{CE1FD2D3-33AB-45C8-8460-A53DA1178B54}"/>
              </a:ext>
            </a:extLst>
          </p:cNvPr>
          <p:cNvSpPr>
            <a:spLocks noGrp="1"/>
          </p:cNvSpPr>
          <p:nvPr>
            <p:ph type="sldNum" sz="quarter" idx="19"/>
          </p:nvPr>
        </p:nvSpPr>
        <p:spPr>
          <a:xfrm>
            <a:off x="11230806" y="6327866"/>
            <a:ext cx="389686" cy="393610"/>
          </a:xfrm>
          <a:prstGeom prst="rect">
            <a:avLst/>
          </a:prstGeom>
        </p:spPr>
        <p:txBody>
          <a:bodyPr lIns="0" rIns="0" rtlCol="0" anchor="ctr" anchorCtr="1"/>
          <a:lstStyle>
            <a:lvl1pPr algn="ctr">
              <a:defRPr sz="1000">
                <a:solidFill>
                  <a:schemeClr val="bg1"/>
                </a:solidFill>
                <a:latin typeface="+mn-lt"/>
                <a:cs typeface="Arial" panose="020B0604020202020204" pitchFamily="34" charset="0"/>
              </a:defRPr>
            </a:lvl1pPr>
          </a:lstStyle>
          <a:p>
            <a:pPr rtl="0"/>
            <a:fld id="{DCB4E619-4CA9-4A22-920F-20396BF50470}" type="slidenum">
              <a:rPr lang="fr-FR" noProof="0" smtClean="0"/>
              <a:pPr/>
              <a:t>‹N°›</a:t>
            </a:fld>
            <a:endParaRPr lang="fr-FR" noProof="0" dirty="0"/>
          </a:p>
        </p:txBody>
      </p:sp>
      <p:cxnSp>
        <p:nvCxnSpPr>
          <p:cNvPr id="29" name="Connecteur droit 28">
            <a:extLst>
              <a:ext uri="{FF2B5EF4-FFF2-40B4-BE49-F238E27FC236}">
                <a16:creationId xmlns="" xmlns:a16="http://schemas.microsoft.com/office/drawing/2014/main" id="{985E165C-C0B1-4DBC-9626-FFD61EB2A3C6}"/>
              </a:ext>
            </a:extLst>
          </p:cNvPr>
          <p:cNvCxnSpPr/>
          <p:nvPr userDrawn="1"/>
        </p:nvCxnSpPr>
        <p:spPr>
          <a:xfrm>
            <a:off x="0" y="6523059"/>
            <a:ext cx="111099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3591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grpSp>
        <p:nvGrpSpPr>
          <p:cNvPr id="4" name="Groupe 3">
            <a:extLst>
              <a:ext uri="{FF2B5EF4-FFF2-40B4-BE49-F238E27FC236}">
                <a16:creationId xmlns="" xmlns:a16="http://schemas.microsoft.com/office/drawing/2014/main" id="{47922399-8F89-408C-9341-D40CA0241FCA}"/>
              </a:ext>
            </a:extLst>
          </p:cNvPr>
          <p:cNvGrpSpPr/>
          <p:nvPr userDrawn="1"/>
        </p:nvGrpSpPr>
        <p:grpSpPr>
          <a:xfrm flipV="1">
            <a:off x="0" y="2404423"/>
            <a:ext cx="12192000" cy="4453577"/>
            <a:chOff x="0" y="-277094"/>
            <a:chExt cx="12192000" cy="5876838"/>
          </a:xfrm>
          <a:solidFill>
            <a:schemeClr val="bg2">
              <a:alpha val="25000"/>
            </a:schemeClr>
          </a:solidFill>
        </p:grpSpPr>
        <p:sp>
          <p:nvSpPr>
            <p:cNvPr id="5" name="Rectangle 4">
              <a:extLst>
                <a:ext uri="{FF2B5EF4-FFF2-40B4-BE49-F238E27FC236}">
                  <a16:creationId xmlns="" xmlns:a16="http://schemas.microsoft.com/office/drawing/2014/main" id="{15EAD396-D3B3-4625-ACBD-8DCCDF68C02E}"/>
                </a:ext>
              </a:extLst>
            </p:cNvPr>
            <p:cNvSpPr/>
            <p:nvPr/>
          </p:nvSpPr>
          <p:spPr>
            <a:xfrm>
              <a:off x="0" y="1811086"/>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6" name="Rectangle 5">
              <a:extLst>
                <a:ext uri="{FF2B5EF4-FFF2-40B4-BE49-F238E27FC236}">
                  <a16:creationId xmlns="" xmlns:a16="http://schemas.microsoft.com/office/drawing/2014/main" id="{3D2C31EA-DE60-4B04-A0E7-EDD781F8A5ED}"/>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7" name="Rectangle 6">
              <a:extLst>
                <a:ext uri="{FF2B5EF4-FFF2-40B4-BE49-F238E27FC236}">
                  <a16:creationId xmlns="" xmlns:a16="http://schemas.microsoft.com/office/drawing/2014/main" id="{F2826666-F495-4F73-9C0B-BC35C12A04E5}"/>
                </a:ext>
              </a:extLst>
            </p:cNvPr>
            <p:cNvSpPr/>
            <p:nvPr/>
          </p:nvSpPr>
          <p:spPr>
            <a:xfrm>
              <a:off x="0" y="4487469"/>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8" name="Rectangle 7">
              <a:extLst>
                <a:ext uri="{FF2B5EF4-FFF2-40B4-BE49-F238E27FC236}">
                  <a16:creationId xmlns="" xmlns:a16="http://schemas.microsoft.com/office/drawing/2014/main" id="{1F7154B4-247C-4EA1-8F79-B1AFEA43A0F7}"/>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9" name="Rectangle 8">
              <a:extLst>
                <a:ext uri="{FF2B5EF4-FFF2-40B4-BE49-F238E27FC236}">
                  <a16:creationId xmlns="" xmlns:a16="http://schemas.microsoft.com/office/drawing/2014/main" id="{A433A835-6677-412B-8504-280D41A43FC8}"/>
                </a:ext>
              </a:extLst>
            </p:cNvPr>
            <p:cNvSpPr/>
            <p:nvPr/>
          </p:nvSpPr>
          <p:spPr>
            <a:xfrm>
              <a:off x="0" y="3142331"/>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5" name="Rectangle 14">
              <a:extLst>
                <a:ext uri="{FF2B5EF4-FFF2-40B4-BE49-F238E27FC236}">
                  <a16:creationId xmlns="" xmlns:a16="http://schemas.microsoft.com/office/drawing/2014/main" id="{16019585-CD61-4AAA-BCA3-6E510EC9EBFD}"/>
                </a:ext>
              </a:extLst>
            </p:cNvPr>
            <p:cNvSpPr/>
            <p:nvPr userDrawn="1"/>
          </p:nvSpPr>
          <p:spPr>
            <a:xfrm>
              <a:off x="0" y="-277094"/>
              <a:ext cx="12192000" cy="1953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6" name="Rectangle 15">
              <a:extLst>
                <a:ext uri="{FF2B5EF4-FFF2-40B4-BE49-F238E27FC236}">
                  <a16:creationId xmlns="" xmlns:a16="http://schemas.microsoft.com/office/drawing/2014/main" id="{5FB1669E-AC4B-4D18-ABA0-2ADB207AEC71}"/>
                </a:ext>
              </a:extLst>
            </p:cNvPr>
            <p:cNvSpPr/>
            <p:nvPr userDrawn="1"/>
          </p:nvSpPr>
          <p:spPr>
            <a:xfrm>
              <a:off x="0" y="5575612"/>
              <a:ext cx="12192000" cy="241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sp>
        <p:nvSpPr>
          <p:cNvPr id="20" name="Rectangle 19">
            <a:extLst>
              <a:ext uri="{FF2B5EF4-FFF2-40B4-BE49-F238E27FC236}">
                <a16:creationId xmlns="" xmlns:a16="http://schemas.microsoft.com/office/drawing/2014/main" id="{7271D27F-F18F-48D4-ABF0-157A76F8D909}"/>
              </a:ext>
            </a:extLst>
          </p:cNvPr>
          <p:cNvSpPr/>
          <p:nvPr userDrawn="1"/>
        </p:nvSpPr>
        <p:spPr>
          <a:xfrm flipV="1">
            <a:off x="0" y="0"/>
            <a:ext cx="12192000" cy="6858000"/>
          </a:xfrm>
          <a:prstGeom prst="rect">
            <a:avLst/>
          </a:prstGeom>
          <a:gradFill>
            <a:gsLst>
              <a:gs pos="25000">
                <a:schemeClr val="bg1">
                  <a:alpha val="0"/>
                </a:schemeClr>
              </a:gs>
              <a:gs pos="75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1" name="Ovale 20">
            <a:extLst>
              <a:ext uri="{FF2B5EF4-FFF2-40B4-BE49-F238E27FC236}">
                <a16:creationId xmlns="" xmlns:a16="http://schemas.microsoft.com/office/drawing/2014/main" id="{675D2485-288B-4C04-96B9-2B4A313C8922}"/>
              </a:ext>
            </a:extLst>
          </p:cNvPr>
          <p:cNvSpPr/>
          <p:nvPr/>
        </p:nvSpPr>
        <p:spPr>
          <a:xfrm>
            <a:off x="6493691" y="106341"/>
            <a:ext cx="5641826" cy="5641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7" name="Espace réservé d’image 21">
            <a:extLst>
              <a:ext uri="{FF2B5EF4-FFF2-40B4-BE49-F238E27FC236}">
                <a16:creationId xmlns="" xmlns:a16="http://schemas.microsoft.com/office/drawing/2014/main" id="{394F1CF1-D3A9-4DFB-9554-856AA539DB29}"/>
              </a:ext>
            </a:extLst>
          </p:cNvPr>
          <p:cNvSpPr>
            <a:spLocks noGrp="1"/>
          </p:cNvSpPr>
          <p:nvPr userDrawn="1">
            <p:ph type="pic" sz="quarter" idx="14" hasCustomPrompt="1"/>
          </p:nvPr>
        </p:nvSpPr>
        <p:spPr>
          <a:xfrm>
            <a:off x="6706226" y="318876"/>
            <a:ext cx="5221224" cy="5221224"/>
          </a:xfrm>
          <a:prstGeom prst="ellipse">
            <a:avLst/>
          </a:prstGeom>
          <a:pattFill prst="dkUpDiag">
            <a:fgClr>
              <a:schemeClr val="accent3"/>
            </a:fgClr>
            <a:bgClr>
              <a:schemeClr val="accent3">
                <a:lumMod val="75000"/>
              </a:schemeClr>
            </a:bgClr>
          </a:pattFill>
        </p:spPr>
        <p:txBody>
          <a:bodyPr vert="horz" lIns="91440" tIns="45720" rIns="91440" bIns="45720" rtlCol="0" anchor="t" anchorCtr="1">
            <a:noAutofit/>
          </a:bodyPr>
          <a:lstStyle>
            <a:lvl1pPr>
              <a:defRPr lang="en-GB" sz="1600" dirty="0">
                <a:solidFill>
                  <a:schemeClr val="bg1"/>
                </a:solidFill>
                <a:latin typeface="+mn-lt"/>
                <a:cs typeface="Arial" panose="020B0604020202020204" pitchFamily="34" charset="0"/>
              </a:defRPr>
            </a:lvl1pPr>
          </a:lstStyle>
          <a:p>
            <a:pPr marL="0" lvl="0" indent="0" algn="ctr" rtl="0">
              <a:buNone/>
            </a:pPr>
            <a:r>
              <a:rPr lang="fr-FR" noProof="0" dirty="0" smtClean="0"/>
              <a:t>Insérer une image</a:t>
            </a:r>
            <a:endParaRPr lang="fr-FR" noProof="0" dirty="0"/>
          </a:p>
        </p:txBody>
      </p:sp>
      <p:sp>
        <p:nvSpPr>
          <p:cNvPr id="2" name="Titre 1">
            <a:extLst>
              <a:ext uri="{FF2B5EF4-FFF2-40B4-BE49-F238E27FC236}">
                <a16:creationId xmlns="" xmlns:a16="http://schemas.microsoft.com/office/drawing/2014/main" id="{73B39506-58A9-4B12-A7D1-1B956C6BFAD5}"/>
              </a:ext>
            </a:extLst>
          </p:cNvPr>
          <p:cNvSpPr>
            <a:spLocks noGrp="1"/>
          </p:cNvSpPr>
          <p:nvPr userDrawn="1">
            <p:ph type="title" hasCustomPrompt="1"/>
          </p:nvPr>
        </p:nvSpPr>
        <p:spPr>
          <a:xfrm>
            <a:off x="640079" y="504419"/>
            <a:ext cx="5910095" cy="1480711"/>
          </a:xfrm>
        </p:spPr>
        <p:txBody>
          <a:bodyPr vert="horz" lIns="91440" tIns="45720" rIns="91440" bIns="45720" rtlCol="0" anchor="b">
            <a:noAutofit/>
          </a:bodyPr>
          <a:lstStyle>
            <a:lvl1pPr>
              <a:defRPr lang="en-GB" sz="2400" b="1" dirty="0">
                <a:solidFill>
                  <a:schemeClr val="accent2"/>
                </a:solidFill>
                <a:latin typeface="+mj-lt"/>
                <a:cs typeface="Arial" panose="020B0604020202020204" pitchFamily="34" charset="0"/>
              </a:defRPr>
            </a:lvl1pPr>
          </a:lstStyle>
          <a:p>
            <a:pPr marL="0" lvl="0" rtl="0"/>
            <a:r>
              <a:rPr lang="fr-FR" noProof="0" dirty="0" smtClean="0"/>
              <a:t>CLIQUEZ POUR MODIFIER LE STYLE DU TITRE DE MASQUE</a:t>
            </a:r>
            <a:endParaRPr lang="fr-FR" noProof="0" dirty="0"/>
          </a:p>
        </p:txBody>
      </p:sp>
      <p:sp>
        <p:nvSpPr>
          <p:cNvPr id="19" name="Espace réservé du texte 18">
            <a:extLst>
              <a:ext uri="{FF2B5EF4-FFF2-40B4-BE49-F238E27FC236}">
                <a16:creationId xmlns="" xmlns:a16="http://schemas.microsoft.com/office/drawing/2014/main" id="{19F3BCA0-0088-459C-B430-8B531ECC563B}"/>
              </a:ext>
            </a:extLst>
          </p:cNvPr>
          <p:cNvSpPr>
            <a:spLocks noGrp="1"/>
          </p:cNvSpPr>
          <p:nvPr userDrawn="1">
            <p:ph type="body" sz="quarter" idx="15"/>
          </p:nvPr>
        </p:nvSpPr>
        <p:spPr>
          <a:xfrm>
            <a:off x="640080" y="2526124"/>
            <a:ext cx="2651760" cy="3653188"/>
          </a:xfrm>
        </p:spPr>
        <p:txBody>
          <a:bodyPr vert="horz" lIns="0" tIns="0" rIns="0" bIns="0" rtlCol="0">
            <a:noAutofit/>
          </a:bodyPr>
          <a:lstStyle>
            <a:lvl1pPr>
              <a:lnSpc>
                <a:spcPct val="95000"/>
              </a:lnSpc>
              <a:spcBef>
                <a:spcPts val="600"/>
              </a:spcBef>
              <a:spcAft>
                <a:spcPts val="600"/>
              </a:spcAft>
              <a:defRPr lang="en-US" sz="1400" dirty="0" smtClean="0">
                <a:latin typeface="+mn-lt"/>
                <a:cs typeface="Arial" panose="020B0604020202020204" pitchFamily="34" charset="0"/>
              </a:defRPr>
            </a:lvl1pPr>
          </a:lstStyle>
          <a:p>
            <a:pPr lvl="0" rtl="0">
              <a:spcBef>
                <a:spcPts val="1200"/>
              </a:spcBef>
              <a:spcAft>
                <a:spcPts val="1200"/>
              </a:spcAft>
            </a:pPr>
            <a:r>
              <a:rPr lang="fr-FR" noProof="0" smtClean="0"/>
              <a:t>Modifiez les styles du texte du masque</a:t>
            </a:r>
          </a:p>
        </p:txBody>
      </p:sp>
      <p:sp>
        <p:nvSpPr>
          <p:cNvPr id="23" name="Ovale 22">
            <a:extLst>
              <a:ext uri="{FF2B5EF4-FFF2-40B4-BE49-F238E27FC236}">
                <a16:creationId xmlns="" xmlns:a16="http://schemas.microsoft.com/office/drawing/2014/main" id="{87852F8E-63AE-43DD-809C-B8606D34592B}"/>
              </a:ext>
            </a:extLst>
          </p:cNvPr>
          <p:cNvSpPr/>
          <p:nvPr userDrawn="1"/>
        </p:nvSpPr>
        <p:spPr>
          <a:xfrm>
            <a:off x="11230815" y="6327865"/>
            <a:ext cx="389686" cy="3896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cxnSp>
        <p:nvCxnSpPr>
          <p:cNvPr id="25" name="Connecteur droit 24">
            <a:extLst>
              <a:ext uri="{FF2B5EF4-FFF2-40B4-BE49-F238E27FC236}">
                <a16:creationId xmlns="" xmlns:a16="http://schemas.microsoft.com/office/drawing/2014/main" id="{4EA561C2-BA65-46C4-BE8C-1A7497E8844A}"/>
              </a:ext>
            </a:extLst>
          </p:cNvPr>
          <p:cNvCxnSpPr/>
          <p:nvPr userDrawn="1"/>
        </p:nvCxnSpPr>
        <p:spPr>
          <a:xfrm>
            <a:off x="11107057" y="6294459"/>
            <a:ext cx="0" cy="4572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Espace réservé du texte 18">
            <a:extLst>
              <a:ext uri="{FF2B5EF4-FFF2-40B4-BE49-F238E27FC236}">
                <a16:creationId xmlns="" xmlns:a16="http://schemas.microsoft.com/office/drawing/2014/main" id="{E0C5EDE2-FB09-4A30-A72F-4B587D874737}"/>
              </a:ext>
            </a:extLst>
          </p:cNvPr>
          <p:cNvSpPr>
            <a:spLocks noGrp="1"/>
          </p:cNvSpPr>
          <p:nvPr>
            <p:ph type="body" sz="quarter" idx="16"/>
          </p:nvPr>
        </p:nvSpPr>
        <p:spPr>
          <a:xfrm>
            <a:off x="3727393" y="2526124"/>
            <a:ext cx="2651760" cy="3653188"/>
          </a:xfrm>
        </p:spPr>
        <p:txBody>
          <a:bodyPr vert="horz" lIns="0" tIns="0" rIns="0" bIns="0" rtlCol="0">
            <a:noAutofit/>
          </a:bodyPr>
          <a:lstStyle>
            <a:lvl1pPr>
              <a:lnSpc>
                <a:spcPct val="95000"/>
              </a:lnSpc>
              <a:spcBef>
                <a:spcPts val="600"/>
              </a:spcBef>
              <a:spcAft>
                <a:spcPts val="600"/>
              </a:spcAft>
              <a:defRPr lang="en-US" sz="1400" dirty="0" smtClean="0">
                <a:latin typeface="+mn-lt"/>
                <a:cs typeface="Arial" panose="020B0604020202020204" pitchFamily="34" charset="0"/>
              </a:defRPr>
            </a:lvl1pPr>
          </a:lstStyle>
          <a:p>
            <a:pPr lvl="0" rtl="0">
              <a:spcBef>
                <a:spcPts val="1200"/>
              </a:spcBef>
              <a:spcAft>
                <a:spcPts val="1200"/>
              </a:spcAft>
            </a:pPr>
            <a:r>
              <a:rPr lang="fr-FR" noProof="0" smtClean="0"/>
              <a:t>Modifiez les styles du texte du masque</a:t>
            </a:r>
          </a:p>
        </p:txBody>
      </p:sp>
      <p:sp>
        <p:nvSpPr>
          <p:cNvPr id="14" name="Espace réservé du numéro de diapositive 13">
            <a:extLst>
              <a:ext uri="{FF2B5EF4-FFF2-40B4-BE49-F238E27FC236}">
                <a16:creationId xmlns="" xmlns:a16="http://schemas.microsoft.com/office/drawing/2014/main" id="{7504A362-78AD-4F31-9FCF-66BA2DBDB3E9}"/>
              </a:ext>
            </a:extLst>
          </p:cNvPr>
          <p:cNvSpPr>
            <a:spLocks noGrp="1"/>
          </p:cNvSpPr>
          <p:nvPr>
            <p:ph type="sldNum" sz="quarter" idx="19"/>
          </p:nvPr>
        </p:nvSpPr>
        <p:spPr>
          <a:xfrm>
            <a:off x="11230806" y="6327866"/>
            <a:ext cx="389686" cy="393610"/>
          </a:xfrm>
          <a:prstGeom prst="rect">
            <a:avLst/>
          </a:prstGeom>
        </p:spPr>
        <p:txBody>
          <a:bodyPr lIns="0" rIns="0" rtlCol="0" anchor="ctr" anchorCtr="1"/>
          <a:lstStyle>
            <a:lvl1pPr algn="ctr">
              <a:defRPr sz="1000">
                <a:solidFill>
                  <a:schemeClr val="bg1"/>
                </a:solidFill>
                <a:latin typeface="+mn-lt"/>
                <a:cs typeface="Arial" panose="020B0604020202020204" pitchFamily="34" charset="0"/>
              </a:defRPr>
            </a:lvl1pPr>
          </a:lstStyle>
          <a:p>
            <a:pPr rtl="0"/>
            <a:fld id="{DCB4E619-4CA9-4A22-920F-20396BF50470}" type="slidenum">
              <a:rPr lang="fr-FR" noProof="0" smtClean="0"/>
              <a:pPr/>
              <a:t>‹N°›</a:t>
            </a:fld>
            <a:endParaRPr lang="fr-FR" noProof="0" dirty="0"/>
          </a:p>
        </p:txBody>
      </p:sp>
      <p:cxnSp>
        <p:nvCxnSpPr>
          <p:cNvPr id="22" name="Connecteur droit 21">
            <a:extLst>
              <a:ext uri="{FF2B5EF4-FFF2-40B4-BE49-F238E27FC236}">
                <a16:creationId xmlns="" xmlns:a16="http://schemas.microsoft.com/office/drawing/2014/main" id="{7D0E096E-920F-4CEE-BF9A-07CA664FED23}"/>
              </a:ext>
            </a:extLst>
          </p:cNvPr>
          <p:cNvCxnSpPr/>
          <p:nvPr userDrawn="1"/>
        </p:nvCxnSpPr>
        <p:spPr>
          <a:xfrm>
            <a:off x="0" y="6523059"/>
            <a:ext cx="111099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2990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En-tête de section avec image">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D275E893-B909-4F92-896C-1901CA75CC67}"/>
              </a:ext>
            </a:extLst>
          </p:cNvPr>
          <p:cNvSpPr/>
          <p:nvPr userDrawn="1"/>
        </p:nvSpPr>
        <p:spPr>
          <a:xfrm>
            <a:off x="0" y="0"/>
            <a:ext cx="12192000" cy="6858000"/>
          </a:xfrm>
          <a:prstGeom prst="rect">
            <a:avLst/>
          </a:prstGeom>
          <a:solidFill>
            <a:schemeClr val="bg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nvGrpSpPr>
          <p:cNvPr id="8" name="Groupe 7">
            <a:extLst>
              <a:ext uri="{FF2B5EF4-FFF2-40B4-BE49-F238E27FC236}">
                <a16:creationId xmlns="" xmlns:a16="http://schemas.microsoft.com/office/drawing/2014/main" id="{CF112A8F-331B-4802-920C-B687B9108DB9}"/>
              </a:ext>
            </a:extLst>
          </p:cNvPr>
          <p:cNvGrpSpPr/>
          <p:nvPr userDrawn="1"/>
        </p:nvGrpSpPr>
        <p:grpSpPr>
          <a:xfrm>
            <a:off x="0" y="0"/>
            <a:ext cx="12192000" cy="3255962"/>
            <a:chOff x="0" y="1770061"/>
            <a:chExt cx="12192000" cy="3255962"/>
          </a:xfrm>
          <a:solidFill>
            <a:schemeClr val="bg1"/>
          </a:solidFill>
        </p:grpSpPr>
        <p:sp>
          <p:nvSpPr>
            <p:cNvPr id="9" name="Rectangle 8">
              <a:extLst>
                <a:ext uri="{FF2B5EF4-FFF2-40B4-BE49-F238E27FC236}">
                  <a16:creationId xmlns="" xmlns:a16="http://schemas.microsoft.com/office/drawing/2014/main" id="{A7A887D8-B543-4BB8-8D6E-605A1E5C80FD}"/>
                </a:ext>
              </a:extLst>
            </p:cNvPr>
            <p:cNvSpPr/>
            <p:nvPr/>
          </p:nvSpPr>
          <p:spPr>
            <a:xfrm>
              <a:off x="0" y="1770061"/>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0" name="Rectangle 9">
              <a:extLst>
                <a:ext uri="{FF2B5EF4-FFF2-40B4-BE49-F238E27FC236}">
                  <a16:creationId xmlns="" xmlns:a16="http://schemas.microsoft.com/office/drawing/2014/main" id="{BCC35E9C-9E03-4FFE-B868-4D04E8E7C1F3}"/>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1" name="Rectangle 10">
              <a:extLst>
                <a:ext uri="{FF2B5EF4-FFF2-40B4-BE49-F238E27FC236}">
                  <a16:creationId xmlns="" xmlns:a16="http://schemas.microsoft.com/office/drawing/2014/main" id="{574E81BF-ADCA-4D13-BE06-476741FE55C0}"/>
                </a:ext>
              </a:extLst>
            </p:cNvPr>
            <p:cNvSpPr/>
            <p:nvPr/>
          </p:nvSpPr>
          <p:spPr>
            <a:xfrm>
              <a:off x="0" y="4449763"/>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2" name="Rectangle 11">
              <a:extLst>
                <a:ext uri="{FF2B5EF4-FFF2-40B4-BE49-F238E27FC236}">
                  <a16:creationId xmlns="" xmlns:a16="http://schemas.microsoft.com/office/drawing/2014/main" id="{063D872D-8369-4426-A311-7F054F9DB5E1}"/>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3" name="Rectangle 12">
              <a:extLst>
                <a:ext uri="{FF2B5EF4-FFF2-40B4-BE49-F238E27FC236}">
                  <a16:creationId xmlns="" xmlns:a16="http://schemas.microsoft.com/office/drawing/2014/main" id="{D8C819C9-B789-44A8-9B98-F466EE191F5D}"/>
                </a:ext>
              </a:extLst>
            </p:cNvPr>
            <p:cNvSpPr/>
            <p:nvPr/>
          </p:nvSpPr>
          <p:spPr>
            <a:xfrm>
              <a:off x="0" y="3079750"/>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sp>
        <p:nvSpPr>
          <p:cNvPr id="2" name="Titre 1">
            <a:extLst>
              <a:ext uri="{FF2B5EF4-FFF2-40B4-BE49-F238E27FC236}">
                <a16:creationId xmlns="" xmlns:a16="http://schemas.microsoft.com/office/drawing/2014/main" id="{CBE30369-1DF2-4ABA-B24A-6BFD5F61E22A}"/>
              </a:ext>
            </a:extLst>
          </p:cNvPr>
          <p:cNvSpPr>
            <a:spLocks noGrp="1"/>
          </p:cNvSpPr>
          <p:nvPr userDrawn="1">
            <p:ph type="title" hasCustomPrompt="1"/>
          </p:nvPr>
        </p:nvSpPr>
        <p:spPr>
          <a:xfrm>
            <a:off x="831849" y="3387725"/>
            <a:ext cx="5680075" cy="1700866"/>
          </a:xfrm>
        </p:spPr>
        <p:txBody>
          <a:bodyPr vert="horz" lIns="91440" tIns="45720" rIns="91440" bIns="45720" rtlCol="0" anchor="b">
            <a:noAutofit/>
          </a:bodyPr>
          <a:lstStyle>
            <a:lvl1pPr>
              <a:defRPr lang="en-GB" sz="4600" b="1" spc="-150">
                <a:solidFill>
                  <a:schemeClr val="accent2"/>
                </a:solidFill>
                <a:latin typeface="+mj-lt"/>
              </a:defRPr>
            </a:lvl1pPr>
          </a:lstStyle>
          <a:p>
            <a:pPr marL="0" lvl="0" rtl="0"/>
            <a:r>
              <a:rPr lang="fr-FR" noProof="0" dirty="0" smtClean="0"/>
              <a:t>En-tête de section</a:t>
            </a:r>
            <a:endParaRPr lang="fr-FR" noProof="0" dirty="0"/>
          </a:p>
        </p:txBody>
      </p:sp>
      <p:sp>
        <p:nvSpPr>
          <p:cNvPr id="19" name="Triangle droit 18">
            <a:extLst>
              <a:ext uri="{FF2B5EF4-FFF2-40B4-BE49-F238E27FC236}">
                <a16:creationId xmlns="" xmlns:a16="http://schemas.microsoft.com/office/drawing/2014/main" id="{B2B3AD73-9CBC-4740-A178-7CA91A791E40}"/>
              </a:ext>
            </a:extLst>
          </p:cNvPr>
          <p:cNvSpPr/>
          <p:nvPr userDrawn="1"/>
        </p:nvSpPr>
        <p:spPr>
          <a:xfrm rot="18900000" flipH="1">
            <a:off x="436216" y="4610094"/>
            <a:ext cx="218598" cy="218598"/>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 name="Espace réservé du texte 2">
            <a:extLst>
              <a:ext uri="{FF2B5EF4-FFF2-40B4-BE49-F238E27FC236}">
                <a16:creationId xmlns="" xmlns:a16="http://schemas.microsoft.com/office/drawing/2014/main" id="{DFD4FDF2-DE4E-4F8D-98CE-1DD90825B0A4}"/>
              </a:ext>
            </a:extLst>
          </p:cNvPr>
          <p:cNvSpPr>
            <a:spLocks noGrp="1"/>
          </p:cNvSpPr>
          <p:nvPr userDrawn="1">
            <p:ph type="body" idx="1" hasCustomPrompt="1"/>
          </p:nvPr>
        </p:nvSpPr>
        <p:spPr>
          <a:xfrm>
            <a:off x="831849" y="5164364"/>
            <a:ext cx="5680075" cy="1078588"/>
          </a:xfrm>
        </p:spPr>
        <p:txBody>
          <a:bodyPr vert="horz" lIns="91440" tIns="45720" rIns="91440" bIns="45720" rtlCol="0">
            <a:noAutofit/>
          </a:bodyPr>
          <a:lstStyle>
            <a:lvl1pPr marL="0" indent="0">
              <a:buNone/>
              <a:defRPr lang="en-US" sz="1600" spc="300" dirty="0">
                <a:latin typeface="+mj-lt"/>
                <a:cs typeface="Arial" panose="020B0604020202020204" pitchFamily="34" charset="0"/>
              </a:defRPr>
            </a:lvl1pPr>
          </a:lstStyle>
          <a:p>
            <a:pPr lvl="0" rtl="0"/>
            <a:r>
              <a:rPr lang="fr-FR" noProof="0" dirty="0" smtClean="0"/>
              <a:t>Sous-titre</a:t>
            </a:r>
            <a:endParaRPr lang="fr-FR" noProof="0" dirty="0"/>
          </a:p>
        </p:txBody>
      </p:sp>
      <p:sp>
        <p:nvSpPr>
          <p:cNvPr id="17" name="Ovale 16">
            <a:extLst>
              <a:ext uri="{FF2B5EF4-FFF2-40B4-BE49-F238E27FC236}">
                <a16:creationId xmlns="" xmlns:a16="http://schemas.microsoft.com/office/drawing/2014/main" id="{811B3AF5-0AF9-445C-9B18-5CED755A048F}"/>
              </a:ext>
            </a:extLst>
          </p:cNvPr>
          <p:cNvSpPr/>
          <p:nvPr/>
        </p:nvSpPr>
        <p:spPr>
          <a:xfrm>
            <a:off x="6511925" y="131762"/>
            <a:ext cx="5416549" cy="541654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0" name="Espace réservé d’image 21">
            <a:extLst>
              <a:ext uri="{FF2B5EF4-FFF2-40B4-BE49-F238E27FC236}">
                <a16:creationId xmlns="" xmlns:a16="http://schemas.microsoft.com/office/drawing/2014/main" id="{FF97C0E2-E15D-4EB9-9FF8-CB859892B95B}"/>
              </a:ext>
            </a:extLst>
          </p:cNvPr>
          <p:cNvSpPr>
            <a:spLocks noGrp="1"/>
          </p:cNvSpPr>
          <p:nvPr userDrawn="1">
            <p:ph type="pic" sz="quarter" idx="14" hasCustomPrompt="1"/>
          </p:nvPr>
        </p:nvSpPr>
        <p:spPr>
          <a:xfrm>
            <a:off x="6715973" y="335810"/>
            <a:ext cx="5010912" cy="5010912"/>
          </a:xfrm>
          <a:prstGeom prst="ellipse">
            <a:avLst/>
          </a:prstGeom>
          <a:pattFill prst="dkUpDiag">
            <a:fgClr>
              <a:schemeClr val="accent3"/>
            </a:fgClr>
            <a:bgClr>
              <a:schemeClr val="accent3">
                <a:lumMod val="75000"/>
              </a:schemeClr>
            </a:bgClr>
          </a:pattFill>
        </p:spPr>
        <p:txBody>
          <a:bodyPr vert="horz" lIns="91440" tIns="45720" rIns="91440" bIns="45720" rtlCol="0" anchor="t" anchorCtr="1">
            <a:noAutofit/>
          </a:bodyPr>
          <a:lstStyle>
            <a:lvl1pPr>
              <a:defRPr lang="en-GB" sz="1600" dirty="0">
                <a:solidFill>
                  <a:schemeClr val="bg1"/>
                </a:solidFill>
                <a:latin typeface="+mn-lt"/>
                <a:cs typeface="Arial" panose="020B0604020202020204" pitchFamily="34" charset="0"/>
              </a:defRPr>
            </a:lvl1pPr>
          </a:lstStyle>
          <a:p>
            <a:pPr marL="0" lvl="0" indent="0" algn="ctr" rtl="0">
              <a:buNone/>
            </a:pPr>
            <a:r>
              <a:rPr lang="fr-FR" noProof="0" dirty="0" smtClean="0"/>
              <a:t>Insérer une image</a:t>
            </a:r>
            <a:endParaRPr lang="fr-FR" noProof="0" dirty="0"/>
          </a:p>
        </p:txBody>
      </p:sp>
    </p:spTree>
    <p:extLst>
      <p:ext uri="{BB962C8B-B14F-4D97-AF65-F5344CB8AC3E}">
        <p14:creationId xmlns:p14="http://schemas.microsoft.com/office/powerpoint/2010/main" val="190396733"/>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En-tête de section">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D275E893-B909-4F92-896C-1901CA75CC67}"/>
              </a:ext>
            </a:extLst>
          </p:cNvPr>
          <p:cNvSpPr/>
          <p:nvPr userDrawn="1"/>
        </p:nvSpPr>
        <p:spPr>
          <a:xfrm>
            <a:off x="0" y="0"/>
            <a:ext cx="12192000" cy="6858000"/>
          </a:xfrm>
          <a:prstGeom prst="rect">
            <a:avLst/>
          </a:prstGeom>
          <a:solidFill>
            <a:schemeClr val="bg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nvGrpSpPr>
          <p:cNvPr id="8" name="Groupe 7">
            <a:extLst>
              <a:ext uri="{FF2B5EF4-FFF2-40B4-BE49-F238E27FC236}">
                <a16:creationId xmlns="" xmlns:a16="http://schemas.microsoft.com/office/drawing/2014/main" id="{CF112A8F-331B-4802-920C-B687B9108DB9}"/>
              </a:ext>
            </a:extLst>
          </p:cNvPr>
          <p:cNvGrpSpPr/>
          <p:nvPr userDrawn="1"/>
        </p:nvGrpSpPr>
        <p:grpSpPr>
          <a:xfrm>
            <a:off x="0" y="0"/>
            <a:ext cx="12192000" cy="3255962"/>
            <a:chOff x="0" y="1770061"/>
            <a:chExt cx="12192000" cy="3255962"/>
          </a:xfrm>
          <a:solidFill>
            <a:schemeClr val="bg1"/>
          </a:solidFill>
        </p:grpSpPr>
        <p:sp>
          <p:nvSpPr>
            <p:cNvPr id="9" name="Rectangle 8">
              <a:extLst>
                <a:ext uri="{FF2B5EF4-FFF2-40B4-BE49-F238E27FC236}">
                  <a16:creationId xmlns="" xmlns:a16="http://schemas.microsoft.com/office/drawing/2014/main" id="{A7A887D8-B543-4BB8-8D6E-605A1E5C80FD}"/>
                </a:ext>
              </a:extLst>
            </p:cNvPr>
            <p:cNvSpPr/>
            <p:nvPr/>
          </p:nvSpPr>
          <p:spPr>
            <a:xfrm>
              <a:off x="0" y="1770061"/>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0" name="Rectangle 9">
              <a:extLst>
                <a:ext uri="{FF2B5EF4-FFF2-40B4-BE49-F238E27FC236}">
                  <a16:creationId xmlns="" xmlns:a16="http://schemas.microsoft.com/office/drawing/2014/main" id="{BCC35E9C-9E03-4FFE-B868-4D04E8E7C1F3}"/>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1" name="Rectangle 10">
              <a:extLst>
                <a:ext uri="{FF2B5EF4-FFF2-40B4-BE49-F238E27FC236}">
                  <a16:creationId xmlns="" xmlns:a16="http://schemas.microsoft.com/office/drawing/2014/main" id="{574E81BF-ADCA-4D13-BE06-476741FE55C0}"/>
                </a:ext>
              </a:extLst>
            </p:cNvPr>
            <p:cNvSpPr/>
            <p:nvPr/>
          </p:nvSpPr>
          <p:spPr>
            <a:xfrm>
              <a:off x="0" y="4449763"/>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2" name="Rectangle 11">
              <a:extLst>
                <a:ext uri="{FF2B5EF4-FFF2-40B4-BE49-F238E27FC236}">
                  <a16:creationId xmlns="" xmlns:a16="http://schemas.microsoft.com/office/drawing/2014/main" id="{063D872D-8369-4426-A311-7F054F9DB5E1}"/>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3" name="Rectangle 12">
              <a:extLst>
                <a:ext uri="{FF2B5EF4-FFF2-40B4-BE49-F238E27FC236}">
                  <a16:creationId xmlns="" xmlns:a16="http://schemas.microsoft.com/office/drawing/2014/main" id="{D8C819C9-B789-44A8-9B98-F466EE191F5D}"/>
                </a:ext>
              </a:extLst>
            </p:cNvPr>
            <p:cNvSpPr/>
            <p:nvPr/>
          </p:nvSpPr>
          <p:spPr>
            <a:xfrm>
              <a:off x="0" y="3079750"/>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sp>
        <p:nvSpPr>
          <p:cNvPr id="2" name="Titre 1">
            <a:extLst>
              <a:ext uri="{FF2B5EF4-FFF2-40B4-BE49-F238E27FC236}">
                <a16:creationId xmlns="" xmlns:a16="http://schemas.microsoft.com/office/drawing/2014/main" id="{CBE30369-1DF2-4ABA-B24A-6BFD5F61E22A}"/>
              </a:ext>
            </a:extLst>
          </p:cNvPr>
          <p:cNvSpPr>
            <a:spLocks noGrp="1"/>
          </p:cNvSpPr>
          <p:nvPr userDrawn="1">
            <p:ph type="title" hasCustomPrompt="1"/>
          </p:nvPr>
        </p:nvSpPr>
        <p:spPr>
          <a:xfrm>
            <a:off x="831849" y="3387725"/>
            <a:ext cx="5680075" cy="1700866"/>
          </a:xfrm>
        </p:spPr>
        <p:txBody>
          <a:bodyPr vert="horz" lIns="91440" tIns="45720" rIns="91440" bIns="45720" rtlCol="0" anchor="b">
            <a:noAutofit/>
          </a:bodyPr>
          <a:lstStyle>
            <a:lvl1pPr>
              <a:defRPr lang="en-GB" sz="4600" b="1" spc="-150">
                <a:solidFill>
                  <a:schemeClr val="accent2"/>
                </a:solidFill>
                <a:latin typeface="+mj-lt"/>
              </a:defRPr>
            </a:lvl1pPr>
          </a:lstStyle>
          <a:p>
            <a:pPr marL="0" lvl="0" rtl="0"/>
            <a:r>
              <a:rPr lang="fr-FR" noProof="0" dirty="0" smtClean="0"/>
              <a:t>En-tête de section</a:t>
            </a:r>
            <a:endParaRPr lang="fr-FR" noProof="0" dirty="0"/>
          </a:p>
        </p:txBody>
      </p:sp>
      <p:sp>
        <p:nvSpPr>
          <p:cNvPr id="19" name="Triangle droit 18">
            <a:extLst>
              <a:ext uri="{FF2B5EF4-FFF2-40B4-BE49-F238E27FC236}">
                <a16:creationId xmlns="" xmlns:a16="http://schemas.microsoft.com/office/drawing/2014/main" id="{B2B3AD73-9CBC-4740-A178-7CA91A791E40}"/>
              </a:ext>
            </a:extLst>
          </p:cNvPr>
          <p:cNvSpPr/>
          <p:nvPr userDrawn="1"/>
        </p:nvSpPr>
        <p:spPr>
          <a:xfrm rot="18900000" flipH="1">
            <a:off x="436216" y="4610094"/>
            <a:ext cx="218598" cy="218598"/>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 name="Espace réservé du texte 2">
            <a:extLst>
              <a:ext uri="{FF2B5EF4-FFF2-40B4-BE49-F238E27FC236}">
                <a16:creationId xmlns="" xmlns:a16="http://schemas.microsoft.com/office/drawing/2014/main" id="{DFD4FDF2-DE4E-4F8D-98CE-1DD90825B0A4}"/>
              </a:ext>
            </a:extLst>
          </p:cNvPr>
          <p:cNvSpPr>
            <a:spLocks noGrp="1"/>
          </p:cNvSpPr>
          <p:nvPr userDrawn="1">
            <p:ph type="body" idx="1" hasCustomPrompt="1"/>
          </p:nvPr>
        </p:nvSpPr>
        <p:spPr>
          <a:xfrm>
            <a:off x="831849" y="5164364"/>
            <a:ext cx="5680075" cy="1078588"/>
          </a:xfrm>
        </p:spPr>
        <p:txBody>
          <a:bodyPr vert="horz" lIns="91440" tIns="45720" rIns="91440" bIns="45720" rtlCol="0">
            <a:noAutofit/>
          </a:bodyPr>
          <a:lstStyle>
            <a:lvl1pPr marL="0" indent="0">
              <a:buNone/>
              <a:defRPr lang="en-US" sz="1600" spc="300" dirty="0">
                <a:latin typeface="+mj-lt"/>
                <a:cs typeface="Arial" panose="020B0604020202020204" pitchFamily="34" charset="0"/>
              </a:defRPr>
            </a:lvl1pPr>
          </a:lstStyle>
          <a:p>
            <a:pPr lvl="0" rtl="0"/>
            <a:r>
              <a:rPr lang="fr-FR" noProof="0" dirty="0" smtClean="0"/>
              <a:t>Sous-titre</a:t>
            </a:r>
            <a:endParaRPr lang="fr-FR" noProof="0" dirty="0"/>
          </a:p>
        </p:txBody>
      </p:sp>
    </p:spTree>
    <p:extLst>
      <p:ext uri="{BB962C8B-B14F-4D97-AF65-F5344CB8AC3E}">
        <p14:creationId xmlns:p14="http://schemas.microsoft.com/office/powerpoint/2010/main" val="404762011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 xmlns:a16="http://schemas.microsoft.com/office/drawing/2014/main" id="{185609FE-43FB-456B-BAF9-6FC670B8764A}"/>
              </a:ext>
            </a:extLst>
          </p:cNvPr>
          <p:cNvSpPr>
            <a:spLocks noGrp="1"/>
          </p:cNvSpPr>
          <p:nvPr>
            <p:ph type="title"/>
          </p:nvPr>
        </p:nvSpPr>
        <p:spPr>
          <a:xfrm>
            <a:off x="640079" y="500492"/>
            <a:ext cx="10980413" cy="1484638"/>
          </a:xfrm>
          <a:prstGeom prst="rect">
            <a:avLst/>
          </a:prstGeom>
        </p:spPr>
        <p:txBody>
          <a:bodyPr vert="horz" lIns="91440" tIns="45720" rIns="91440" bIns="45720" rtlCol="0" anchor="b">
            <a:normAutofit/>
          </a:bodyPr>
          <a:lstStyle/>
          <a:p>
            <a:pPr rtl="0"/>
            <a:r>
              <a:rPr lang="fr-FR" noProof="0" dirty="0" smtClean="0"/>
              <a:t>Modifiez le style du titre</a:t>
            </a:r>
            <a:endParaRPr lang="fr-FR" noProof="0" dirty="0"/>
          </a:p>
        </p:txBody>
      </p:sp>
      <p:sp>
        <p:nvSpPr>
          <p:cNvPr id="3" name="Espace réservé du texte 2">
            <a:extLst>
              <a:ext uri="{FF2B5EF4-FFF2-40B4-BE49-F238E27FC236}">
                <a16:creationId xmlns="" xmlns:a16="http://schemas.microsoft.com/office/drawing/2014/main" id="{D969D659-7B46-41C1-9CA1-5746C1F3377C}"/>
              </a:ext>
            </a:extLst>
          </p:cNvPr>
          <p:cNvSpPr>
            <a:spLocks noGrp="1"/>
          </p:cNvSpPr>
          <p:nvPr>
            <p:ph type="body" idx="1"/>
          </p:nvPr>
        </p:nvSpPr>
        <p:spPr>
          <a:xfrm>
            <a:off x="640079" y="2522197"/>
            <a:ext cx="10980413" cy="3654765"/>
          </a:xfrm>
          <a:prstGeom prst="rect">
            <a:avLst/>
          </a:prstGeom>
        </p:spPr>
        <p:txBody>
          <a:bodyPr vert="horz" lIns="0" tIns="0" rIns="91440" bIns="45720" rtlCol="0">
            <a:normAutofit/>
          </a:bodyPr>
          <a:lstStyle/>
          <a:p>
            <a:pPr lvl="0" rtl="0"/>
            <a:r>
              <a:rPr lang="fr-FR" noProof="0" dirty="0" smtClean="0"/>
              <a:t>Modifiez les styles du texte du masque</a:t>
            </a:r>
          </a:p>
          <a:p>
            <a:pPr lvl="1" rtl="0"/>
            <a:r>
              <a:rPr lang="fr-FR" noProof="0" dirty="0" smtClean="0"/>
              <a:t>Deuxième niveau</a:t>
            </a:r>
          </a:p>
          <a:p>
            <a:pPr lvl="2" rtl="0"/>
            <a:r>
              <a:rPr lang="fr-FR" noProof="0" dirty="0" smtClean="0"/>
              <a:t>Troisième niveau</a:t>
            </a:r>
          </a:p>
          <a:p>
            <a:pPr lvl="3" rtl="0"/>
            <a:r>
              <a:rPr lang="fr-FR" noProof="0" dirty="0" smtClean="0"/>
              <a:t>Quatrième niveau</a:t>
            </a:r>
          </a:p>
          <a:p>
            <a:pPr lvl="4" rtl="0"/>
            <a:r>
              <a:rPr lang="fr-FR" noProof="0" dirty="0" smtClean="0"/>
              <a:t>Cinquième niveau</a:t>
            </a:r>
            <a:endParaRPr lang="fr-FR" noProof="0" dirty="0"/>
          </a:p>
        </p:txBody>
      </p:sp>
      <p:sp>
        <p:nvSpPr>
          <p:cNvPr id="8" name="Ovale 7">
            <a:extLst>
              <a:ext uri="{FF2B5EF4-FFF2-40B4-BE49-F238E27FC236}">
                <a16:creationId xmlns="" xmlns:a16="http://schemas.microsoft.com/office/drawing/2014/main" id="{59A1F076-A89C-4CB0-B989-3D0025F57611}"/>
              </a:ext>
            </a:extLst>
          </p:cNvPr>
          <p:cNvSpPr/>
          <p:nvPr userDrawn="1"/>
        </p:nvSpPr>
        <p:spPr>
          <a:xfrm>
            <a:off x="11230815" y="6327865"/>
            <a:ext cx="389686" cy="3896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cxnSp>
        <p:nvCxnSpPr>
          <p:cNvPr id="9" name="Connecteur droit 8">
            <a:extLst>
              <a:ext uri="{FF2B5EF4-FFF2-40B4-BE49-F238E27FC236}">
                <a16:creationId xmlns="" xmlns:a16="http://schemas.microsoft.com/office/drawing/2014/main" id="{B0C3D765-86AA-4427-A0B6-8B18C4317F15}"/>
              </a:ext>
            </a:extLst>
          </p:cNvPr>
          <p:cNvCxnSpPr/>
          <p:nvPr userDrawn="1"/>
        </p:nvCxnSpPr>
        <p:spPr>
          <a:xfrm>
            <a:off x="11107057" y="6294459"/>
            <a:ext cx="0" cy="4572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Espace réservé du numéro de diapositive 13">
            <a:extLst>
              <a:ext uri="{FF2B5EF4-FFF2-40B4-BE49-F238E27FC236}">
                <a16:creationId xmlns="" xmlns:a16="http://schemas.microsoft.com/office/drawing/2014/main" id="{5F01409D-0479-49CD-B8ED-E73E5F96A2E6}"/>
              </a:ext>
            </a:extLst>
          </p:cNvPr>
          <p:cNvSpPr>
            <a:spLocks noGrp="1"/>
          </p:cNvSpPr>
          <p:nvPr>
            <p:ph type="sldNum" sz="quarter" idx="4"/>
          </p:nvPr>
        </p:nvSpPr>
        <p:spPr>
          <a:xfrm>
            <a:off x="11230806" y="6327866"/>
            <a:ext cx="389686" cy="393610"/>
          </a:xfrm>
          <a:prstGeom prst="rect">
            <a:avLst/>
          </a:prstGeom>
        </p:spPr>
        <p:txBody>
          <a:bodyPr lIns="0" rIns="0" rtlCol="0" anchor="ctr" anchorCtr="1"/>
          <a:lstStyle>
            <a:lvl1pPr algn="ctr">
              <a:defRPr sz="1000">
                <a:solidFill>
                  <a:schemeClr val="bg1"/>
                </a:solidFill>
                <a:latin typeface="+mn-lt"/>
                <a:cs typeface="Arial" panose="020B0604020202020204" pitchFamily="34" charset="0"/>
              </a:defRPr>
            </a:lvl1pPr>
          </a:lstStyle>
          <a:p>
            <a:pPr rtl="0"/>
            <a:fld id="{DCB4E619-4CA9-4A22-920F-20396BF50470}" type="slidenum">
              <a:rPr lang="fr-FR" noProof="0" smtClean="0"/>
              <a:pPr/>
              <a:t>‹N°›</a:t>
            </a:fld>
            <a:endParaRPr lang="fr-FR" noProof="0" dirty="0"/>
          </a:p>
        </p:txBody>
      </p:sp>
      <p:cxnSp>
        <p:nvCxnSpPr>
          <p:cNvPr id="11" name="Connecteur droit 10">
            <a:extLst>
              <a:ext uri="{FF2B5EF4-FFF2-40B4-BE49-F238E27FC236}">
                <a16:creationId xmlns="" xmlns:a16="http://schemas.microsoft.com/office/drawing/2014/main" id="{A216A1F9-49AB-4FE6-BBD0-DD68FF6EB753}"/>
              </a:ext>
            </a:extLst>
          </p:cNvPr>
          <p:cNvCxnSpPr/>
          <p:nvPr userDrawn="1"/>
        </p:nvCxnSpPr>
        <p:spPr>
          <a:xfrm>
            <a:off x="0" y="6523059"/>
            <a:ext cx="111099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9891067"/>
      </p:ext>
    </p:extLst>
  </p:cSld>
  <p:clrMap bg1="lt1" tx1="dk1" bg2="lt2" tx2="dk2" accent1="accent1" accent2="accent2" accent3="accent3" accent4="accent4" accent5="accent5" accent6="accent6" hlink="hlink" folHlink="folHlink"/>
  <p:sldLayoutIdLst>
    <p:sldLayoutId id="2147483649" r:id="rId1"/>
    <p:sldLayoutId id="2147483684" r:id="rId2"/>
    <p:sldLayoutId id="2147483665" r:id="rId3"/>
    <p:sldLayoutId id="2147483666" r:id="rId4"/>
    <p:sldLayoutId id="2147483671" r:id="rId5"/>
    <p:sldLayoutId id="2147483663" r:id="rId6"/>
    <p:sldLayoutId id="2147483664" r:id="rId7"/>
    <p:sldLayoutId id="2147483660" r:id="rId8"/>
    <p:sldLayoutId id="2147483675" r:id="rId9"/>
    <p:sldLayoutId id="2147483661" r:id="rId10"/>
    <p:sldLayoutId id="2147483655" r:id="rId11"/>
    <p:sldLayoutId id="2147483667" r:id="rId12"/>
    <p:sldLayoutId id="2147483670" r:id="rId13"/>
    <p:sldLayoutId id="2147483672" r:id="rId14"/>
    <p:sldLayoutId id="2147483668" r:id="rId15"/>
    <p:sldLayoutId id="2147483669" r:id="rId16"/>
    <p:sldLayoutId id="2147483676" r:id="rId17"/>
    <p:sldLayoutId id="2147483677" r:id="rId18"/>
    <p:sldLayoutId id="2147483679" r:id="rId19"/>
    <p:sldLayoutId id="2147483680" r:id="rId20"/>
    <p:sldLayoutId id="2147483682" r:id="rId21"/>
    <p:sldLayoutId id="2147483683" r:id="rId22"/>
    <p:sldLayoutId id="2147483681" r:id="rId23"/>
  </p:sldLayoutIdLst>
  <p:txStyles>
    <p:titleStyle>
      <a:lvl1pPr algn="l" defTabSz="914400" rtl="0" eaLnBrk="1" latinLnBrk="0" hangingPunct="1">
        <a:lnSpc>
          <a:spcPct val="90000"/>
        </a:lnSpc>
        <a:spcBef>
          <a:spcPct val="0"/>
        </a:spcBef>
        <a:buNone/>
        <a:defRPr sz="2400" b="1"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2.sv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3.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image 4">
            <a:extLst>
              <a:ext uri="{FF2B5EF4-FFF2-40B4-BE49-F238E27FC236}">
                <a16:creationId xmlns="" xmlns:a16="http://schemas.microsoft.com/office/drawing/2014/main" id="{30FFF511-4CAB-A64C-A5DD-3E2A8035478B}"/>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2735366" y="0"/>
            <a:ext cx="6858000" cy="6858000"/>
          </a:xfrm>
        </p:spPr>
      </p:pic>
      <p:sp>
        <p:nvSpPr>
          <p:cNvPr id="13" name="Titre 12">
            <a:extLst>
              <a:ext uri="{FF2B5EF4-FFF2-40B4-BE49-F238E27FC236}">
                <a16:creationId xmlns="" xmlns:a16="http://schemas.microsoft.com/office/drawing/2014/main" id="{A1BF7DBB-67AA-4599-B44E-07D280BDFAA5}"/>
              </a:ext>
            </a:extLst>
          </p:cNvPr>
          <p:cNvSpPr>
            <a:spLocks noGrp="1"/>
          </p:cNvSpPr>
          <p:nvPr>
            <p:ph type="ctrTitle"/>
          </p:nvPr>
        </p:nvSpPr>
        <p:spPr/>
        <p:txBody>
          <a:bodyPr rtlCol="0"/>
          <a:lstStyle/>
          <a:p>
            <a:pPr rtl="0"/>
            <a:r>
              <a:rPr lang="ar-DZ" sz="6000" b="1" u="sng" dirty="0" smtClean="0">
                <a:solidFill>
                  <a:srgbClr val="FF0000"/>
                </a:solidFill>
                <a:latin typeface="Arabic Typesetting" panose="03020402040406030203" pitchFamily="66" charset="-78"/>
                <a:cs typeface="Arabic Typesetting" panose="03020402040406030203" pitchFamily="66" charset="-78"/>
              </a:rPr>
              <a:t>طيران الامارات </a:t>
            </a:r>
            <a:endParaRPr lang="fr-FR" sz="6000" b="1" u="sng" dirty="0">
              <a:solidFill>
                <a:srgbClr val="FF0000"/>
              </a:solidFill>
              <a:latin typeface="Arabic Typesetting" panose="03020402040406030203" pitchFamily="66" charset="-78"/>
              <a:cs typeface="Arabic Typesetting" panose="03020402040406030203" pitchFamily="66" charset="-78"/>
            </a:endParaRPr>
          </a:p>
        </p:txBody>
      </p:sp>
      <p:cxnSp>
        <p:nvCxnSpPr>
          <p:cNvPr id="17" name="Connecteur droit 16" descr="ligne de séparation">
            <a:extLst>
              <a:ext uri="{FF2B5EF4-FFF2-40B4-BE49-F238E27FC236}">
                <a16:creationId xmlns="" xmlns:a16="http://schemas.microsoft.com/office/drawing/2014/main" id="{BA62D616-C355-46BC-B4B6-8254E2BE6EE7}"/>
              </a:ext>
            </a:extLst>
          </p:cNvPr>
          <p:cNvCxnSpPr/>
          <p:nvPr/>
        </p:nvCxnSpPr>
        <p:spPr>
          <a:xfrm>
            <a:off x="5791785" y="3949699"/>
            <a:ext cx="608430" cy="0"/>
          </a:xfrm>
          <a:prstGeom prst="line">
            <a:avLst/>
          </a:prstGeom>
          <a:ln w="571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Sous-titre 13">
            <a:extLst>
              <a:ext uri="{FF2B5EF4-FFF2-40B4-BE49-F238E27FC236}">
                <a16:creationId xmlns="" xmlns:a16="http://schemas.microsoft.com/office/drawing/2014/main" id="{F5E856BA-8A49-437A-AC08-57B28491C5FE}"/>
              </a:ext>
            </a:extLst>
          </p:cNvPr>
          <p:cNvSpPr>
            <a:spLocks noGrp="1"/>
          </p:cNvSpPr>
          <p:nvPr>
            <p:ph type="subTitle" idx="1"/>
          </p:nvPr>
        </p:nvSpPr>
        <p:spPr>
          <a:xfrm>
            <a:off x="3584448" y="4315967"/>
            <a:ext cx="5029200" cy="1247345"/>
          </a:xfrm>
        </p:spPr>
        <p:txBody>
          <a:bodyPr rtlCol="0"/>
          <a:lstStyle/>
          <a:p>
            <a:pPr algn="r" rtl="0"/>
            <a:r>
              <a:rPr lang="ar-DZ" sz="2400" b="0" u="sng" dirty="0" smtClean="0">
                <a:solidFill>
                  <a:srgbClr val="FF0000"/>
                </a:solidFill>
                <a:latin typeface="Arabic Typesetting" panose="03020402040406030203" pitchFamily="66" charset="-78"/>
                <a:cs typeface="Arabic Typesetting" panose="03020402040406030203" pitchFamily="66" charset="-78"/>
              </a:rPr>
              <a:t>من</a:t>
            </a:r>
            <a:r>
              <a:rPr lang="ar-DZ" sz="2400" b="0" u="sng" dirty="0" smtClean="0">
                <a:solidFill>
                  <a:srgbClr val="FF0000"/>
                </a:solidFill>
                <a:cs typeface="+mn-cs"/>
              </a:rPr>
              <a:t> </a:t>
            </a:r>
            <a:r>
              <a:rPr lang="ar-DZ" sz="2400" b="0" u="sng" dirty="0" smtClean="0">
                <a:solidFill>
                  <a:srgbClr val="FF0000"/>
                </a:solidFill>
                <a:latin typeface="Arabic Typesetting" panose="03020402040406030203" pitchFamily="66" charset="-78"/>
                <a:cs typeface="Arabic Typesetting" panose="03020402040406030203" pitchFamily="66" charset="-78"/>
              </a:rPr>
              <a:t>اعداد</a:t>
            </a:r>
            <a:endParaRPr lang="fr-FR" sz="2400" b="0" u="sng" dirty="0" smtClean="0">
              <a:solidFill>
                <a:srgbClr val="FF0000"/>
              </a:solidFill>
              <a:latin typeface="Arabic Typesetting" panose="03020402040406030203" pitchFamily="66" charset="-78"/>
              <a:cs typeface="Arabic Typesetting" panose="03020402040406030203" pitchFamily="66" charset="-78"/>
            </a:endParaRPr>
          </a:p>
          <a:p>
            <a:pPr algn="r" rtl="0"/>
            <a:r>
              <a:rPr lang="ar-EG" sz="2400" b="0" dirty="0" smtClean="0">
                <a:solidFill>
                  <a:srgbClr val="FF0000"/>
                </a:solidFill>
                <a:latin typeface="Arabic Typesetting" panose="03020402040406030203" pitchFamily="66" charset="-78"/>
                <a:cs typeface="Arabic Typesetting" panose="03020402040406030203" pitchFamily="66" charset="-78"/>
              </a:rPr>
              <a:t>مريم غربي </a:t>
            </a:r>
          </a:p>
          <a:p>
            <a:pPr algn="r" rtl="0"/>
            <a:r>
              <a:rPr lang="ar-EG" sz="2400" b="0" dirty="0" smtClean="0">
                <a:solidFill>
                  <a:srgbClr val="FF0000"/>
                </a:solidFill>
                <a:latin typeface="Arabic Typesetting" panose="03020402040406030203" pitchFamily="66" charset="-78"/>
                <a:cs typeface="Arabic Typesetting" panose="03020402040406030203" pitchFamily="66" charset="-78"/>
              </a:rPr>
              <a:t>شيماء رحال</a:t>
            </a:r>
            <a:endParaRPr lang="fr-FR" sz="2400" b="0" dirty="0">
              <a:solidFill>
                <a:srgbClr val="FF0000"/>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9061931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5"/>
          </p:nvPr>
        </p:nvSpPr>
        <p:spPr>
          <a:xfrm>
            <a:off x="649481" y="683664"/>
            <a:ext cx="4768553" cy="5529129"/>
          </a:xfrm>
        </p:spPr>
        <p:txBody>
          <a:bodyPr/>
          <a:lstStyle/>
          <a:p>
            <a:pPr algn="r" rtl="1"/>
            <a:r>
              <a:rPr lang="ar-EG" u="sng" dirty="0">
                <a:solidFill>
                  <a:srgbClr val="FF0000"/>
                </a:solidFill>
              </a:rPr>
              <a:t>5</a:t>
            </a:r>
            <a:r>
              <a:rPr lang="ar-EG" sz="2000" u="sng" dirty="0">
                <a:solidFill>
                  <a:srgbClr val="FF0000"/>
                </a:solidFill>
                <a:latin typeface="Arabic Typesetting" panose="03020402040406030203" pitchFamily="66" charset="-78"/>
                <a:cs typeface="Arabic Typesetting" panose="03020402040406030203" pitchFamily="66" charset="-78"/>
              </a:rPr>
              <a:t>. </a:t>
            </a:r>
            <a:r>
              <a:rPr lang="ar-EG" sz="2000" u="sng" dirty="0" smtClean="0">
                <a:solidFill>
                  <a:srgbClr val="FF0000"/>
                </a:solidFill>
                <a:latin typeface="Arabic Typesetting" panose="03020402040406030203" pitchFamily="66" charset="-78"/>
                <a:cs typeface="Arabic Typesetting" panose="03020402040406030203" pitchFamily="66" charset="-78"/>
              </a:rPr>
              <a:t>العملية </a:t>
            </a:r>
            <a:r>
              <a:rPr lang="fr-FR" sz="2000" u="sng" dirty="0" smtClean="0">
                <a:solidFill>
                  <a:srgbClr val="FF0000"/>
                </a:solidFill>
                <a:latin typeface="Arabic Typesetting" panose="03020402040406030203" pitchFamily="66" charset="-78"/>
                <a:cs typeface="Arabic Typesetting" panose="03020402040406030203" pitchFamily="66" charset="-78"/>
              </a:rPr>
              <a:t>Process</a:t>
            </a:r>
            <a:endParaRPr lang="ar-DZ" sz="2000" u="sng" dirty="0" smtClean="0">
              <a:solidFill>
                <a:srgbClr val="FF0000"/>
              </a:solidFill>
              <a:latin typeface="Arabic Typesetting" panose="03020402040406030203" pitchFamily="66" charset="-78"/>
              <a:cs typeface="Arabic Typesetting" panose="03020402040406030203" pitchFamily="66" charset="-78"/>
            </a:endParaRPr>
          </a:p>
          <a:p>
            <a:pPr algn="r" rtl="1"/>
            <a:r>
              <a:rPr lang="fr-FR" sz="2000" dirty="0" smtClean="0">
                <a:latin typeface="Arabic Typesetting" panose="03020402040406030203" pitchFamily="66" charset="-78"/>
                <a:cs typeface="Arabic Typesetting" panose="03020402040406030203" pitchFamily="66" charset="-78"/>
              </a:rPr>
              <a:t>   </a:t>
            </a:r>
            <a:r>
              <a:rPr lang="fr-FR" sz="2000" dirty="0">
                <a:latin typeface="Arabic Typesetting" panose="03020402040406030203" pitchFamily="66" charset="-78"/>
                <a:cs typeface="Arabic Typesetting" panose="03020402040406030203" pitchFamily="66" charset="-78"/>
              </a:rPr>
              <a:t>- </a:t>
            </a:r>
            <a:r>
              <a:rPr lang="ar-EG" sz="2000" dirty="0">
                <a:latin typeface="Arabic Typesetting" panose="03020402040406030203" pitchFamily="66" charset="-78"/>
                <a:cs typeface="Arabic Typesetting" panose="03020402040406030203" pitchFamily="66" charset="-78"/>
              </a:rPr>
              <a:t>توفير عملية حجز سهلة وميسرة للعملاء عبر الإنترنت، وعبر الهواتف، وفي نقاط البيع.</a:t>
            </a:r>
          </a:p>
          <a:p>
            <a:pPr algn="r" rtl="1"/>
            <a:r>
              <a:rPr lang="ar-EG" sz="2000" dirty="0">
                <a:latin typeface="Arabic Typesetting" panose="03020402040406030203" pitchFamily="66" charset="-78"/>
                <a:cs typeface="Arabic Typesetting" panose="03020402040406030203" pitchFamily="66" charset="-78"/>
              </a:rPr>
              <a:t>   - تحسين تجربة العميل خلال جميع مراحل الرحلة بتوفير خدمة عملاء متميزة وتسهيلات لإدارة الحجوزات</a:t>
            </a:r>
            <a:r>
              <a:rPr lang="ar-EG" sz="2000" dirty="0" smtClean="0">
                <a:latin typeface="Arabic Typesetting" panose="03020402040406030203" pitchFamily="66" charset="-78"/>
                <a:cs typeface="Arabic Typesetting" panose="03020402040406030203" pitchFamily="66" charset="-78"/>
              </a:rPr>
              <a:t>.</a:t>
            </a:r>
            <a:endParaRPr lang="ar-EG" sz="2000" dirty="0">
              <a:latin typeface="Arabic Typesetting" panose="03020402040406030203" pitchFamily="66" charset="-78"/>
              <a:cs typeface="Arabic Typesetting" panose="03020402040406030203" pitchFamily="66" charset="-78"/>
            </a:endParaRPr>
          </a:p>
          <a:p>
            <a:pPr algn="r" rtl="1"/>
            <a:r>
              <a:rPr lang="ar-EG" sz="2000" dirty="0">
                <a:solidFill>
                  <a:srgbClr val="FF0000"/>
                </a:solidFill>
                <a:latin typeface="Arabic Typesetting" panose="03020402040406030203" pitchFamily="66" charset="-78"/>
                <a:cs typeface="Arabic Typesetting" panose="03020402040406030203" pitchFamily="66" charset="-78"/>
              </a:rPr>
              <a:t>6. </a:t>
            </a:r>
            <a:r>
              <a:rPr lang="ar-EG" sz="2000" u="sng" dirty="0" smtClean="0">
                <a:solidFill>
                  <a:srgbClr val="FF0000"/>
                </a:solidFill>
                <a:latin typeface="Arabic Typesetting" panose="03020402040406030203" pitchFamily="66" charset="-78"/>
                <a:cs typeface="Arabic Typesetting" panose="03020402040406030203" pitchFamily="66" charset="-78"/>
              </a:rPr>
              <a:t>الموظفون </a:t>
            </a:r>
            <a:r>
              <a:rPr lang="fr-FR" sz="2000" u="sng" dirty="0" smtClean="0">
                <a:solidFill>
                  <a:srgbClr val="FF0000"/>
                </a:solidFill>
                <a:latin typeface="Arabic Typesetting" panose="03020402040406030203" pitchFamily="66" charset="-78"/>
                <a:cs typeface="Arabic Typesetting" panose="03020402040406030203" pitchFamily="66" charset="-78"/>
              </a:rPr>
              <a:t>People</a:t>
            </a:r>
            <a:endParaRPr lang="ar-DZ" sz="2000" u="sng" dirty="0" smtClean="0">
              <a:solidFill>
                <a:srgbClr val="FF0000"/>
              </a:solidFill>
              <a:latin typeface="Arabic Typesetting" panose="03020402040406030203" pitchFamily="66" charset="-78"/>
              <a:cs typeface="Arabic Typesetting" panose="03020402040406030203" pitchFamily="66" charset="-78"/>
            </a:endParaRPr>
          </a:p>
          <a:p>
            <a:pPr algn="r" rtl="1"/>
            <a:r>
              <a:rPr lang="fr-FR" sz="2000" dirty="0" smtClean="0">
                <a:latin typeface="Arabic Typesetting" panose="03020402040406030203" pitchFamily="66" charset="-78"/>
                <a:cs typeface="Arabic Typesetting" panose="03020402040406030203" pitchFamily="66" charset="-78"/>
              </a:rPr>
              <a:t>   </a:t>
            </a:r>
            <a:r>
              <a:rPr lang="fr-FR" sz="2000" dirty="0">
                <a:latin typeface="Arabic Typesetting" panose="03020402040406030203" pitchFamily="66" charset="-78"/>
                <a:cs typeface="Arabic Typesetting" panose="03020402040406030203" pitchFamily="66" charset="-78"/>
              </a:rPr>
              <a:t>- </a:t>
            </a:r>
            <a:r>
              <a:rPr lang="ar-EG" sz="2000" dirty="0">
                <a:latin typeface="Arabic Typesetting" panose="03020402040406030203" pitchFamily="66" charset="-78"/>
                <a:cs typeface="Arabic Typesetting" panose="03020402040406030203" pitchFamily="66" charset="-78"/>
              </a:rPr>
              <a:t>تدريب وتوظيف موظفين محترفين وودودين لتقديم خدمة عملاء ممتازة على متن الطائرات وفي المطارات.</a:t>
            </a:r>
          </a:p>
          <a:p>
            <a:pPr algn="r" rtl="1"/>
            <a:r>
              <a:rPr lang="ar-EG" sz="2000" dirty="0">
                <a:latin typeface="Arabic Typesetting" panose="03020402040406030203" pitchFamily="66" charset="-78"/>
                <a:cs typeface="Arabic Typesetting" panose="03020402040406030203" pitchFamily="66" charset="-78"/>
              </a:rPr>
              <a:t>   - تعزيز ثقافة الخدمة لدى الموظفين وتشجيعهم على تقديم تجربة سفر استثنائية للعملاء</a:t>
            </a:r>
            <a:r>
              <a:rPr lang="ar-EG" sz="2000" dirty="0" smtClean="0">
                <a:latin typeface="Arabic Typesetting" panose="03020402040406030203" pitchFamily="66" charset="-78"/>
                <a:cs typeface="Arabic Typesetting" panose="03020402040406030203" pitchFamily="66" charset="-78"/>
              </a:rPr>
              <a:t>.</a:t>
            </a:r>
            <a:endParaRPr lang="ar-EG" sz="2000" dirty="0">
              <a:latin typeface="Arabic Typesetting" panose="03020402040406030203" pitchFamily="66" charset="-78"/>
              <a:cs typeface="Arabic Typesetting" panose="03020402040406030203" pitchFamily="66" charset="-78"/>
            </a:endParaRPr>
          </a:p>
          <a:p>
            <a:pPr algn="r" rtl="1"/>
            <a:r>
              <a:rPr lang="ar-EG" sz="2000" dirty="0">
                <a:solidFill>
                  <a:srgbClr val="FF0000"/>
                </a:solidFill>
                <a:latin typeface="Arabic Typesetting" panose="03020402040406030203" pitchFamily="66" charset="-78"/>
                <a:cs typeface="Arabic Typesetting" panose="03020402040406030203" pitchFamily="66" charset="-78"/>
              </a:rPr>
              <a:t>7. </a:t>
            </a:r>
            <a:r>
              <a:rPr lang="ar-EG" sz="2000" u="sng" dirty="0" smtClean="0">
                <a:solidFill>
                  <a:srgbClr val="FF0000"/>
                </a:solidFill>
                <a:latin typeface="Arabic Typesetting" panose="03020402040406030203" pitchFamily="66" charset="-78"/>
                <a:cs typeface="Arabic Typesetting" panose="03020402040406030203" pitchFamily="66" charset="-78"/>
              </a:rPr>
              <a:t>العمليات </a:t>
            </a:r>
            <a:r>
              <a:rPr lang="ar-EG" sz="2000" u="sng" dirty="0">
                <a:solidFill>
                  <a:srgbClr val="FF0000"/>
                </a:solidFill>
                <a:latin typeface="Arabic Typesetting" panose="03020402040406030203" pitchFamily="66" charset="-78"/>
                <a:cs typeface="Arabic Typesetting" panose="03020402040406030203" pitchFamily="66" charset="-78"/>
              </a:rPr>
              <a:t>الفيزيائية </a:t>
            </a:r>
            <a:r>
              <a:rPr lang="fr-FR" sz="2000" u="sng" dirty="0" smtClean="0">
                <a:solidFill>
                  <a:srgbClr val="FF0000"/>
                </a:solidFill>
                <a:latin typeface="Arabic Typesetting" panose="03020402040406030203" pitchFamily="66" charset="-78"/>
                <a:cs typeface="Arabic Typesetting" panose="03020402040406030203" pitchFamily="66" charset="-78"/>
              </a:rPr>
              <a:t>Physical Evidence</a:t>
            </a:r>
            <a:endParaRPr lang="ar-DZ" sz="2000" u="sng" dirty="0" smtClean="0">
              <a:solidFill>
                <a:srgbClr val="FF0000"/>
              </a:solidFill>
              <a:latin typeface="Arabic Typesetting" panose="03020402040406030203" pitchFamily="66" charset="-78"/>
              <a:cs typeface="Arabic Typesetting" panose="03020402040406030203" pitchFamily="66" charset="-78"/>
            </a:endParaRPr>
          </a:p>
          <a:p>
            <a:pPr algn="r" rtl="1"/>
            <a:r>
              <a:rPr lang="fr-FR" sz="2000" dirty="0" smtClean="0">
                <a:latin typeface="Arabic Typesetting" panose="03020402040406030203" pitchFamily="66" charset="-78"/>
                <a:cs typeface="Arabic Typesetting" panose="03020402040406030203" pitchFamily="66" charset="-78"/>
              </a:rPr>
              <a:t>   </a:t>
            </a:r>
            <a:r>
              <a:rPr lang="fr-FR" sz="2000" dirty="0">
                <a:latin typeface="Arabic Typesetting" panose="03020402040406030203" pitchFamily="66" charset="-78"/>
                <a:cs typeface="Arabic Typesetting" panose="03020402040406030203" pitchFamily="66" charset="-78"/>
              </a:rPr>
              <a:t>- </a:t>
            </a:r>
            <a:r>
              <a:rPr lang="ar-EG" sz="2000" dirty="0">
                <a:latin typeface="Arabic Typesetting" panose="03020402040406030203" pitchFamily="66" charset="-78"/>
                <a:cs typeface="Arabic Typesetting" panose="03020402040406030203" pitchFamily="66" charset="-78"/>
              </a:rPr>
              <a:t>توفير مرافق مطارية عالية الجودة ومريحة للعملاء، بما في ذلك صالات الانتظار والمطاعم ومحلات التسوق.</a:t>
            </a:r>
          </a:p>
          <a:p>
            <a:pPr algn="r" rtl="1"/>
            <a:r>
              <a:rPr lang="ar-EG" sz="2000" dirty="0">
                <a:latin typeface="Arabic Typesetting" panose="03020402040406030203" pitchFamily="66" charset="-78"/>
                <a:cs typeface="Arabic Typesetting" panose="03020402040406030203" pitchFamily="66" charset="-78"/>
              </a:rPr>
              <a:t>   - استخدام علامات تجارية بارزة وتصميم داخلي مميز في الطائرات وفي المرافق لتعزيز هوية العلامة التجارية وإيجاد تجربة مميزة للعملاء.</a:t>
            </a:r>
            <a:endParaRPr lang="fr-FR" sz="2000" dirty="0">
              <a:latin typeface="Arabic Typesetting" panose="03020402040406030203" pitchFamily="66" charset="-78"/>
              <a:cs typeface="Arabic Typesetting" panose="03020402040406030203" pitchFamily="66" charset="-78"/>
            </a:endParaRPr>
          </a:p>
        </p:txBody>
      </p:sp>
      <p:pic>
        <p:nvPicPr>
          <p:cNvPr id="11" name="Espace réservé pour une image  10"/>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955" r="2955"/>
          <a:stretch>
            <a:fillRect/>
          </a:stretch>
        </p:blipFill>
        <p:spPr>
          <a:xfrm>
            <a:off x="5973511" y="354013"/>
            <a:ext cx="6397878" cy="5516948"/>
          </a:xfrm>
        </p:spPr>
      </p:pic>
    </p:spTree>
    <p:extLst>
      <p:ext uri="{BB962C8B-B14F-4D97-AF65-F5344CB8AC3E}">
        <p14:creationId xmlns:p14="http://schemas.microsoft.com/office/powerpoint/2010/main" val="885873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64802" y="382985"/>
            <a:ext cx="8094972" cy="1738877"/>
          </a:xfrm>
        </p:spPr>
        <p:txBody>
          <a:bodyPr/>
          <a:lstStyle/>
          <a:p>
            <a:pPr algn="r" rtl="1"/>
            <a:r>
              <a:rPr lang="ar-EG" dirty="0" smtClean="0"/>
              <a:t>5-تحليل </a:t>
            </a:r>
            <a:r>
              <a:rPr lang="fr-FR" dirty="0" smtClean="0"/>
              <a:t>SWOT</a:t>
            </a:r>
            <a:endParaRPr lang="fr-FR" dirty="0"/>
          </a:p>
        </p:txBody>
      </p:sp>
      <p:sp>
        <p:nvSpPr>
          <p:cNvPr id="3" name="Espace réservé du contenu 2"/>
          <p:cNvSpPr>
            <a:spLocks noGrp="1"/>
          </p:cNvSpPr>
          <p:nvPr>
            <p:ph sz="half" idx="1"/>
          </p:nvPr>
        </p:nvSpPr>
        <p:spPr>
          <a:xfrm>
            <a:off x="829655" y="2240771"/>
            <a:ext cx="5181600" cy="4185666"/>
          </a:xfrm>
        </p:spPr>
        <p:txBody>
          <a:bodyPr>
            <a:noAutofit/>
          </a:bodyPr>
          <a:lstStyle/>
          <a:p>
            <a:pPr algn="r" rtl="1"/>
            <a:r>
              <a:rPr lang="ar-EG" sz="2000" dirty="0">
                <a:solidFill>
                  <a:srgbClr val="FF0000"/>
                </a:solidFill>
                <a:latin typeface="Arabic Typesetting" panose="03020402040406030203" pitchFamily="66" charset="-78"/>
                <a:cs typeface="Arabic Typesetting" panose="03020402040406030203" pitchFamily="66" charset="-78"/>
              </a:rPr>
              <a:t>3.</a:t>
            </a:r>
            <a:r>
              <a:rPr lang="ar-EG" sz="2000" u="sng" dirty="0">
                <a:solidFill>
                  <a:srgbClr val="FF0000"/>
                </a:solidFill>
                <a:latin typeface="Arabic Typesetting" panose="03020402040406030203" pitchFamily="66" charset="-78"/>
                <a:cs typeface="Arabic Typesetting" panose="03020402040406030203" pitchFamily="66" charset="-78"/>
              </a:rPr>
              <a:t> </a:t>
            </a:r>
            <a:r>
              <a:rPr lang="ar-EG" sz="2000" u="sng" dirty="0" smtClean="0">
                <a:solidFill>
                  <a:srgbClr val="FF0000"/>
                </a:solidFill>
                <a:latin typeface="Arabic Typesetting" panose="03020402040406030203" pitchFamily="66" charset="-78"/>
                <a:cs typeface="Arabic Typesetting" panose="03020402040406030203" pitchFamily="66" charset="-78"/>
              </a:rPr>
              <a:t>الفرص </a:t>
            </a:r>
            <a:r>
              <a:rPr lang="fr-FR" sz="2000" u="sng" dirty="0" smtClean="0">
                <a:solidFill>
                  <a:srgbClr val="FF0000"/>
                </a:solidFill>
                <a:latin typeface="Arabic Typesetting" panose="03020402040406030203" pitchFamily="66" charset="-78"/>
                <a:cs typeface="Arabic Typesetting" panose="03020402040406030203" pitchFamily="66" charset="-78"/>
              </a:rPr>
              <a:t>Opportunities</a:t>
            </a:r>
          </a:p>
          <a:p>
            <a:pPr algn="r" rtl="1"/>
            <a:r>
              <a:rPr lang="fr-FR" sz="2000" dirty="0" smtClean="0">
                <a:latin typeface="Arabic Typesetting" panose="03020402040406030203" pitchFamily="66" charset="-78"/>
                <a:cs typeface="Arabic Typesetting" panose="03020402040406030203" pitchFamily="66" charset="-78"/>
              </a:rPr>
              <a:t>   </a:t>
            </a:r>
            <a:r>
              <a:rPr lang="fr-FR" sz="2000" dirty="0">
                <a:latin typeface="Arabic Typesetting" panose="03020402040406030203" pitchFamily="66" charset="-78"/>
                <a:cs typeface="Arabic Typesetting" panose="03020402040406030203" pitchFamily="66" charset="-78"/>
              </a:rPr>
              <a:t>- </a:t>
            </a:r>
            <a:r>
              <a:rPr lang="ar-EG" sz="2000" dirty="0">
                <a:latin typeface="Arabic Typesetting" panose="03020402040406030203" pitchFamily="66" charset="-78"/>
                <a:cs typeface="Arabic Typesetting" panose="03020402040406030203" pitchFamily="66" charset="-78"/>
              </a:rPr>
              <a:t>الطلب المتزايد على السفر الجوي في بعض الأسواق الناشئة مثل آسيا وأفريقيا.</a:t>
            </a:r>
          </a:p>
          <a:p>
            <a:pPr algn="r" rtl="1"/>
            <a:r>
              <a:rPr lang="ar-EG" sz="2000" dirty="0">
                <a:latin typeface="Arabic Typesetting" panose="03020402040406030203" pitchFamily="66" charset="-78"/>
                <a:cs typeface="Arabic Typesetting" panose="03020402040406030203" pitchFamily="66" charset="-78"/>
              </a:rPr>
              <a:t>   - إمكانية توسيع الشبكة الجوية لتشمل وجهات جديدة وزيادة التواجد في أسواق استراتيجية.</a:t>
            </a:r>
          </a:p>
          <a:p>
            <a:pPr algn="r" rtl="1"/>
            <a:r>
              <a:rPr lang="ar-EG" sz="2000" dirty="0">
                <a:latin typeface="Arabic Typesetting" panose="03020402040406030203" pitchFamily="66" charset="-78"/>
                <a:cs typeface="Arabic Typesetting" panose="03020402040406030203" pitchFamily="66" charset="-78"/>
              </a:rPr>
              <a:t>   - الاستفادة من التقنيات الجديدة مثل الذكاء الاصطناعي وتحليل البيانات لتحسين تجربة العملاء وتحسين كفاءة العمليات</a:t>
            </a:r>
            <a:r>
              <a:rPr lang="ar-EG" sz="2000" dirty="0" smtClean="0">
                <a:latin typeface="Arabic Typesetting" panose="03020402040406030203" pitchFamily="66" charset="-78"/>
                <a:cs typeface="Arabic Typesetting" panose="03020402040406030203" pitchFamily="66" charset="-78"/>
              </a:rPr>
              <a:t>.</a:t>
            </a:r>
            <a:endParaRPr lang="ar-EG" sz="2000" dirty="0">
              <a:latin typeface="Arabic Typesetting" panose="03020402040406030203" pitchFamily="66" charset="-78"/>
              <a:cs typeface="Arabic Typesetting" panose="03020402040406030203" pitchFamily="66" charset="-78"/>
            </a:endParaRPr>
          </a:p>
          <a:p>
            <a:pPr algn="r" rtl="1"/>
            <a:r>
              <a:rPr lang="ar-EG" sz="2000" dirty="0">
                <a:solidFill>
                  <a:srgbClr val="FF0000"/>
                </a:solidFill>
                <a:latin typeface="Arabic Typesetting" panose="03020402040406030203" pitchFamily="66" charset="-78"/>
                <a:cs typeface="Arabic Typesetting" panose="03020402040406030203" pitchFamily="66" charset="-78"/>
              </a:rPr>
              <a:t>4. </a:t>
            </a:r>
            <a:r>
              <a:rPr lang="ar-EG" sz="2000" u="sng" dirty="0" smtClean="0">
                <a:solidFill>
                  <a:srgbClr val="FF0000"/>
                </a:solidFill>
                <a:latin typeface="Arabic Typesetting" panose="03020402040406030203" pitchFamily="66" charset="-78"/>
                <a:cs typeface="Arabic Typesetting" panose="03020402040406030203" pitchFamily="66" charset="-78"/>
              </a:rPr>
              <a:t>التهديدات </a:t>
            </a:r>
            <a:r>
              <a:rPr lang="fr-FR" sz="2000" u="sng" dirty="0" smtClean="0">
                <a:solidFill>
                  <a:srgbClr val="FF0000"/>
                </a:solidFill>
                <a:latin typeface="Arabic Typesetting" panose="03020402040406030203" pitchFamily="66" charset="-78"/>
                <a:cs typeface="Arabic Typesetting" panose="03020402040406030203" pitchFamily="66" charset="-78"/>
              </a:rPr>
              <a:t>Threats</a:t>
            </a:r>
          </a:p>
          <a:p>
            <a:pPr algn="r" rtl="1"/>
            <a:r>
              <a:rPr lang="fr-FR" sz="2000" dirty="0" smtClean="0">
                <a:latin typeface="Arabic Typesetting" panose="03020402040406030203" pitchFamily="66" charset="-78"/>
                <a:cs typeface="Arabic Typesetting" panose="03020402040406030203" pitchFamily="66" charset="-78"/>
              </a:rPr>
              <a:t>   </a:t>
            </a:r>
            <a:r>
              <a:rPr lang="fr-FR" sz="2000" dirty="0">
                <a:latin typeface="Arabic Typesetting" panose="03020402040406030203" pitchFamily="66" charset="-78"/>
                <a:cs typeface="Arabic Typesetting" panose="03020402040406030203" pitchFamily="66" charset="-78"/>
              </a:rPr>
              <a:t>- </a:t>
            </a:r>
            <a:r>
              <a:rPr lang="ar-EG" sz="2000" dirty="0">
                <a:latin typeface="Arabic Typesetting" panose="03020402040406030203" pitchFamily="66" charset="-78"/>
                <a:cs typeface="Arabic Typesetting" panose="03020402040406030203" pitchFamily="66" charset="-78"/>
              </a:rPr>
              <a:t>التأثيرات السلبية للأزمات الاقتصادية العالمية على الطلب على السفر الجوي.</a:t>
            </a:r>
          </a:p>
          <a:p>
            <a:pPr algn="r" rtl="1"/>
            <a:r>
              <a:rPr lang="ar-EG" sz="2000" dirty="0">
                <a:latin typeface="Arabic Typesetting" panose="03020402040406030203" pitchFamily="66" charset="-78"/>
                <a:cs typeface="Arabic Typesetting" panose="03020402040406030203" pitchFamily="66" charset="-78"/>
              </a:rPr>
              <a:t>   - التغيرات في السياسات والتشريعات الدولية قد تؤدي إلى تعقيدات في العمليات وزيادة التكاليف.</a:t>
            </a:r>
          </a:p>
          <a:p>
            <a:pPr algn="r" rtl="1"/>
            <a:r>
              <a:rPr lang="ar-EG" sz="2000" dirty="0">
                <a:latin typeface="Arabic Typesetting" panose="03020402040406030203" pitchFamily="66" charset="-78"/>
                <a:cs typeface="Arabic Typesetting" panose="03020402040406030203" pitchFamily="66" charset="-78"/>
              </a:rPr>
              <a:t>   - التهديدات من المنافسين القويين في السوق العالمية قد تقلل من حصة السوق لشركة طيران الإمارات.</a:t>
            </a:r>
            <a:endParaRPr lang="fr-FR" sz="2000" dirty="0">
              <a:latin typeface="Arabic Typesetting" panose="03020402040406030203" pitchFamily="66" charset="-78"/>
              <a:cs typeface="Arabic Typesetting" panose="03020402040406030203" pitchFamily="66" charset="-78"/>
            </a:endParaRPr>
          </a:p>
        </p:txBody>
      </p:sp>
      <p:sp>
        <p:nvSpPr>
          <p:cNvPr id="4" name="Espace réservé du contenu 3"/>
          <p:cNvSpPr>
            <a:spLocks noGrp="1"/>
          </p:cNvSpPr>
          <p:nvPr>
            <p:ph sz="half" idx="2"/>
          </p:nvPr>
        </p:nvSpPr>
        <p:spPr>
          <a:xfrm>
            <a:off x="6438886" y="2240771"/>
            <a:ext cx="5181600" cy="3936192"/>
          </a:xfrm>
        </p:spPr>
        <p:txBody>
          <a:bodyPr>
            <a:normAutofit lnSpcReduction="10000"/>
          </a:bodyPr>
          <a:lstStyle/>
          <a:p>
            <a:pPr algn="r" rtl="1"/>
            <a:endParaRPr lang="ar-EG" dirty="0"/>
          </a:p>
          <a:p>
            <a:pPr algn="r" rtl="1"/>
            <a:r>
              <a:rPr lang="ar-EG" sz="2000" dirty="0">
                <a:solidFill>
                  <a:srgbClr val="FF0000"/>
                </a:solidFill>
                <a:latin typeface="Arabic Typesetting" panose="03020402040406030203" pitchFamily="66" charset="-78"/>
                <a:cs typeface="Arabic Typesetting" panose="03020402040406030203" pitchFamily="66" charset="-78"/>
              </a:rPr>
              <a:t>1.</a:t>
            </a:r>
            <a:r>
              <a:rPr lang="ar-EG" sz="2000" u="sng" dirty="0">
                <a:solidFill>
                  <a:srgbClr val="FF0000"/>
                </a:solidFill>
                <a:latin typeface="Arabic Typesetting" panose="03020402040406030203" pitchFamily="66" charset="-78"/>
                <a:cs typeface="Arabic Typesetting" panose="03020402040406030203" pitchFamily="66" charset="-78"/>
              </a:rPr>
              <a:t> </a:t>
            </a:r>
            <a:r>
              <a:rPr lang="ar-EG" sz="2000" u="sng" dirty="0" smtClean="0">
                <a:solidFill>
                  <a:srgbClr val="FF0000"/>
                </a:solidFill>
                <a:latin typeface="Arabic Typesetting" panose="03020402040406030203" pitchFamily="66" charset="-78"/>
                <a:cs typeface="Arabic Typesetting" panose="03020402040406030203" pitchFamily="66" charset="-78"/>
              </a:rPr>
              <a:t>النقاط </a:t>
            </a:r>
            <a:r>
              <a:rPr lang="ar-EG" sz="2000" u="sng" dirty="0">
                <a:solidFill>
                  <a:srgbClr val="FF0000"/>
                </a:solidFill>
                <a:latin typeface="Arabic Typesetting" panose="03020402040406030203" pitchFamily="66" charset="-78"/>
                <a:cs typeface="Arabic Typesetting" panose="03020402040406030203" pitchFamily="66" charset="-78"/>
              </a:rPr>
              <a:t>القوية </a:t>
            </a:r>
            <a:r>
              <a:rPr lang="fr-FR" sz="2000" u="sng" dirty="0" smtClean="0">
                <a:solidFill>
                  <a:srgbClr val="FF0000"/>
                </a:solidFill>
                <a:latin typeface="Arabic Typesetting" panose="03020402040406030203" pitchFamily="66" charset="-78"/>
                <a:cs typeface="Arabic Typesetting" panose="03020402040406030203" pitchFamily="66" charset="-78"/>
              </a:rPr>
              <a:t>Strengths</a:t>
            </a:r>
          </a:p>
          <a:p>
            <a:pPr algn="r" rtl="1"/>
            <a:r>
              <a:rPr lang="fr-FR" sz="2000" dirty="0" smtClean="0">
                <a:latin typeface="Arabic Typesetting" panose="03020402040406030203" pitchFamily="66" charset="-78"/>
                <a:cs typeface="Arabic Typesetting" panose="03020402040406030203" pitchFamily="66" charset="-78"/>
              </a:rPr>
              <a:t>   </a:t>
            </a:r>
            <a:r>
              <a:rPr lang="fr-FR" sz="2000" dirty="0">
                <a:latin typeface="Arabic Typesetting" panose="03020402040406030203" pitchFamily="66" charset="-78"/>
                <a:cs typeface="Arabic Typesetting" panose="03020402040406030203" pitchFamily="66" charset="-78"/>
              </a:rPr>
              <a:t>- </a:t>
            </a:r>
            <a:r>
              <a:rPr lang="ar-EG" sz="2000" dirty="0">
                <a:latin typeface="Arabic Typesetting" panose="03020402040406030203" pitchFamily="66" charset="-78"/>
                <a:cs typeface="Arabic Typesetting" panose="03020402040406030203" pitchFamily="66" charset="-78"/>
              </a:rPr>
              <a:t>سمعة قوية على مستوى عالمي كشركة طيران ممتازة تقدم خدمات عالية الجودة.</a:t>
            </a:r>
          </a:p>
          <a:p>
            <a:pPr algn="r" rtl="1"/>
            <a:r>
              <a:rPr lang="ar-EG" sz="2000" dirty="0">
                <a:latin typeface="Arabic Typesetting" panose="03020402040406030203" pitchFamily="66" charset="-78"/>
                <a:cs typeface="Arabic Typesetting" panose="03020402040406030203" pitchFamily="66" charset="-78"/>
              </a:rPr>
              <a:t>   - شبكة واسعة من الوجهات المحلية والدولية تتيح للشركة الوصول إلى عدد كبير من العملاء المحتملين.</a:t>
            </a:r>
          </a:p>
          <a:p>
            <a:pPr algn="r" rtl="1"/>
            <a:r>
              <a:rPr lang="ar-EG" sz="2000" dirty="0">
                <a:latin typeface="Arabic Typesetting" panose="03020402040406030203" pitchFamily="66" charset="-78"/>
                <a:cs typeface="Arabic Typesetting" panose="03020402040406030203" pitchFamily="66" charset="-78"/>
              </a:rPr>
              <a:t>   - أسطول حديث ومتطور من الطائرات يتيح للشركة تقديم رحلات مريحة وآمنة للمسافرين.</a:t>
            </a:r>
          </a:p>
          <a:p>
            <a:pPr algn="r" rtl="1"/>
            <a:r>
              <a:rPr lang="ar-EG" sz="2000" dirty="0">
                <a:latin typeface="Arabic Typesetting" panose="03020402040406030203" pitchFamily="66" charset="-78"/>
                <a:cs typeface="Arabic Typesetting" panose="03020402040406030203" pitchFamily="66" charset="-78"/>
              </a:rPr>
              <a:t>   - تقديم خدمات فاخرة ومرافق متميزة على متن الطائرات تجعل تجربة السفر ممتعة للعملاء.</a:t>
            </a:r>
          </a:p>
          <a:p>
            <a:pPr marL="0" indent="0" algn="r" rtl="1">
              <a:buNone/>
            </a:pPr>
            <a:r>
              <a:rPr lang="ar-EG" sz="2000" dirty="0" smtClean="0">
                <a:solidFill>
                  <a:srgbClr val="FF0000"/>
                </a:solidFill>
                <a:latin typeface="Arabic Typesetting" panose="03020402040406030203" pitchFamily="66" charset="-78"/>
                <a:cs typeface="Arabic Typesetting" panose="03020402040406030203" pitchFamily="66" charset="-78"/>
              </a:rPr>
              <a:t>2</a:t>
            </a:r>
            <a:r>
              <a:rPr lang="ar-EG" sz="2000" dirty="0">
                <a:solidFill>
                  <a:srgbClr val="FF0000"/>
                </a:solidFill>
                <a:latin typeface="Arabic Typesetting" panose="03020402040406030203" pitchFamily="66" charset="-78"/>
                <a:cs typeface="Arabic Typesetting" panose="03020402040406030203" pitchFamily="66" charset="-78"/>
              </a:rPr>
              <a:t>. </a:t>
            </a:r>
            <a:r>
              <a:rPr lang="ar-EG" sz="2000" u="sng" dirty="0" smtClean="0">
                <a:solidFill>
                  <a:srgbClr val="FF0000"/>
                </a:solidFill>
                <a:latin typeface="Arabic Typesetting" panose="03020402040406030203" pitchFamily="66" charset="-78"/>
                <a:cs typeface="Arabic Typesetting" panose="03020402040406030203" pitchFamily="66" charset="-78"/>
              </a:rPr>
              <a:t>النقاط </a:t>
            </a:r>
            <a:r>
              <a:rPr lang="ar-EG" sz="2000" u="sng" dirty="0">
                <a:solidFill>
                  <a:srgbClr val="FF0000"/>
                </a:solidFill>
                <a:latin typeface="Arabic Typesetting" panose="03020402040406030203" pitchFamily="66" charset="-78"/>
                <a:cs typeface="Arabic Typesetting" panose="03020402040406030203" pitchFamily="66" charset="-78"/>
              </a:rPr>
              <a:t>الضعيفة </a:t>
            </a:r>
            <a:r>
              <a:rPr lang="fr-FR" sz="2000" u="sng" dirty="0" smtClean="0">
                <a:solidFill>
                  <a:srgbClr val="FF0000"/>
                </a:solidFill>
                <a:latin typeface="Arabic Typesetting" panose="03020402040406030203" pitchFamily="66" charset="-78"/>
                <a:cs typeface="Arabic Typesetting" panose="03020402040406030203" pitchFamily="66" charset="-78"/>
              </a:rPr>
              <a:t>Weaknesses</a:t>
            </a:r>
          </a:p>
          <a:p>
            <a:pPr algn="r" rtl="1"/>
            <a:r>
              <a:rPr lang="fr-FR" sz="2000" dirty="0" smtClean="0">
                <a:latin typeface="Arabic Typesetting" panose="03020402040406030203" pitchFamily="66" charset="-78"/>
                <a:cs typeface="Arabic Typesetting" panose="03020402040406030203" pitchFamily="66" charset="-78"/>
              </a:rPr>
              <a:t>   </a:t>
            </a:r>
            <a:r>
              <a:rPr lang="fr-FR" sz="2000" dirty="0">
                <a:latin typeface="Arabic Typesetting" panose="03020402040406030203" pitchFamily="66" charset="-78"/>
                <a:cs typeface="Arabic Typesetting" panose="03020402040406030203" pitchFamily="66" charset="-78"/>
              </a:rPr>
              <a:t>- </a:t>
            </a:r>
            <a:r>
              <a:rPr lang="ar-EG" sz="2000" dirty="0">
                <a:latin typeface="Arabic Typesetting" panose="03020402040406030203" pitchFamily="66" charset="-78"/>
                <a:cs typeface="Arabic Typesetting" panose="03020402040406030203" pitchFamily="66" charset="-78"/>
              </a:rPr>
              <a:t>تأثر الشركة بتقلبات أسعار الوقود والتكاليف التشغيلية المرتفعة في بعض الأحيان.</a:t>
            </a:r>
          </a:p>
          <a:p>
            <a:pPr algn="r" rtl="1"/>
            <a:r>
              <a:rPr lang="ar-EG" sz="2000" dirty="0">
                <a:latin typeface="Arabic Typesetting" panose="03020402040406030203" pitchFamily="66" charset="-78"/>
                <a:cs typeface="Arabic Typesetting" panose="03020402040406030203" pitchFamily="66" charset="-78"/>
              </a:rPr>
              <a:t>   - التنافس الشديد في صناعة الطيران قد يؤدي إلى ضغط على هوامش الربح.</a:t>
            </a:r>
            <a:endParaRPr lang="fr-FR" sz="20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7518429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39164" y="348802"/>
            <a:ext cx="8094972" cy="1738877"/>
          </a:xfrm>
        </p:spPr>
        <p:txBody>
          <a:bodyPr/>
          <a:lstStyle/>
          <a:p>
            <a:pPr algn="r" rtl="1"/>
            <a:r>
              <a:rPr lang="ar-EG" sz="6000" u="sng" dirty="0" smtClean="0">
                <a:latin typeface="Arabic Typesetting" panose="03020402040406030203" pitchFamily="66" charset="-78"/>
                <a:cs typeface="Arabic Typesetting" panose="03020402040406030203" pitchFamily="66" charset="-78"/>
              </a:rPr>
              <a:t>6-تحليل </a:t>
            </a:r>
            <a:r>
              <a:rPr lang="fr-FR" sz="6000" u="sng" dirty="0" smtClean="0">
                <a:latin typeface="Arabic Typesetting" panose="03020402040406030203" pitchFamily="66" charset="-78"/>
                <a:cs typeface="Arabic Typesetting" panose="03020402040406030203" pitchFamily="66" charset="-78"/>
              </a:rPr>
              <a:t>PASTEL</a:t>
            </a:r>
            <a:endParaRPr lang="fr-FR" sz="6000" u="sng" dirty="0">
              <a:latin typeface="Arabic Typesetting" panose="03020402040406030203" pitchFamily="66" charset="-78"/>
              <a:cs typeface="Arabic Typesetting" panose="03020402040406030203" pitchFamily="66" charset="-78"/>
            </a:endParaRPr>
          </a:p>
        </p:txBody>
      </p:sp>
      <p:sp>
        <p:nvSpPr>
          <p:cNvPr id="3" name="Espace réservé du contenu 2"/>
          <p:cNvSpPr>
            <a:spLocks noGrp="1"/>
          </p:cNvSpPr>
          <p:nvPr>
            <p:ph sz="half" idx="1"/>
          </p:nvPr>
        </p:nvSpPr>
        <p:spPr/>
        <p:txBody>
          <a:bodyPr>
            <a:normAutofit/>
          </a:bodyPr>
          <a:lstStyle/>
          <a:p>
            <a:pPr algn="r" rtl="1"/>
            <a:r>
              <a:rPr lang="ar-EG" sz="2000" dirty="0">
                <a:solidFill>
                  <a:srgbClr val="FF0000"/>
                </a:solidFill>
                <a:latin typeface="Arabic Typesetting" panose="03020402040406030203" pitchFamily="66" charset="-78"/>
                <a:cs typeface="Arabic Typesetting" panose="03020402040406030203" pitchFamily="66" charset="-78"/>
              </a:rPr>
              <a:t>3. </a:t>
            </a:r>
            <a:r>
              <a:rPr lang="ar-EG" sz="2000" u="sng" dirty="0" smtClean="0">
                <a:solidFill>
                  <a:srgbClr val="FF0000"/>
                </a:solidFill>
                <a:latin typeface="Arabic Typesetting" panose="03020402040406030203" pitchFamily="66" charset="-78"/>
                <a:cs typeface="Arabic Typesetting" panose="03020402040406030203" pitchFamily="66" charset="-78"/>
              </a:rPr>
              <a:t>العوامل </a:t>
            </a:r>
            <a:r>
              <a:rPr lang="ar-EG" sz="2000" u="sng" dirty="0">
                <a:solidFill>
                  <a:srgbClr val="FF0000"/>
                </a:solidFill>
                <a:latin typeface="Arabic Typesetting" panose="03020402040406030203" pitchFamily="66" charset="-78"/>
                <a:cs typeface="Arabic Typesetting" panose="03020402040406030203" pitchFamily="66" charset="-78"/>
              </a:rPr>
              <a:t>الاجتماعية </a:t>
            </a:r>
            <a:r>
              <a:rPr lang="fr-FR" sz="2000" u="sng" dirty="0" smtClean="0">
                <a:solidFill>
                  <a:srgbClr val="FF0000"/>
                </a:solidFill>
                <a:latin typeface="Arabic Typesetting" panose="03020402040406030203" pitchFamily="66" charset="-78"/>
                <a:cs typeface="Arabic Typesetting" panose="03020402040406030203" pitchFamily="66" charset="-78"/>
              </a:rPr>
              <a:t>Social</a:t>
            </a:r>
            <a:endParaRPr lang="ar-DZ" sz="2000" u="sng" dirty="0" smtClean="0">
              <a:solidFill>
                <a:srgbClr val="FF0000"/>
              </a:solidFill>
              <a:latin typeface="Arabic Typesetting" panose="03020402040406030203" pitchFamily="66" charset="-78"/>
              <a:cs typeface="Arabic Typesetting" panose="03020402040406030203" pitchFamily="66" charset="-78"/>
            </a:endParaRPr>
          </a:p>
          <a:p>
            <a:pPr algn="r" rtl="1"/>
            <a:r>
              <a:rPr lang="fr-FR" sz="2000" dirty="0" smtClean="0">
                <a:latin typeface="Arabic Typesetting" panose="03020402040406030203" pitchFamily="66" charset="-78"/>
                <a:cs typeface="Arabic Typesetting" panose="03020402040406030203" pitchFamily="66" charset="-78"/>
              </a:rPr>
              <a:t>   </a:t>
            </a:r>
            <a:r>
              <a:rPr lang="fr-FR" sz="2000" dirty="0">
                <a:latin typeface="Arabic Typesetting" panose="03020402040406030203" pitchFamily="66" charset="-78"/>
                <a:cs typeface="Arabic Typesetting" panose="03020402040406030203" pitchFamily="66" charset="-78"/>
              </a:rPr>
              <a:t>- </a:t>
            </a:r>
            <a:r>
              <a:rPr lang="ar-EG" sz="2000" dirty="0">
                <a:latin typeface="Arabic Typesetting" panose="03020402040406030203" pitchFamily="66" charset="-78"/>
                <a:cs typeface="Arabic Typesetting" panose="03020402040406030203" pitchFamily="66" charset="-78"/>
              </a:rPr>
              <a:t>تغيرات في اتجاهات السفر وتفضيلات المسافرين، مثل الطلب المتزايد على تجارب السفر المميزة.</a:t>
            </a:r>
          </a:p>
          <a:p>
            <a:pPr algn="r" rtl="1"/>
            <a:r>
              <a:rPr lang="ar-EG" sz="2000" dirty="0">
                <a:latin typeface="Arabic Typesetting" panose="03020402040406030203" pitchFamily="66" charset="-78"/>
                <a:cs typeface="Arabic Typesetting" panose="03020402040406030203" pitchFamily="66" charset="-78"/>
              </a:rPr>
              <a:t>   - تأثير الثقافات والتقاليد على تصميم خدمات الشركة وتسويقها</a:t>
            </a:r>
            <a:r>
              <a:rPr lang="ar-EG" sz="2000" dirty="0" smtClean="0">
                <a:latin typeface="Arabic Typesetting" panose="03020402040406030203" pitchFamily="66" charset="-78"/>
                <a:cs typeface="Arabic Typesetting" panose="03020402040406030203" pitchFamily="66" charset="-78"/>
              </a:rPr>
              <a:t>.</a:t>
            </a:r>
            <a:endParaRPr lang="ar-EG" sz="2000" dirty="0">
              <a:latin typeface="Arabic Typesetting" panose="03020402040406030203" pitchFamily="66" charset="-78"/>
              <a:cs typeface="Arabic Typesetting" panose="03020402040406030203" pitchFamily="66" charset="-78"/>
            </a:endParaRPr>
          </a:p>
          <a:p>
            <a:pPr algn="r" rtl="1"/>
            <a:r>
              <a:rPr lang="ar-EG" sz="2000" dirty="0">
                <a:solidFill>
                  <a:srgbClr val="FF0000"/>
                </a:solidFill>
                <a:latin typeface="Arabic Typesetting" panose="03020402040406030203" pitchFamily="66" charset="-78"/>
                <a:cs typeface="Arabic Typesetting" panose="03020402040406030203" pitchFamily="66" charset="-78"/>
              </a:rPr>
              <a:t>4. </a:t>
            </a:r>
            <a:r>
              <a:rPr lang="ar-EG" sz="2000" u="sng" dirty="0" smtClean="0">
                <a:solidFill>
                  <a:srgbClr val="FF0000"/>
                </a:solidFill>
                <a:latin typeface="Arabic Typesetting" panose="03020402040406030203" pitchFamily="66" charset="-78"/>
                <a:cs typeface="Arabic Typesetting" panose="03020402040406030203" pitchFamily="66" charset="-78"/>
              </a:rPr>
              <a:t>العوامل </a:t>
            </a:r>
            <a:r>
              <a:rPr lang="ar-EG" sz="2000" u="sng" dirty="0">
                <a:solidFill>
                  <a:srgbClr val="FF0000"/>
                </a:solidFill>
                <a:latin typeface="Arabic Typesetting" panose="03020402040406030203" pitchFamily="66" charset="-78"/>
                <a:cs typeface="Arabic Typesetting" panose="03020402040406030203" pitchFamily="66" charset="-78"/>
              </a:rPr>
              <a:t>التكنولوجية </a:t>
            </a:r>
            <a:r>
              <a:rPr lang="fr-FR" sz="2000" u="sng" dirty="0" smtClean="0">
                <a:solidFill>
                  <a:srgbClr val="FF0000"/>
                </a:solidFill>
                <a:latin typeface="Arabic Typesetting" panose="03020402040406030203" pitchFamily="66" charset="-78"/>
                <a:cs typeface="Arabic Typesetting" panose="03020402040406030203" pitchFamily="66" charset="-78"/>
              </a:rPr>
              <a:t>Technological</a:t>
            </a:r>
            <a:endParaRPr lang="ar-DZ" sz="2000" u="sng" dirty="0" smtClean="0">
              <a:solidFill>
                <a:srgbClr val="FF0000"/>
              </a:solidFill>
              <a:latin typeface="Arabic Typesetting" panose="03020402040406030203" pitchFamily="66" charset="-78"/>
              <a:cs typeface="Arabic Typesetting" panose="03020402040406030203" pitchFamily="66" charset="-78"/>
            </a:endParaRPr>
          </a:p>
          <a:p>
            <a:pPr algn="r" rtl="1"/>
            <a:r>
              <a:rPr lang="fr-FR" sz="2000" dirty="0" smtClean="0">
                <a:latin typeface="Arabic Typesetting" panose="03020402040406030203" pitchFamily="66" charset="-78"/>
                <a:cs typeface="Arabic Typesetting" panose="03020402040406030203" pitchFamily="66" charset="-78"/>
              </a:rPr>
              <a:t>   </a:t>
            </a:r>
            <a:r>
              <a:rPr lang="fr-FR" sz="2000" dirty="0">
                <a:latin typeface="Arabic Typesetting" panose="03020402040406030203" pitchFamily="66" charset="-78"/>
                <a:cs typeface="Arabic Typesetting" panose="03020402040406030203" pitchFamily="66" charset="-78"/>
              </a:rPr>
              <a:t>- </a:t>
            </a:r>
            <a:r>
              <a:rPr lang="ar-EG" sz="2000" dirty="0">
                <a:latin typeface="Arabic Typesetting" panose="03020402040406030203" pitchFamily="66" charset="-78"/>
                <a:cs typeface="Arabic Typesetting" panose="03020402040406030203" pitchFamily="66" charset="-78"/>
              </a:rPr>
              <a:t>التقدم التكنولوجي في مجال الطيران، مثل تطورات الطائرات وتكنولوجيا الملاحة.</a:t>
            </a:r>
          </a:p>
          <a:p>
            <a:pPr algn="r" rtl="1"/>
            <a:r>
              <a:rPr lang="ar-EG" sz="2000" dirty="0">
                <a:latin typeface="Arabic Typesetting" panose="03020402040406030203" pitchFamily="66" charset="-78"/>
                <a:cs typeface="Arabic Typesetting" panose="03020402040406030203" pitchFamily="66" charset="-78"/>
              </a:rPr>
              <a:t>   - الابتكارات التكنولوجية في تحسين تجربة السفر للعملاء، مثل تطبيقات الحجز الذكية والخدمات الرقمية على متن الطائرات.</a:t>
            </a:r>
            <a:endParaRPr lang="fr-FR" sz="2000" dirty="0">
              <a:latin typeface="Arabic Typesetting" panose="03020402040406030203" pitchFamily="66" charset="-78"/>
              <a:cs typeface="Arabic Typesetting" panose="03020402040406030203" pitchFamily="66" charset="-78"/>
            </a:endParaRPr>
          </a:p>
        </p:txBody>
      </p:sp>
      <p:sp>
        <p:nvSpPr>
          <p:cNvPr id="4" name="Espace réservé du contenu 3"/>
          <p:cNvSpPr>
            <a:spLocks noGrp="1"/>
          </p:cNvSpPr>
          <p:nvPr>
            <p:ph sz="half" idx="2"/>
          </p:nvPr>
        </p:nvSpPr>
        <p:spPr>
          <a:xfrm>
            <a:off x="6515797" y="2087679"/>
            <a:ext cx="5181600" cy="3772586"/>
          </a:xfrm>
        </p:spPr>
        <p:txBody>
          <a:bodyPr>
            <a:normAutofit/>
          </a:bodyPr>
          <a:lstStyle/>
          <a:p>
            <a:pPr marL="0" indent="0" algn="r" rtl="1">
              <a:buNone/>
            </a:pPr>
            <a:endParaRPr lang="ar-EG" sz="2000" dirty="0">
              <a:latin typeface="Arabic Typesetting" panose="03020402040406030203" pitchFamily="66" charset="-78"/>
              <a:cs typeface="Arabic Typesetting" panose="03020402040406030203" pitchFamily="66" charset="-78"/>
            </a:endParaRPr>
          </a:p>
          <a:p>
            <a:pPr algn="r" rtl="1"/>
            <a:r>
              <a:rPr lang="ar-EG" sz="2000" dirty="0">
                <a:solidFill>
                  <a:srgbClr val="FF0000"/>
                </a:solidFill>
                <a:latin typeface="Arabic Typesetting" panose="03020402040406030203" pitchFamily="66" charset="-78"/>
                <a:cs typeface="Arabic Typesetting" panose="03020402040406030203" pitchFamily="66" charset="-78"/>
              </a:rPr>
              <a:t>1.</a:t>
            </a:r>
            <a:r>
              <a:rPr lang="ar-EG" sz="2000" u="sng" dirty="0">
                <a:solidFill>
                  <a:srgbClr val="FF0000"/>
                </a:solidFill>
                <a:latin typeface="Arabic Typesetting" panose="03020402040406030203" pitchFamily="66" charset="-78"/>
                <a:cs typeface="Arabic Typesetting" panose="03020402040406030203" pitchFamily="66" charset="-78"/>
              </a:rPr>
              <a:t> </a:t>
            </a:r>
            <a:r>
              <a:rPr lang="ar-EG" sz="2000" u="sng" dirty="0" smtClean="0">
                <a:solidFill>
                  <a:srgbClr val="FF0000"/>
                </a:solidFill>
                <a:latin typeface="Arabic Typesetting" panose="03020402040406030203" pitchFamily="66" charset="-78"/>
                <a:cs typeface="Arabic Typesetting" panose="03020402040406030203" pitchFamily="66" charset="-78"/>
              </a:rPr>
              <a:t>العوامل </a:t>
            </a:r>
            <a:r>
              <a:rPr lang="ar-EG" sz="2000" u="sng" dirty="0">
                <a:solidFill>
                  <a:srgbClr val="FF0000"/>
                </a:solidFill>
                <a:latin typeface="Arabic Typesetting" panose="03020402040406030203" pitchFamily="66" charset="-78"/>
                <a:cs typeface="Arabic Typesetting" panose="03020402040406030203" pitchFamily="66" charset="-78"/>
              </a:rPr>
              <a:t>السياسية </a:t>
            </a:r>
            <a:r>
              <a:rPr lang="fr-FR" sz="2000" u="sng" dirty="0" smtClean="0">
                <a:solidFill>
                  <a:srgbClr val="FF0000"/>
                </a:solidFill>
                <a:latin typeface="Arabic Typesetting" panose="03020402040406030203" pitchFamily="66" charset="-78"/>
                <a:cs typeface="Arabic Typesetting" panose="03020402040406030203" pitchFamily="66" charset="-78"/>
              </a:rPr>
              <a:t>Political</a:t>
            </a:r>
            <a:endParaRPr lang="ar-DZ" sz="2000" u="sng" dirty="0" smtClean="0">
              <a:solidFill>
                <a:srgbClr val="FF0000"/>
              </a:solidFill>
              <a:latin typeface="Arabic Typesetting" panose="03020402040406030203" pitchFamily="66" charset="-78"/>
              <a:cs typeface="Arabic Typesetting" panose="03020402040406030203" pitchFamily="66" charset="-78"/>
            </a:endParaRPr>
          </a:p>
          <a:p>
            <a:pPr algn="r" rtl="1"/>
            <a:r>
              <a:rPr lang="fr-FR" sz="2000" dirty="0" smtClean="0">
                <a:latin typeface="Arabic Typesetting" panose="03020402040406030203" pitchFamily="66" charset="-78"/>
                <a:cs typeface="Arabic Typesetting" panose="03020402040406030203" pitchFamily="66" charset="-78"/>
              </a:rPr>
              <a:t>   </a:t>
            </a:r>
            <a:r>
              <a:rPr lang="fr-FR" sz="2000" dirty="0">
                <a:latin typeface="Arabic Typesetting" panose="03020402040406030203" pitchFamily="66" charset="-78"/>
                <a:cs typeface="Arabic Typesetting" panose="03020402040406030203" pitchFamily="66" charset="-78"/>
              </a:rPr>
              <a:t>- </a:t>
            </a:r>
            <a:r>
              <a:rPr lang="ar-EG" sz="2000" dirty="0">
                <a:latin typeface="Arabic Typesetting" panose="03020402040406030203" pitchFamily="66" charset="-78"/>
                <a:cs typeface="Arabic Typesetting" panose="03020402040406030203" pitchFamily="66" charset="-78"/>
              </a:rPr>
              <a:t>تأثير قوانين الطيران الدولية والاتحادات الجوية على عمليات الشركة.</a:t>
            </a:r>
          </a:p>
          <a:p>
            <a:pPr algn="r" rtl="1"/>
            <a:r>
              <a:rPr lang="ar-EG" sz="2000" dirty="0">
                <a:latin typeface="Arabic Typesetting" panose="03020402040406030203" pitchFamily="66" charset="-78"/>
                <a:cs typeface="Arabic Typesetting" panose="03020402040406030203" pitchFamily="66" charset="-78"/>
              </a:rPr>
              <a:t>   - التحديات الجيوسياسية مثل العقوبات والتوترات الدولية التي قد تؤثر على الأسواق المستهدفة</a:t>
            </a:r>
            <a:r>
              <a:rPr lang="ar-EG" sz="2000" dirty="0" smtClean="0">
                <a:latin typeface="Arabic Typesetting" panose="03020402040406030203" pitchFamily="66" charset="-78"/>
                <a:cs typeface="Arabic Typesetting" panose="03020402040406030203" pitchFamily="66" charset="-78"/>
              </a:rPr>
              <a:t>.</a:t>
            </a:r>
            <a:endParaRPr lang="ar-EG" sz="2000" dirty="0">
              <a:latin typeface="Arabic Typesetting" panose="03020402040406030203" pitchFamily="66" charset="-78"/>
              <a:cs typeface="Arabic Typesetting" panose="03020402040406030203" pitchFamily="66" charset="-78"/>
            </a:endParaRPr>
          </a:p>
          <a:p>
            <a:pPr algn="r" rtl="1"/>
            <a:r>
              <a:rPr lang="ar-EG" sz="2000" dirty="0">
                <a:solidFill>
                  <a:srgbClr val="FF0000"/>
                </a:solidFill>
                <a:latin typeface="Arabic Typesetting" panose="03020402040406030203" pitchFamily="66" charset="-78"/>
                <a:cs typeface="Arabic Typesetting" panose="03020402040406030203" pitchFamily="66" charset="-78"/>
              </a:rPr>
              <a:t>2. </a:t>
            </a:r>
            <a:r>
              <a:rPr lang="ar-EG" sz="2000" u="sng" dirty="0" smtClean="0">
                <a:solidFill>
                  <a:srgbClr val="FF0000"/>
                </a:solidFill>
                <a:latin typeface="Arabic Typesetting" panose="03020402040406030203" pitchFamily="66" charset="-78"/>
                <a:cs typeface="Arabic Typesetting" panose="03020402040406030203" pitchFamily="66" charset="-78"/>
              </a:rPr>
              <a:t>العوامل </a:t>
            </a:r>
            <a:r>
              <a:rPr lang="ar-EG" sz="2000" u="sng" dirty="0">
                <a:solidFill>
                  <a:srgbClr val="FF0000"/>
                </a:solidFill>
                <a:latin typeface="Arabic Typesetting" panose="03020402040406030203" pitchFamily="66" charset="-78"/>
                <a:cs typeface="Arabic Typesetting" panose="03020402040406030203" pitchFamily="66" charset="-78"/>
              </a:rPr>
              <a:t>الاقتصادية </a:t>
            </a:r>
            <a:r>
              <a:rPr lang="fr-FR" sz="2000" u="sng" dirty="0" smtClean="0">
                <a:solidFill>
                  <a:srgbClr val="FF0000"/>
                </a:solidFill>
                <a:latin typeface="Arabic Typesetting" panose="03020402040406030203" pitchFamily="66" charset="-78"/>
                <a:cs typeface="Arabic Typesetting" panose="03020402040406030203" pitchFamily="66" charset="-78"/>
              </a:rPr>
              <a:t>Economic</a:t>
            </a:r>
            <a:endParaRPr lang="fr-FR" sz="2000" u="sng" dirty="0">
              <a:solidFill>
                <a:srgbClr val="FF0000"/>
              </a:solidFill>
              <a:latin typeface="Arabic Typesetting" panose="03020402040406030203" pitchFamily="66" charset="-78"/>
              <a:cs typeface="Arabic Typesetting" panose="03020402040406030203" pitchFamily="66" charset="-78"/>
            </a:endParaRPr>
          </a:p>
          <a:p>
            <a:pPr algn="r" rtl="1"/>
            <a:r>
              <a:rPr lang="fr-FR" sz="2000" dirty="0">
                <a:latin typeface="Arabic Typesetting" panose="03020402040406030203" pitchFamily="66" charset="-78"/>
                <a:cs typeface="Arabic Typesetting" panose="03020402040406030203" pitchFamily="66" charset="-78"/>
              </a:rPr>
              <a:t>   - </a:t>
            </a:r>
            <a:r>
              <a:rPr lang="ar-EG" sz="2000" dirty="0">
                <a:latin typeface="Arabic Typesetting" panose="03020402040406030203" pitchFamily="66" charset="-78"/>
                <a:cs typeface="Arabic Typesetting" panose="03020402040406030203" pitchFamily="66" charset="-78"/>
              </a:rPr>
              <a:t>تقلبات أسعار الوقود وتأثيرها على تكاليف التشغيل.</a:t>
            </a:r>
          </a:p>
          <a:p>
            <a:pPr algn="r" rtl="1"/>
            <a:r>
              <a:rPr lang="ar-EG" sz="2000" dirty="0">
                <a:latin typeface="Arabic Typesetting" panose="03020402040406030203" pitchFamily="66" charset="-78"/>
                <a:cs typeface="Arabic Typesetting" panose="03020402040406030203" pitchFamily="66" charset="-78"/>
              </a:rPr>
              <a:t>   - تأثير التقلبات الاقتصادية العالمية على الطلب على السفر الجوي.</a:t>
            </a:r>
            <a:endParaRPr lang="fr-FR" sz="20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1048166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6406" r="16406"/>
          <a:stretch>
            <a:fillRect/>
          </a:stretch>
        </p:blipFill>
        <p:spPr>
          <a:xfrm>
            <a:off x="6768268" y="1905711"/>
            <a:ext cx="4987895" cy="3905429"/>
          </a:xfrm>
        </p:spPr>
      </p:pic>
      <p:sp>
        <p:nvSpPr>
          <p:cNvPr id="3" name="Titre 2"/>
          <p:cNvSpPr>
            <a:spLocks noGrp="1"/>
          </p:cNvSpPr>
          <p:nvPr>
            <p:ph type="title"/>
          </p:nvPr>
        </p:nvSpPr>
        <p:spPr>
          <a:xfrm>
            <a:off x="640079" y="247829"/>
            <a:ext cx="6367472" cy="1737302"/>
          </a:xfrm>
        </p:spPr>
        <p:txBody>
          <a:bodyPr/>
          <a:lstStyle/>
          <a:p>
            <a:pPr algn="r" rtl="1"/>
            <a:r>
              <a:rPr lang="ar-EG" sz="5400" dirty="0">
                <a:latin typeface="Arabic Typesetting" panose="03020402040406030203" pitchFamily="66" charset="-78"/>
                <a:cs typeface="Arabic Typesetting" panose="03020402040406030203" pitchFamily="66" charset="-78"/>
              </a:rPr>
              <a:t>7-اشكال الدخول الى </a:t>
            </a:r>
            <a:r>
              <a:rPr lang="ar-EG" sz="5400" dirty="0" smtClean="0">
                <a:latin typeface="Arabic Typesetting" panose="03020402040406030203" pitchFamily="66" charset="-78"/>
                <a:cs typeface="Arabic Typesetting" panose="03020402040406030203" pitchFamily="66" charset="-78"/>
              </a:rPr>
              <a:t>الأسواق</a:t>
            </a:r>
            <a:r>
              <a:rPr lang="ar-DZ" sz="5400" dirty="0">
                <a:latin typeface="Arabic Typesetting" panose="03020402040406030203" pitchFamily="66" charset="-78"/>
                <a:cs typeface="Arabic Typesetting" panose="03020402040406030203" pitchFamily="66" charset="-78"/>
              </a:rPr>
              <a:t> </a:t>
            </a:r>
            <a:r>
              <a:rPr lang="ar-DZ" sz="5400" dirty="0" smtClean="0">
                <a:latin typeface="Arabic Typesetting" panose="03020402040406030203" pitchFamily="66" charset="-78"/>
                <a:cs typeface="Arabic Typesetting" panose="03020402040406030203" pitchFamily="66" charset="-78"/>
              </a:rPr>
              <a:t>الاجنبية</a:t>
            </a:r>
            <a:endParaRPr lang="fr-FR" sz="5400" dirty="0">
              <a:latin typeface="Arabic Typesetting" panose="03020402040406030203" pitchFamily="66" charset="-78"/>
              <a:cs typeface="Arabic Typesetting" panose="03020402040406030203" pitchFamily="66" charset="-78"/>
            </a:endParaRPr>
          </a:p>
        </p:txBody>
      </p:sp>
      <p:sp>
        <p:nvSpPr>
          <p:cNvPr id="4" name="Espace réservé du texte 3"/>
          <p:cNvSpPr>
            <a:spLocks noGrp="1"/>
          </p:cNvSpPr>
          <p:nvPr>
            <p:ph type="body" sz="quarter" idx="15"/>
          </p:nvPr>
        </p:nvSpPr>
        <p:spPr>
          <a:xfrm>
            <a:off x="640079" y="2331804"/>
            <a:ext cx="4777954" cy="4526196"/>
          </a:xfrm>
        </p:spPr>
        <p:txBody>
          <a:bodyPr/>
          <a:lstStyle/>
          <a:p>
            <a:pPr algn="r" rtl="1"/>
            <a:endParaRPr lang="ar-EG" dirty="0"/>
          </a:p>
          <a:p>
            <a:pPr algn="r" rtl="1"/>
            <a:r>
              <a:rPr lang="ar-EG" sz="2000" u="sng" dirty="0" smtClean="0">
                <a:solidFill>
                  <a:srgbClr val="FF0000"/>
                </a:solidFill>
                <a:latin typeface="Arabic Typesetting" panose="03020402040406030203" pitchFamily="66" charset="-78"/>
                <a:cs typeface="Arabic Typesetting" panose="03020402040406030203" pitchFamily="66" charset="-78"/>
              </a:rPr>
              <a:t>1.التصدير والاستيراد </a:t>
            </a:r>
            <a:r>
              <a:rPr lang="ar-EG" sz="2000" dirty="0">
                <a:latin typeface="Arabic Typesetting" panose="03020402040406030203" pitchFamily="66" charset="-78"/>
                <a:cs typeface="Arabic Typesetting" panose="03020402040406030203" pitchFamily="66" charset="-78"/>
              </a:rPr>
              <a:t>قدمت الشركة خدمات الطيران من دبي إلى وجهات حول العالم، مما يعتبر تصدير للخدمات إلى الأسواق الدولية</a:t>
            </a:r>
            <a:r>
              <a:rPr lang="ar-EG" sz="2000" dirty="0" smtClean="0">
                <a:latin typeface="Arabic Typesetting" panose="03020402040406030203" pitchFamily="66" charset="-78"/>
                <a:cs typeface="Arabic Typesetting" panose="03020402040406030203" pitchFamily="66" charset="-78"/>
              </a:rPr>
              <a:t>.</a:t>
            </a:r>
            <a:endParaRPr lang="ar-EG" sz="2000" dirty="0">
              <a:latin typeface="Arabic Typesetting" panose="03020402040406030203" pitchFamily="66" charset="-78"/>
              <a:cs typeface="Arabic Typesetting" panose="03020402040406030203" pitchFamily="66" charset="-78"/>
            </a:endParaRPr>
          </a:p>
          <a:p>
            <a:pPr algn="r" rtl="1"/>
            <a:r>
              <a:rPr lang="ar-EG" sz="2000" dirty="0">
                <a:solidFill>
                  <a:srgbClr val="FF0000"/>
                </a:solidFill>
                <a:latin typeface="Arabic Typesetting" panose="03020402040406030203" pitchFamily="66" charset="-78"/>
                <a:cs typeface="Arabic Typesetting" panose="03020402040406030203" pitchFamily="66" charset="-78"/>
              </a:rPr>
              <a:t>2. </a:t>
            </a:r>
            <a:r>
              <a:rPr lang="ar-EG" sz="2000" u="sng" dirty="0" smtClean="0">
                <a:solidFill>
                  <a:srgbClr val="FF0000"/>
                </a:solidFill>
                <a:latin typeface="Arabic Typesetting" panose="03020402040406030203" pitchFamily="66" charset="-78"/>
                <a:cs typeface="Arabic Typesetting" panose="03020402040406030203" pitchFamily="66" charset="-78"/>
              </a:rPr>
              <a:t>الاستثمار المباشر:</a:t>
            </a:r>
            <a:r>
              <a:rPr lang="ar-DZ" sz="2000" u="sng" dirty="0" smtClean="0">
                <a:solidFill>
                  <a:srgbClr val="FF0000"/>
                </a:solidFill>
                <a:latin typeface="Arabic Typesetting" panose="03020402040406030203" pitchFamily="66" charset="-78"/>
                <a:cs typeface="Arabic Typesetting" panose="03020402040406030203" pitchFamily="66" charset="-78"/>
              </a:rPr>
              <a:t> </a:t>
            </a:r>
            <a:r>
              <a:rPr lang="ar-EG" sz="2000" dirty="0" smtClean="0">
                <a:latin typeface="Arabic Typesetting" panose="03020402040406030203" pitchFamily="66" charset="-78"/>
                <a:cs typeface="Arabic Typesetting" panose="03020402040406030203" pitchFamily="66" charset="-78"/>
              </a:rPr>
              <a:t>أقامت </a:t>
            </a:r>
            <a:r>
              <a:rPr lang="ar-EG" sz="2000" dirty="0">
                <a:latin typeface="Arabic Typesetting" panose="03020402040406030203" pitchFamily="66" charset="-78"/>
                <a:cs typeface="Arabic Typesetting" panose="03020402040406030203" pitchFamily="66" charset="-78"/>
              </a:rPr>
              <a:t>شركة طيران الإمارات عدة مكاتب تمثيلية وفروع في العديد من الوجهات الدولية، مما سمح لها بتوفير خدمات محلية في تلك الأسواق</a:t>
            </a:r>
            <a:r>
              <a:rPr lang="ar-EG" sz="2000" dirty="0" smtClean="0">
                <a:latin typeface="Arabic Typesetting" panose="03020402040406030203" pitchFamily="66" charset="-78"/>
                <a:cs typeface="Arabic Typesetting" panose="03020402040406030203" pitchFamily="66" charset="-78"/>
              </a:rPr>
              <a:t>.</a:t>
            </a:r>
            <a:endParaRPr lang="ar-EG" sz="2000" dirty="0">
              <a:latin typeface="Arabic Typesetting" panose="03020402040406030203" pitchFamily="66" charset="-78"/>
              <a:cs typeface="Arabic Typesetting" panose="03020402040406030203" pitchFamily="66" charset="-78"/>
            </a:endParaRPr>
          </a:p>
          <a:p>
            <a:pPr algn="r" rtl="1"/>
            <a:r>
              <a:rPr lang="ar-EG" sz="2000" dirty="0">
                <a:solidFill>
                  <a:srgbClr val="FF0000"/>
                </a:solidFill>
                <a:latin typeface="Arabic Typesetting" panose="03020402040406030203" pitchFamily="66" charset="-78"/>
                <a:cs typeface="Arabic Typesetting" panose="03020402040406030203" pitchFamily="66" charset="-78"/>
              </a:rPr>
              <a:t>3. </a:t>
            </a:r>
            <a:r>
              <a:rPr lang="ar-EG" sz="2000" u="sng" dirty="0" smtClean="0">
                <a:solidFill>
                  <a:srgbClr val="FF0000"/>
                </a:solidFill>
                <a:latin typeface="Arabic Typesetting" panose="03020402040406030203" pitchFamily="66" charset="-78"/>
                <a:cs typeface="Arabic Typesetting" panose="03020402040406030203" pitchFamily="66" charset="-78"/>
              </a:rPr>
              <a:t>الترخيص </a:t>
            </a:r>
            <a:r>
              <a:rPr lang="ar-EG" sz="2000" u="sng" dirty="0">
                <a:solidFill>
                  <a:srgbClr val="FF0000"/>
                </a:solidFill>
                <a:latin typeface="Arabic Typesetting" panose="03020402040406030203" pitchFamily="66" charset="-78"/>
                <a:cs typeface="Arabic Typesetting" panose="03020402040406030203" pitchFamily="66" charset="-78"/>
              </a:rPr>
              <a:t>والامتياز</a:t>
            </a:r>
            <a:r>
              <a:rPr lang="ar-EG" sz="2000" u="sng" dirty="0" smtClean="0">
                <a:solidFill>
                  <a:srgbClr val="FF0000"/>
                </a:solidFill>
                <a:latin typeface="Arabic Typesetting" panose="03020402040406030203" pitchFamily="66" charset="-78"/>
                <a:cs typeface="Arabic Typesetting" panose="03020402040406030203" pitchFamily="66" charset="-78"/>
              </a:rPr>
              <a:t>: </a:t>
            </a:r>
            <a:r>
              <a:rPr lang="ar-EG" sz="2000" dirty="0">
                <a:latin typeface="Arabic Typesetting" panose="03020402040406030203" pitchFamily="66" charset="-78"/>
                <a:cs typeface="Arabic Typesetting" panose="03020402040406030203" pitchFamily="66" charset="-78"/>
              </a:rPr>
              <a:t>قامت ببناء سمعتها كشركة طيران رائدة عالميًا، مما جعلها مرغوبة في الاستفادة من تراخيص وامتيازات في بعض الأسواق الدولية</a:t>
            </a:r>
            <a:r>
              <a:rPr lang="ar-EG" sz="2000" dirty="0" smtClean="0">
                <a:latin typeface="Arabic Typesetting" panose="03020402040406030203" pitchFamily="66" charset="-78"/>
                <a:cs typeface="Arabic Typesetting" panose="03020402040406030203" pitchFamily="66" charset="-78"/>
              </a:rPr>
              <a:t>.</a:t>
            </a:r>
            <a:endParaRPr lang="ar-EG" sz="2000" dirty="0">
              <a:latin typeface="Arabic Typesetting" panose="03020402040406030203" pitchFamily="66" charset="-78"/>
              <a:cs typeface="Arabic Typesetting" panose="03020402040406030203" pitchFamily="66" charset="-78"/>
            </a:endParaRPr>
          </a:p>
          <a:p>
            <a:pPr algn="r" rtl="1"/>
            <a:r>
              <a:rPr lang="ar-EG" sz="2000" dirty="0">
                <a:solidFill>
                  <a:srgbClr val="FF0000"/>
                </a:solidFill>
                <a:latin typeface="Arabic Typesetting" panose="03020402040406030203" pitchFamily="66" charset="-78"/>
                <a:cs typeface="Arabic Typesetting" panose="03020402040406030203" pitchFamily="66" charset="-78"/>
              </a:rPr>
              <a:t>4. </a:t>
            </a:r>
            <a:r>
              <a:rPr lang="ar-EG" sz="2000" dirty="0" smtClean="0">
                <a:solidFill>
                  <a:srgbClr val="FF0000"/>
                </a:solidFill>
                <a:latin typeface="Arabic Typesetting" panose="03020402040406030203" pitchFamily="66" charset="-78"/>
                <a:cs typeface="Arabic Typesetting" panose="03020402040406030203" pitchFamily="66" charset="-78"/>
              </a:rPr>
              <a:t>ا</a:t>
            </a:r>
            <a:r>
              <a:rPr lang="ar-DZ" sz="2000" dirty="0" smtClean="0">
                <a:solidFill>
                  <a:srgbClr val="FF0000"/>
                </a:solidFill>
                <a:latin typeface="Arabic Typesetting" panose="03020402040406030203" pitchFamily="66" charset="-78"/>
                <a:cs typeface="Arabic Typesetting" panose="03020402040406030203" pitchFamily="66" charset="-78"/>
              </a:rPr>
              <a:t>ل</a:t>
            </a:r>
            <a:r>
              <a:rPr lang="ar-EG" sz="2000" u="sng" dirty="0" smtClean="0">
                <a:solidFill>
                  <a:srgbClr val="FF0000"/>
                </a:solidFill>
                <a:latin typeface="Arabic Typesetting" panose="03020402040406030203" pitchFamily="66" charset="-78"/>
                <a:cs typeface="Arabic Typesetting" panose="03020402040406030203" pitchFamily="66" charset="-78"/>
              </a:rPr>
              <a:t>شراكات </a:t>
            </a:r>
            <a:r>
              <a:rPr lang="ar-EG" sz="2000" u="sng" dirty="0">
                <a:solidFill>
                  <a:srgbClr val="FF0000"/>
                </a:solidFill>
                <a:latin typeface="Arabic Typesetting" panose="03020402040406030203" pitchFamily="66" charset="-78"/>
                <a:cs typeface="Arabic Typesetting" panose="03020402040406030203" pitchFamily="66" charset="-78"/>
              </a:rPr>
              <a:t>والتحالفات: </a:t>
            </a:r>
            <a:r>
              <a:rPr lang="ar-EG" sz="2000" dirty="0" smtClean="0">
                <a:latin typeface="Arabic Typesetting" panose="03020402040406030203" pitchFamily="66" charset="-78"/>
                <a:cs typeface="Arabic Typesetting" panose="03020402040406030203" pitchFamily="66" charset="-78"/>
              </a:rPr>
              <a:t>شكلت </a:t>
            </a:r>
            <a:r>
              <a:rPr lang="ar-EG" sz="2000" dirty="0">
                <a:latin typeface="Arabic Typesetting" panose="03020402040406030203" pitchFamily="66" charset="-78"/>
                <a:cs typeface="Arabic Typesetting" panose="03020402040406030203" pitchFamily="66" charset="-78"/>
              </a:rPr>
              <a:t>العديد من الشراكات مع شركات طيران أخرى ومطارات دولية لتسهيل الرحلات وتوفير خدمات </a:t>
            </a:r>
            <a:r>
              <a:rPr lang="ar-EG" sz="2000" dirty="0" smtClean="0">
                <a:latin typeface="Arabic Typesetting" panose="03020402040406030203" pitchFamily="66" charset="-78"/>
                <a:cs typeface="Arabic Typesetting" panose="03020402040406030203" pitchFamily="66" charset="-78"/>
              </a:rPr>
              <a:t>متصلة</a:t>
            </a:r>
            <a:r>
              <a:rPr lang="ar-DZ" sz="2000" dirty="0" smtClean="0">
                <a:latin typeface="Arabic Typesetting" panose="03020402040406030203" pitchFamily="66" charset="-78"/>
                <a:cs typeface="Arabic Typesetting" panose="03020402040406030203" pitchFamily="66" charset="-78"/>
              </a:rPr>
              <a:t>.</a:t>
            </a:r>
            <a:endParaRPr lang="fr-FR" sz="20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41485129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Espace réservé d’image 18" descr="Cœurs éparpillés">
            <a:extLst>
              <a:ext uri="{FF2B5EF4-FFF2-40B4-BE49-F238E27FC236}">
                <a16:creationId xmlns="" xmlns:a16="http://schemas.microsoft.com/office/drawing/2014/main" id="{92BB8B2D-E401-2647-9892-95951D9CF0BB}"/>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a:xfrm>
            <a:off x="2538813" y="94003"/>
            <a:ext cx="6858000" cy="6858000"/>
          </a:xfrm>
        </p:spPr>
      </p:pic>
      <p:sp>
        <p:nvSpPr>
          <p:cNvPr id="2" name="Titre 1">
            <a:extLst>
              <a:ext uri="{FF2B5EF4-FFF2-40B4-BE49-F238E27FC236}">
                <a16:creationId xmlns="" xmlns:a16="http://schemas.microsoft.com/office/drawing/2014/main" id="{8E34323A-4440-4925-884C-BF32AF969623}"/>
              </a:ext>
            </a:extLst>
          </p:cNvPr>
          <p:cNvSpPr>
            <a:spLocks noGrp="1"/>
          </p:cNvSpPr>
          <p:nvPr>
            <p:ph type="ctrTitle"/>
          </p:nvPr>
        </p:nvSpPr>
        <p:spPr/>
        <p:txBody>
          <a:bodyPr rtlCol="0"/>
          <a:lstStyle/>
          <a:p>
            <a:pPr rtl="0"/>
            <a:r>
              <a:rPr lang="fr-FR" dirty="0" smtClean="0"/>
              <a:t>MERCI !</a:t>
            </a:r>
            <a:endParaRPr lang="fr-FR" dirty="0"/>
          </a:p>
        </p:txBody>
      </p:sp>
      <p:pic>
        <p:nvPicPr>
          <p:cNvPr id="25" name="Graphisme 24" descr="Utilisateur" title="Icône - Nom du présentateur">
            <a:extLst>
              <a:ext uri="{FF2B5EF4-FFF2-40B4-BE49-F238E27FC236}">
                <a16:creationId xmlns="" xmlns:a16="http://schemas.microsoft.com/office/drawing/2014/main" id="{8AD9F4DD-CCDA-4C5B-AC7A-71E96FD45B25}"/>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4192357" y="4451822"/>
            <a:ext cx="218900" cy="218900"/>
          </a:xfrm>
          <a:prstGeom prst="rect">
            <a:avLst/>
          </a:prstGeom>
        </p:spPr>
      </p:pic>
      <p:sp>
        <p:nvSpPr>
          <p:cNvPr id="47" name="Espace réservé du texte 46">
            <a:extLst>
              <a:ext uri="{FF2B5EF4-FFF2-40B4-BE49-F238E27FC236}">
                <a16:creationId xmlns="" xmlns:a16="http://schemas.microsoft.com/office/drawing/2014/main" id="{4D95FE79-CFF8-4D94-9DEC-570635FF4F8C}"/>
              </a:ext>
            </a:extLst>
          </p:cNvPr>
          <p:cNvSpPr>
            <a:spLocks noGrp="1"/>
          </p:cNvSpPr>
          <p:nvPr>
            <p:ph type="body" sz="quarter" idx="15"/>
          </p:nvPr>
        </p:nvSpPr>
        <p:spPr>
          <a:xfrm>
            <a:off x="4677266" y="4422773"/>
            <a:ext cx="3695206" cy="473967"/>
          </a:xfrm>
        </p:spPr>
        <p:txBody>
          <a:bodyPr rtlCol="0"/>
          <a:lstStyle/>
          <a:p>
            <a:pPr rtl="0"/>
            <a:r>
              <a:rPr lang="fr-FR" dirty="0" smtClean="0"/>
              <a:t>Nom</a:t>
            </a:r>
            <a:r>
              <a:rPr lang="fr-BE" dirty="0" smtClean="0"/>
              <a:t>: GHERBI MERIEM</a:t>
            </a:r>
          </a:p>
          <a:p>
            <a:pPr rtl="0"/>
            <a:r>
              <a:rPr lang="fr-BE" dirty="0" smtClean="0"/>
              <a:t>          RAHAL CHAIMA</a:t>
            </a:r>
          </a:p>
          <a:p>
            <a:pPr rtl="0"/>
            <a:endParaRPr lang="fr-FR" dirty="0"/>
          </a:p>
        </p:txBody>
      </p:sp>
      <p:cxnSp>
        <p:nvCxnSpPr>
          <p:cNvPr id="24" name="Connecteur droit 23" descr="ligne de séparation">
            <a:extLst>
              <a:ext uri="{FF2B5EF4-FFF2-40B4-BE49-F238E27FC236}">
                <a16:creationId xmlns="" xmlns:a16="http://schemas.microsoft.com/office/drawing/2014/main" id="{88ABE268-9B2A-4899-AC85-147AE076489C}"/>
              </a:ext>
            </a:extLst>
          </p:cNvPr>
          <p:cNvCxnSpPr/>
          <p:nvPr/>
        </p:nvCxnSpPr>
        <p:spPr>
          <a:xfrm>
            <a:off x="4516210" y="4422773"/>
            <a:ext cx="0" cy="15864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28868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p:cNvPicPr>
            <a:picLocks noGrp="1" noChangeAspect="1"/>
          </p:cNvPicPr>
          <p:nvPr>
            <p:ph type="pic" idx="1"/>
          </p:nvPr>
        </p:nvPicPr>
        <p:blipFill>
          <a:blip r:embed="rId2">
            <a:extLst>
              <a:ext uri="{28A0092B-C50C-407E-A947-70E740481C1C}">
                <a14:useLocalDpi xmlns:a14="http://schemas.microsoft.com/office/drawing/2010/main" val="0"/>
              </a:ext>
            </a:extLst>
          </a:blip>
          <a:srcRect l="13059" r="13059"/>
          <a:stretch>
            <a:fillRect/>
          </a:stretch>
        </p:blipFill>
        <p:spPr>
          <a:xfrm>
            <a:off x="5986524" y="1148596"/>
            <a:ext cx="6615674" cy="5596389"/>
          </a:xfrm>
        </p:spPr>
      </p:pic>
      <p:sp>
        <p:nvSpPr>
          <p:cNvPr id="3" name="Titre 2"/>
          <p:cNvSpPr>
            <a:spLocks noGrp="1"/>
          </p:cNvSpPr>
          <p:nvPr>
            <p:ph type="title"/>
          </p:nvPr>
        </p:nvSpPr>
        <p:spPr/>
        <p:txBody>
          <a:bodyPr/>
          <a:lstStyle/>
          <a:p>
            <a:pPr algn="r"/>
            <a:r>
              <a:rPr lang="ar-EG" sz="6000" u="sng" dirty="0" smtClean="0">
                <a:latin typeface="Arabic Typesetting" panose="03020402040406030203" pitchFamily="66" charset="-78"/>
                <a:cs typeface="Arabic Typesetting" panose="03020402040406030203" pitchFamily="66" charset="-78"/>
              </a:rPr>
              <a:t>محتوى البحث </a:t>
            </a:r>
            <a:endParaRPr lang="fr-FR" sz="6000" u="sng" dirty="0">
              <a:latin typeface="Arabic Typesetting" panose="03020402040406030203" pitchFamily="66" charset="-78"/>
              <a:cs typeface="Arabic Typesetting" panose="03020402040406030203" pitchFamily="66" charset="-78"/>
            </a:endParaRPr>
          </a:p>
        </p:txBody>
      </p:sp>
      <p:sp>
        <p:nvSpPr>
          <p:cNvPr id="4" name="Espace réservé du texte 3"/>
          <p:cNvSpPr>
            <a:spLocks noGrp="1"/>
          </p:cNvSpPr>
          <p:nvPr>
            <p:ph type="body" sz="half" idx="2"/>
          </p:nvPr>
        </p:nvSpPr>
        <p:spPr/>
        <p:txBody>
          <a:bodyPr>
            <a:normAutofit/>
          </a:bodyPr>
          <a:lstStyle/>
          <a:p>
            <a:pPr algn="r" rtl="1"/>
            <a:r>
              <a:rPr lang="ar-EG" sz="2000" dirty="0" smtClean="0">
                <a:latin typeface="Arabic Typesetting" panose="03020402040406030203" pitchFamily="66" charset="-78"/>
                <a:cs typeface="Arabic Typesetting" panose="03020402040406030203" pitchFamily="66" charset="-78"/>
              </a:rPr>
              <a:t>1-التعريف بالشركة</a:t>
            </a:r>
            <a:r>
              <a:rPr lang="fr-FR" sz="2000" dirty="0">
                <a:latin typeface="Arabic Typesetting" panose="03020402040406030203" pitchFamily="66" charset="-78"/>
                <a:cs typeface="Arabic Typesetting" panose="03020402040406030203" pitchFamily="66" charset="-78"/>
              </a:rPr>
              <a:t> </a:t>
            </a:r>
            <a:r>
              <a:rPr lang="ar-DZ" sz="2000" dirty="0">
                <a:latin typeface="Arabic Typesetting" panose="03020402040406030203" pitchFamily="66" charset="-78"/>
                <a:cs typeface="Arabic Typesetting" panose="03020402040406030203" pitchFamily="66" charset="-78"/>
              </a:rPr>
              <a:t>(</a:t>
            </a:r>
            <a:r>
              <a:rPr lang="ar-DZ" sz="2000" dirty="0" smtClean="0">
                <a:latin typeface="Arabic Typesetting" panose="03020402040406030203" pitchFamily="66" charset="-78"/>
                <a:cs typeface="Arabic Typesetting" panose="03020402040406030203" pitchFamily="66" charset="-78"/>
              </a:rPr>
              <a:t>مؤسسها/انجازاتها)</a:t>
            </a:r>
          </a:p>
          <a:p>
            <a:pPr algn="r" rtl="1"/>
            <a:r>
              <a:rPr lang="ar-EG" sz="2000" dirty="0" smtClean="0">
                <a:latin typeface="Arabic Typesetting" panose="03020402040406030203" pitchFamily="66" charset="-78"/>
                <a:cs typeface="Arabic Typesetting" panose="03020402040406030203" pitchFamily="66" charset="-78"/>
              </a:rPr>
              <a:t>2-</a:t>
            </a:r>
            <a:r>
              <a:rPr lang="ar-DZ" sz="2000" dirty="0" smtClean="0">
                <a:latin typeface="Arabic Typesetting" panose="03020402040406030203" pitchFamily="66" charset="-78"/>
                <a:cs typeface="Arabic Typesetting" panose="03020402040406030203" pitchFamily="66" charset="-78"/>
              </a:rPr>
              <a:t>شعارها</a:t>
            </a:r>
          </a:p>
          <a:p>
            <a:pPr algn="r"/>
            <a:r>
              <a:rPr lang="ar-DZ" sz="2000" dirty="0" smtClean="0">
                <a:latin typeface="Arabic Typesetting" panose="03020402040406030203" pitchFamily="66" charset="-78"/>
                <a:cs typeface="Arabic Typesetting" panose="03020402040406030203" pitchFamily="66" charset="-78"/>
              </a:rPr>
              <a:t>3-تعاقدتها</a:t>
            </a:r>
          </a:p>
          <a:p>
            <a:pPr algn="r" rtl="1"/>
            <a:r>
              <a:rPr lang="ar-DZ" sz="2000" dirty="0" smtClean="0">
                <a:latin typeface="Arabic Typesetting" panose="03020402040406030203" pitchFamily="66" charset="-78"/>
                <a:cs typeface="Arabic Typesetting" panose="03020402040406030203" pitchFamily="66" charset="-78"/>
              </a:rPr>
              <a:t>4-المزيج التسويقي</a:t>
            </a:r>
            <a:r>
              <a:rPr lang="fr-FR" sz="2000" dirty="0" smtClean="0">
                <a:latin typeface="Arabic Typesetting" panose="03020402040406030203" pitchFamily="66" charset="-78"/>
                <a:cs typeface="Arabic Typesetting" panose="03020402040406030203" pitchFamily="66" charset="-78"/>
              </a:rPr>
              <a:t>4P</a:t>
            </a:r>
            <a:r>
              <a:rPr lang="ar-DZ" sz="2000" dirty="0" smtClean="0">
                <a:latin typeface="Arabic Typesetting" panose="03020402040406030203" pitchFamily="66" charset="-78"/>
                <a:cs typeface="Arabic Typesetting" panose="03020402040406030203" pitchFamily="66" charset="-78"/>
              </a:rPr>
              <a:t> و</a:t>
            </a:r>
            <a:r>
              <a:rPr lang="en-US" sz="2000" dirty="0" smtClean="0">
                <a:latin typeface="Arabic Typesetting" panose="03020402040406030203" pitchFamily="66" charset="-78"/>
                <a:cs typeface="Arabic Typesetting" panose="03020402040406030203" pitchFamily="66" charset="-78"/>
              </a:rPr>
              <a:t>7P</a:t>
            </a:r>
            <a:endParaRPr lang="ar-EG" sz="2000" dirty="0" smtClean="0">
              <a:latin typeface="Arabic Typesetting" panose="03020402040406030203" pitchFamily="66" charset="-78"/>
              <a:cs typeface="Arabic Typesetting" panose="03020402040406030203" pitchFamily="66" charset="-78"/>
            </a:endParaRPr>
          </a:p>
          <a:p>
            <a:pPr algn="r" rtl="1"/>
            <a:r>
              <a:rPr lang="ar-EG" sz="2000" dirty="0" smtClean="0">
                <a:latin typeface="Arabic Typesetting" panose="03020402040406030203" pitchFamily="66" charset="-78"/>
                <a:cs typeface="Arabic Typesetting" panose="03020402040406030203" pitchFamily="66" charset="-78"/>
              </a:rPr>
              <a:t>5-تحليل </a:t>
            </a:r>
            <a:r>
              <a:rPr lang="fr-FR" sz="2000" dirty="0" smtClean="0">
                <a:latin typeface="Arabic Typesetting" panose="03020402040406030203" pitchFamily="66" charset="-78"/>
                <a:cs typeface="Arabic Typesetting" panose="03020402040406030203" pitchFamily="66" charset="-78"/>
              </a:rPr>
              <a:t>SWOT</a:t>
            </a:r>
            <a:endParaRPr lang="fr-BE" sz="2000" dirty="0" smtClean="0">
              <a:latin typeface="Arabic Typesetting" panose="03020402040406030203" pitchFamily="66" charset="-78"/>
              <a:cs typeface="Arabic Typesetting" panose="03020402040406030203" pitchFamily="66" charset="-78"/>
            </a:endParaRPr>
          </a:p>
          <a:p>
            <a:pPr algn="r" rtl="1"/>
            <a:r>
              <a:rPr lang="fr-BE" sz="2000" dirty="0" smtClean="0">
                <a:latin typeface="Arabic Typesetting" panose="03020402040406030203" pitchFamily="66" charset="-78"/>
                <a:cs typeface="Arabic Typesetting" panose="03020402040406030203" pitchFamily="66" charset="-78"/>
              </a:rPr>
              <a:t>6</a:t>
            </a:r>
            <a:r>
              <a:rPr lang="ar-EG" sz="2000" dirty="0" smtClean="0">
                <a:latin typeface="Arabic Typesetting" panose="03020402040406030203" pitchFamily="66" charset="-78"/>
                <a:cs typeface="Arabic Typesetting" panose="03020402040406030203" pitchFamily="66" charset="-78"/>
              </a:rPr>
              <a:t>-</a:t>
            </a:r>
            <a:r>
              <a:rPr lang="ar-DZ" sz="2000" dirty="0" smtClean="0">
                <a:latin typeface="Arabic Typesetting" panose="03020402040406030203" pitchFamily="66" charset="-78"/>
                <a:cs typeface="Arabic Typesetting" panose="03020402040406030203" pitchFamily="66" charset="-78"/>
              </a:rPr>
              <a:t>تحليل </a:t>
            </a:r>
            <a:r>
              <a:rPr lang="fr-BE" sz="2000" dirty="0" smtClean="0">
                <a:latin typeface="Arabic Typesetting" panose="03020402040406030203" pitchFamily="66" charset="-78"/>
                <a:cs typeface="Arabic Typesetting" panose="03020402040406030203" pitchFamily="66" charset="-78"/>
              </a:rPr>
              <a:t>PASTEL</a:t>
            </a:r>
            <a:endParaRPr lang="ar-EG" sz="2000" dirty="0">
              <a:latin typeface="Arabic Typesetting" panose="03020402040406030203" pitchFamily="66" charset="-78"/>
              <a:cs typeface="Arabic Typesetting" panose="03020402040406030203" pitchFamily="66" charset="-78"/>
            </a:endParaRPr>
          </a:p>
          <a:p>
            <a:pPr algn="r" rtl="1"/>
            <a:r>
              <a:rPr lang="ar-EG" sz="2000" dirty="0" smtClean="0">
                <a:latin typeface="Arabic Typesetting" panose="03020402040406030203" pitchFamily="66" charset="-78"/>
                <a:cs typeface="Arabic Typesetting" panose="03020402040406030203" pitchFamily="66" charset="-78"/>
              </a:rPr>
              <a:t>7-أشكال الدخول الى الأسواق الدولية </a:t>
            </a:r>
            <a:endParaRPr lang="fr-FR" sz="20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7199631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81894" y="391531"/>
            <a:ext cx="8094972" cy="1738877"/>
          </a:xfrm>
        </p:spPr>
        <p:txBody>
          <a:bodyPr/>
          <a:lstStyle/>
          <a:p>
            <a:pPr algn="r" rtl="1"/>
            <a:r>
              <a:rPr lang="ar-EG" dirty="0" smtClean="0"/>
              <a:t>1</a:t>
            </a:r>
            <a:r>
              <a:rPr lang="ar-EG" sz="6000" u="sng" dirty="0" smtClean="0">
                <a:latin typeface="Arabic Typesetting" panose="03020402040406030203" pitchFamily="66" charset="-78"/>
                <a:cs typeface="Arabic Typesetting" panose="03020402040406030203" pitchFamily="66" charset="-78"/>
              </a:rPr>
              <a:t>- التعريف بالشركة</a:t>
            </a:r>
            <a:endParaRPr lang="fr-FR" sz="6000" u="sng" dirty="0">
              <a:latin typeface="Arabic Typesetting" panose="03020402040406030203" pitchFamily="66" charset="-78"/>
              <a:cs typeface="Arabic Typesetting" panose="03020402040406030203" pitchFamily="66" charset="-78"/>
            </a:endParaRPr>
          </a:p>
        </p:txBody>
      </p:sp>
      <p:sp>
        <p:nvSpPr>
          <p:cNvPr id="3" name="Espace réservé du contenu 2"/>
          <p:cNvSpPr>
            <a:spLocks noGrp="1"/>
          </p:cNvSpPr>
          <p:nvPr>
            <p:ph idx="1"/>
          </p:nvPr>
        </p:nvSpPr>
        <p:spPr>
          <a:xfrm>
            <a:off x="1094583" y="2363131"/>
            <a:ext cx="10782283" cy="3830924"/>
          </a:xfrm>
        </p:spPr>
        <p:txBody>
          <a:bodyPr>
            <a:normAutofit/>
          </a:bodyPr>
          <a:lstStyle/>
          <a:p>
            <a:pPr algn="r" rtl="1"/>
            <a:r>
              <a:rPr lang="ar-EG" sz="2000" dirty="0">
                <a:latin typeface="Arabic Typesetting" panose="03020402040406030203" pitchFamily="66" charset="-78"/>
                <a:cs typeface="Arabic Typesetting" panose="03020402040406030203" pitchFamily="66" charset="-78"/>
              </a:rPr>
              <a:t>طيران الإمارات هي شركة طيران وطنية إماراتية، تتخذ من مطار دبي الدولي بإمارة دبي ثاني أكبر مدن دولة الإمارات العربية المتحدة مقراً لها ومركزاً لعملياتها، وتقوم </a:t>
            </a:r>
            <a:r>
              <a:rPr lang="ar-EG" sz="2000" dirty="0" smtClean="0">
                <a:latin typeface="Arabic Typesetting" panose="03020402040406030203" pitchFamily="66" charset="-78"/>
                <a:cs typeface="Arabic Typesetting" panose="03020402040406030203" pitchFamily="66" charset="-78"/>
              </a:rPr>
              <a:t>هاته الشركة بتقديم </a:t>
            </a:r>
            <a:r>
              <a:rPr lang="ar-EG" sz="2000" dirty="0">
                <a:latin typeface="Arabic Typesetting" panose="03020402040406030203" pitchFamily="66" charset="-78"/>
                <a:cs typeface="Arabic Typesetting" panose="03020402040406030203" pitchFamily="66" charset="-78"/>
              </a:rPr>
              <a:t>خدماتها إلى أكثر من 120 وجهة حول </a:t>
            </a:r>
            <a:r>
              <a:rPr lang="ar-EG" sz="2000" dirty="0" smtClean="0">
                <a:latin typeface="Arabic Typesetting" panose="03020402040406030203" pitchFamily="66" charset="-78"/>
                <a:cs typeface="Arabic Typesetting" panose="03020402040406030203" pitchFamily="66" charset="-78"/>
              </a:rPr>
              <a:t>العالم.</a:t>
            </a:r>
          </a:p>
          <a:p>
            <a:pPr algn="r" rtl="1"/>
            <a:r>
              <a:rPr lang="ar-EG" sz="2000" dirty="0" smtClean="0">
                <a:latin typeface="Arabic Typesetting" panose="03020402040406030203" pitchFamily="66" charset="-78"/>
                <a:cs typeface="Arabic Typesetting" panose="03020402040406030203" pitchFamily="66" charset="-78"/>
              </a:rPr>
              <a:t>تأسست </a:t>
            </a:r>
            <a:r>
              <a:rPr lang="ar-EG" sz="2000" dirty="0">
                <a:latin typeface="Arabic Typesetting" panose="03020402040406030203" pitchFamily="66" charset="-78"/>
                <a:cs typeface="Arabic Typesetting" panose="03020402040406030203" pitchFamily="66" charset="-78"/>
              </a:rPr>
              <a:t>طيران الإمارات في مارس 1985 بدعم من حاكم دبي الشيخ محمد بن راشد آل مكتوم. قامت الشركة بأول رحلة طيران لها </a:t>
            </a:r>
            <a:r>
              <a:rPr lang="ar-EG" sz="2000" dirty="0" smtClean="0">
                <a:latin typeface="Arabic Typesetting" panose="03020402040406030203" pitchFamily="66" charset="-78"/>
                <a:cs typeface="Arabic Typesetting" panose="03020402040406030203" pitchFamily="66" charset="-78"/>
              </a:rPr>
              <a:t>في </a:t>
            </a:r>
            <a:r>
              <a:rPr lang="ar-EG" sz="2000" dirty="0">
                <a:latin typeface="Arabic Typesetting" panose="03020402040406030203" pitchFamily="66" charset="-78"/>
                <a:cs typeface="Arabic Typesetting" panose="03020402040406030203" pitchFamily="66" charset="-78"/>
              </a:rPr>
              <a:t>25 أكتوبر 1985 من دبي إلى كراتشي، باكستان. يذكر أن الخطوط الجوية الباكستانية الدولية قد لعبت دورًا كبيرًا في تأسيس شركة طيران الإمارات في سنواتها الأولى حيث قدمت لها </a:t>
            </a:r>
            <a:r>
              <a:rPr lang="ar-EG" sz="2000" dirty="0" smtClean="0">
                <a:latin typeface="Arabic Typesetting" panose="03020402040406030203" pitchFamily="66" charset="-78"/>
                <a:cs typeface="Arabic Typesetting" panose="03020402040406030203" pitchFamily="66" charset="-78"/>
              </a:rPr>
              <a:t>المساعد</a:t>
            </a:r>
            <a:r>
              <a:rPr lang="ar-DZ" sz="2000" dirty="0" smtClean="0">
                <a:latin typeface="Arabic Typesetting" panose="03020402040406030203" pitchFamily="66" charset="-78"/>
                <a:cs typeface="Arabic Typesetting" panose="03020402040406030203" pitchFamily="66" charset="-78"/>
              </a:rPr>
              <a:t>ات</a:t>
            </a:r>
            <a:r>
              <a:rPr lang="ar-EG" sz="2000" dirty="0" smtClean="0">
                <a:latin typeface="Arabic Typesetting" panose="03020402040406030203" pitchFamily="66" charset="-78"/>
                <a:cs typeface="Arabic Typesetting" panose="03020402040406030203" pitchFamily="66" charset="-78"/>
              </a:rPr>
              <a:t> </a:t>
            </a:r>
            <a:r>
              <a:rPr lang="ar-EG" sz="2000" dirty="0">
                <a:latin typeface="Arabic Typesetting" panose="03020402040406030203" pitchFamily="66" charset="-78"/>
                <a:cs typeface="Arabic Typesetting" panose="03020402040406030203" pitchFamily="66" charset="-78"/>
              </a:rPr>
              <a:t>الفنية والإدارية بالإضافة إلى توفير طائرة بوينج 737-300 جديدة وطائرة إيرباص من طراز </a:t>
            </a:r>
            <a:r>
              <a:rPr lang="fr-FR" sz="2000" dirty="0" smtClean="0">
                <a:latin typeface="Arabic Typesetting" panose="03020402040406030203" pitchFamily="66" charset="-78"/>
                <a:cs typeface="Arabic Typesetting" panose="03020402040406030203" pitchFamily="66" charset="-78"/>
              </a:rPr>
              <a:t>A300B4-200</a:t>
            </a:r>
            <a:r>
              <a:rPr lang="ar-EG" sz="2000" dirty="0" smtClean="0">
                <a:latin typeface="Arabic Typesetting" panose="03020402040406030203" pitchFamily="66" charset="-78"/>
                <a:cs typeface="Arabic Typesetting" panose="03020402040406030203" pitchFamily="66" charset="-78"/>
              </a:rPr>
              <a:t>.</a:t>
            </a:r>
            <a:endParaRPr lang="ar-EG" sz="2000" dirty="0">
              <a:latin typeface="Arabic Typesetting" panose="03020402040406030203" pitchFamily="66" charset="-78"/>
              <a:cs typeface="Arabic Typesetting" panose="03020402040406030203" pitchFamily="66" charset="-78"/>
            </a:endParaRPr>
          </a:p>
        </p:txBody>
      </p:sp>
      <p:pic>
        <p:nvPicPr>
          <p:cNvPr id="5" name="Image 4"/>
          <p:cNvPicPr>
            <a:picLocks noChangeAspect="1"/>
          </p:cNvPicPr>
          <p:nvPr/>
        </p:nvPicPr>
        <p:blipFill>
          <a:blip r:embed="rId2"/>
          <a:stretch>
            <a:fillRect/>
          </a:stretch>
        </p:blipFill>
        <p:spPr>
          <a:xfrm>
            <a:off x="2384277" y="4153256"/>
            <a:ext cx="5738792" cy="2273522"/>
          </a:xfrm>
          <a:prstGeom prst="rect">
            <a:avLst/>
          </a:prstGeom>
        </p:spPr>
      </p:pic>
    </p:spTree>
    <p:extLst>
      <p:ext uri="{BB962C8B-B14F-4D97-AF65-F5344CB8AC3E}">
        <p14:creationId xmlns:p14="http://schemas.microsoft.com/office/powerpoint/2010/main" val="26319868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a:r>
              <a:rPr lang="ar-DZ" sz="4000" dirty="0" smtClean="0">
                <a:latin typeface="Arabic Typesetting" panose="03020402040406030203" pitchFamily="66" charset="-78"/>
                <a:cs typeface="Arabic Typesetting" panose="03020402040406030203" pitchFamily="66" charset="-78"/>
              </a:rPr>
              <a:t>نبذة عن مؤسس الشركة</a:t>
            </a:r>
            <a:endParaRPr lang="fr-FR" sz="4000" dirty="0">
              <a:latin typeface="Arabic Typesetting" panose="03020402040406030203" pitchFamily="66" charset="-78"/>
              <a:cs typeface="Arabic Typesetting" panose="03020402040406030203" pitchFamily="66" charset="-78"/>
            </a:endParaRPr>
          </a:p>
        </p:txBody>
      </p:sp>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20939" y="941846"/>
            <a:ext cx="6161518" cy="5673417"/>
          </a:xfrm>
          <a:prstGeom prst="ellipse">
            <a:avLst/>
          </a:prstGeom>
          <a:ln>
            <a:noFill/>
          </a:ln>
          <a:effectLst>
            <a:softEdge rad="112500"/>
          </a:effectLst>
        </p:spPr>
      </p:pic>
      <p:sp>
        <p:nvSpPr>
          <p:cNvPr id="4" name="Espace réservé du texte 3"/>
          <p:cNvSpPr>
            <a:spLocks noGrp="1"/>
          </p:cNvSpPr>
          <p:nvPr>
            <p:ph type="body" sz="half" idx="2"/>
          </p:nvPr>
        </p:nvSpPr>
        <p:spPr>
          <a:xfrm>
            <a:off x="839788" y="2057399"/>
            <a:ext cx="4006532" cy="4557864"/>
          </a:xfrm>
        </p:spPr>
        <p:txBody>
          <a:bodyPr>
            <a:normAutofit/>
          </a:bodyPr>
          <a:lstStyle/>
          <a:p>
            <a:pPr algn="r" rtl="1"/>
            <a:r>
              <a:rPr lang="ar-EG" sz="2000" dirty="0" smtClean="0">
                <a:latin typeface="Arabic Typesetting" panose="03020402040406030203" pitchFamily="66" charset="-78"/>
                <a:cs typeface="Arabic Typesetting" panose="03020402040406030203" pitchFamily="66" charset="-78"/>
              </a:rPr>
              <a:t>تيموثي </a:t>
            </a:r>
            <a:r>
              <a:rPr lang="ar-EG" sz="2000" dirty="0">
                <a:latin typeface="Arabic Typesetting" panose="03020402040406030203" pitchFamily="66" charset="-78"/>
                <a:cs typeface="Arabic Typesetting" panose="03020402040406030203" pitchFamily="66" charset="-78"/>
              </a:rPr>
              <a:t>تشارلز كلارك (من مواليد 22 نوفمبر 1949) هو مدير أعمال بريطاني ورئيس شركة طيران الإمارات ومقرها دبي منذ </a:t>
            </a:r>
            <a:r>
              <a:rPr lang="ar-EG" sz="2000" dirty="0" smtClean="0">
                <a:latin typeface="Arabic Typesetting" panose="03020402040406030203" pitchFamily="66" charset="-78"/>
                <a:cs typeface="Arabic Typesetting" panose="03020402040406030203" pitchFamily="66" charset="-78"/>
              </a:rPr>
              <a:t>جانفي </a:t>
            </a:r>
            <a:r>
              <a:rPr lang="ar-EG" sz="2000" dirty="0">
                <a:latin typeface="Arabic Typesetting" panose="03020402040406030203" pitchFamily="66" charset="-78"/>
                <a:cs typeface="Arabic Typesetting" panose="03020402040406030203" pitchFamily="66" charset="-78"/>
              </a:rPr>
              <a:t>2003. وكان أيضًا المدير العام لشركة الخطوط الجوية السريلانكية حتى عام </a:t>
            </a:r>
            <a:r>
              <a:rPr lang="ar-EG" sz="2000" dirty="0" smtClean="0">
                <a:latin typeface="Arabic Typesetting" panose="03020402040406030203" pitchFamily="66" charset="-78"/>
                <a:cs typeface="Arabic Typesetting" panose="03020402040406030203" pitchFamily="66" charset="-78"/>
              </a:rPr>
              <a:t>2008.</a:t>
            </a:r>
            <a:endParaRPr lang="ar-DZ" sz="2000" dirty="0" smtClean="0">
              <a:latin typeface="Arabic Typesetting" panose="03020402040406030203" pitchFamily="66" charset="-78"/>
              <a:cs typeface="Arabic Typesetting" panose="03020402040406030203" pitchFamily="66" charset="-78"/>
            </a:endParaRPr>
          </a:p>
          <a:p>
            <a:pPr algn="r" rtl="1"/>
            <a:r>
              <a:rPr lang="ar-EG" sz="2000" dirty="0">
                <a:latin typeface="Arabic Typesetting" panose="03020402040406030203" pitchFamily="66" charset="-78"/>
                <a:cs typeface="Arabic Typesetting" panose="03020402040406030203" pitchFamily="66" charset="-78"/>
              </a:rPr>
              <a:t>عمل كلارك في مجال الطيران المدني منذ عام 1972، عندما انضم إلى بريتش كالدونيان. في عام </a:t>
            </a:r>
            <a:r>
              <a:rPr lang="ar-EG" sz="2000" dirty="0" smtClean="0">
                <a:latin typeface="Arabic Typesetting" panose="03020402040406030203" pitchFamily="66" charset="-78"/>
                <a:cs typeface="Arabic Typesetting" panose="03020402040406030203" pitchFamily="66" charset="-78"/>
              </a:rPr>
              <a:t>1975 </a:t>
            </a:r>
            <a:r>
              <a:rPr lang="ar-EG" sz="2000" dirty="0">
                <a:latin typeface="Arabic Typesetting" panose="03020402040406030203" pitchFamily="66" charset="-78"/>
                <a:cs typeface="Arabic Typesetting" panose="03020402040406030203" pitchFamily="66" charset="-78"/>
              </a:rPr>
              <a:t>انتقل إلى طيران الخليج في البحرين، ثم انتقل في عام 1985 إلى دبي حيث أصبح عضوا في الفريق المؤسس لطيران الإمارات كرئيس لتخطيط </a:t>
            </a:r>
            <a:r>
              <a:rPr lang="ar-EG" sz="2000" dirty="0" smtClean="0">
                <a:latin typeface="Arabic Typesetting" panose="03020402040406030203" pitchFamily="66" charset="-78"/>
                <a:cs typeface="Arabic Typesetting" panose="03020402040406030203" pitchFamily="66" charset="-78"/>
              </a:rPr>
              <a:t>الطيران حتى أصبح </a:t>
            </a:r>
            <a:r>
              <a:rPr lang="ar-EG" sz="2000" dirty="0">
                <a:latin typeface="Arabic Typesetting" panose="03020402040406030203" pitchFamily="66" charset="-78"/>
                <a:cs typeface="Arabic Typesetting" panose="03020402040406030203" pitchFamily="66" charset="-78"/>
              </a:rPr>
              <a:t>حاليا رئيس لطيران الإمارات. كما شغل منصب المدير الإداري لشركة الخطوط الجوية السريلانكية حتى عام 2008. عقب استحواذ شركة طيران الإمارات على حصة 40٪ في الخطوط الجوية السريلانكية في أبريل 1998</a:t>
            </a:r>
            <a:r>
              <a:rPr lang="ar-EG" sz="2000" dirty="0" smtClean="0">
                <a:latin typeface="Arabic Typesetting" panose="03020402040406030203" pitchFamily="66" charset="-78"/>
                <a:cs typeface="Arabic Typesetting" panose="03020402040406030203" pitchFamily="66" charset="-78"/>
              </a:rPr>
              <a:t>.</a:t>
            </a:r>
          </a:p>
          <a:p>
            <a:pPr algn="r" rtl="1"/>
            <a:r>
              <a:rPr lang="ar-EG" sz="2000" dirty="0" smtClean="0">
                <a:latin typeface="Arabic Typesetting" panose="03020402040406030203" pitchFamily="66" charset="-78"/>
                <a:cs typeface="Arabic Typesetting" panose="03020402040406030203" pitchFamily="66" charset="-78"/>
              </a:rPr>
              <a:t> </a:t>
            </a:r>
            <a:r>
              <a:rPr lang="ar-EG" sz="2000" dirty="0">
                <a:latin typeface="Arabic Typesetting" panose="03020402040406030203" pitchFamily="66" charset="-78"/>
                <a:cs typeface="Arabic Typesetting" panose="03020402040406030203" pitchFamily="66" charset="-78"/>
              </a:rPr>
              <a:t>وترك الخطوط السريلانكية عندما قامت الحكومة السريلانكية بالسيطرة على شركة الطيران ولم تقم طيران الإمارات بتجديد عقدها لإدارة شركة </a:t>
            </a:r>
            <a:r>
              <a:rPr lang="ar-EG" sz="2000" dirty="0" smtClean="0">
                <a:latin typeface="Arabic Typesetting" panose="03020402040406030203" pitchFamily="66" charset="-78"/>
                <a:cs typeface="Arabic Typesetting" panose="03020402040406030203" pitchFamily="66" charset="-78"/>
              </a:rPr>
              <a:t>الطيران</a:t>
            </a:r>
            <a:r>
              <a:rPr lang="ar-DZ" sz="2000" dirty="0" smtClean="0">
                <a:latin typeface="Arabic Typesetting" panose="03020402040406030203" pitchFamily="66" charset="-78"/>
                <a:cs typeface="Arabic Typesetting" panose="03020402040406030203" pitchFamily="66" charset="-78"/>
              </a:rPr>
              <a:t>.</a:t>
            </a:r>
            <a:endParaRPr lang="fr-FR" sz="20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7061864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93436" y="818821"/>
            <a:ext cx="7663788" cy="1738877"/>
          </a:xfrm>
        </p:spPr>
        <p:txBody>
          <a:bodyPr/>
          <a:lstStyle/>
          <a:p>
            <a:pPr algn="ctr" rtl="1"/>
            <a:r>
              <a:rPr lang="ar-DZ" sz="4000" dirty="0" smtClean="0">
                <a:latin typeface="Arabic Typesetting" panose="03020402040406030203" pitchFamily="66" charset="-78"/>
                <a:cs typeface="Arabic Typesetting" panose="03020402040406030203" pitchFamily="66" charset="-78"/>
              </a:rPr>
              <a:t>إنجازاتها</a:t>
            </a:r>
            <a:r>
              <a:rPr lang="ar-DZ" dirty="0" smtClean="0"/>
              <a:t/>
            </a:r>
            <a:br>
              <a:rPr lang="ar-DZ" dirty="0" smtClean="0"/>
            </a:br>
            <a:endParaRPr lang="fr-FR" dirty="0"/>
          </a:p>
        </p:txBody>
      </p:sp>
      <p:sp>
        <p:nvSpPr>
          <p:cNvPr id="4" name="Espace réservé du contenu 3"/>
          <p:cNvSpPr>
            <a:spLocks noGrp="1"/>
          </p:cNvSpPr>
          <p:nvPr>
            <p:ph sz="half" idx="2"/>
          </p:nvPr>
        </p:nvSpPr>
        <p:spPr/>
        <p:txBody>
          <a:bodyPr>
            <a:normAutofit/>
          </a:bodyPr>
          <a:lstStyle/>
          <a:p>
            <a:pPr algn="r" rtl="1"/>
            <a:r>
              <a:rPr lang="ar-EG" sz="2000" dirty="0">
                <a:latin typeface="Arabic Typesetting" panose="03020402040406030203" pitchFamily="66" charset="-78"/>
                <a:cs typeface="Arabic Typesetting" panose="03020402040406030203" pitchFamily="66" charset="-78"/>
              </a:rPr>
              <a:t> فقد حاز طيران الإمارات على لقب أفضل درجة أولى في العالم لعام 2019 وفق نتائج تصويت موقع تريب ادفايزر، نظراً لما تقدمه من مميزات وخدمات </a:t>
            </a:r>
            <a:r>
              <a:rPr lang="ar-EG" sz="2000" dirty="0" smtClean="0">
                <a:latin typeface="Arabic Typesetting" panose="03020402040406030203" pitchFamily="66" charset="-78"/>
                <a:cs typeface="Arabic Typesetting" panose="03020402040406030203" pitchFamily="66" charset="-78"/>
              </a:rPr>
              <a:t>للمسافرين.</a:t>
            </a:r>
            <a:endParaRPr lang="ar-EG" sz="2000" dirty="0">
              <a:latin typeface="Arabic Typesetting" panose="03020402040406030203" pitchFamily="66" charset="-78"/>
              <a:cs typeface="Arabic Typesetting" panose="03020402040406030203" pitchFamily="66" charset="-78"/>
            </a:endParaRPr>
          </a:p>
          <a:p>
            <a:pPr algn="r" rtl="1"/>
            <a:r>
              <a:rPr lang="ar-EG" sz="2000" dirty="0" smtClean="0">
                <a:latin typeface="Arabic Typesetting" panose="03020402040406030203" pitchFamily="66" charset="-78"/>
                <a:cs typeface="Arabic Typesetting" panose="03020402040406030203" pitchFamily="66" charset="-78"/>
              </a:rPr>
              <a:t>لم </a:t>
            </a:r>
            <a:r>
              <a:rPr lang="ar-EG" sz="2000" dirty="0">
                <a:latin typeface="Arabic Typesetting" panose="03020402040406030203" pitchFamily="66" charset="-78"/>
                <a:cs typeface="Arabic Typesetting" panose="03020402040406030203" pitchFamily="66" charset="-78"/>
              </a:rPr>
              <a:t>يدّخر طيران الامارات جهداً في السعي نحو القمة في تحقيق أقصى معايير الراحة للمسافرين، فسواء كنت على متن الدرجة السياحية أو الدرجة الأولى أو درجة رجال الأعمال، فجميعها تهدف الى توفير جميع سبل الراحة والرفاهية للمسافرين.</a:t>
            </a:r>
            <a:endParaRPr lang="fr-FR" sz="2000" dirty="0">
              <a:latin typeface="Arabic Typesetting" panose="03020402040406030203" pitchFamily="66" charset="-78"/>
              <a:cs typeface="Arabic Typesetting" panose="03020402040406030203" pitchFamily="66" charset="-78"/>
            </a:endParaRPr>
          </a:p>
        </p:txBody>
      </p:sp>
      <p:sp>
        <p:nvSpPr>
          <p:cNvPr id="6" name="Espace réservé du contenu 5"/>
          <p:cNvSpPr>
            <a:spLocks noGrp="1"/>
          </p:cNvSpPr>
          <p:nvPr>
            <p:ph sz="quarter" idx="4"/>
          </p:nvPr>
        </p:nvSpPr>
        <p:spPr>
          <a:xfrm>
            <a:off x="6437304" y="2839198"/>
            <a:ext cx="5183188" cy="3578693"/>
          </a:xfrm>
        </p:spPr>
        <p:txBody>
          <a:bodyPr>
            <a:normAutofit/>
          </a:bodyPr>
          <a:lstStyle/>
          <a:p>
            <a:pPr algn="r" rtl="1"/>
            <a:r>
              <a:rPr lang="ar-EG" sz="2000" dirty="0">
                <a:latin typeface="Arabic Typesetting" panose="03020402040406030203" pitchFamily="66" charset="-78"/>
                <a:cs typeface="Arabic Typesetting" panose="03020402040406030203" pitchFamily="66" charset="-78"/>
              </a:rPr>
              <a:t>لطالما احتلت دولة الامارات العربية المتحدة مركزاً متقدماً في شتى المجالات، فمثلاً في المجال </a:t>
            </a:r>
            <a:r>
              <a:rPr lang="ar-EG" sz="2000" dirty="0" smtClean="0">
                <a:latin typeface="Arabic Typesetting" panose="03020402040406030203" pitchFamily="66" charset="-78"/>
                <a:cs typeface="Arabic Typesetting" panose="03020402040406030203" pitchFamily="66" charset="-78"/>
              </a:rPr>
              <a:t>العمراني </a:t>
            </a:r>
            <a:r>
              <a:rPr lang="ar-EG" sz="2000" dirty="0">
                <a:latin typeface="Arabic Typesetting" panose="03020402040406030203" pitchFamily="66" charset="-78"/>
                <a:cs typeface="Arabic Typesetting" panose="03020402040406030203" pitchFamily="66" charset="-78"/>
              </a:rPr>
              <a:t>يعتبر برج خليفة الأطول في العالم، وفي مجال </a:t>
            </a:r>
            <a:r>
              <a:rPr lang="ar-EG" sz="2000" dirty="0" smtClean="0">
                <a:latin typeface="Arabic Typesetting" panose="03020402040406030203" pitchFamily="66" charset="-78"/>
                <a:cs typeface="Arabic Typesetting" panose="03020402040406030203" pitchFamily="66" charset="-78"/>
              </a:rPr>
              <a:t>الترفيه </a:t>
            </a:r>
            <a:r>
              <a:rPr lang="ar-EG" sz="2000" dirty="0">
                <a:latin typeface="Arabic Typesetting" panose="03020402040406030203" pitchFamily="66" charset="-78"/>
                <a:cs typeface="Arabic Typesetting" panose="03020402040406030203" pitchFamily="66" charset="-78"/>
              </a:rPr>
              <a:t>صُنّف عالم فيراري ابوظبي ضمن الأكثر تميزاً في </a:t>
            </a:r>
            <a:r>
              <a:rPr lang="ar-EG" sz="2000" dirty="0" smtClean="0">
                <a:latin typeface="Arabic Typesetting" panose="03020402040406030203" pitchFamily="66" charset="-78"/>
                <a:cs typeface="Arabic Typesetting" panose="03020402040406030203" pitchFamily="66" charset="-78"/>
              </a:rPr>
              <a:t>العالم. </a:t>
            </a:r>
            <a:r>
              <a:rPr lang="ar-EG" sz="2000" dirty="0">
                <a:latin typeface="Arabic Typesetting" panose="03020402040406030203" pitchFamily="66" charset="-78"/>
                <a:cs typeface="Arabic Typesetting" panose="03020402040406030203" pitchFamily="66" charset="-78"/>
              </a:rPr>
              <a:t>والآن طيران الامارات يحلّق عالياً ضمن التصنيف العالمي لخطوط الطيران</a:t>
            </a:r>
            <a:r>
              <a:rPr lang="ar-EG" sz="2000" dirty="0" smtClean="0">
                <a:latin typeface="Arabic Typesetting" panose="03020402040406030203" pitchFamily="66" charset="-78"/>
                <a:cs typeface="Arabic Typesetting" panose="03020402040406030203" pitchFamily="66" charset="-78"/>
              </a:rPr>
              <a:t>.</a:t>
            </a:r>
            <a:r>
              <a:rPr lang="ar-DZ" sz="2000" dirty="0">
                <a:latin typeface="Arabic Typesetting" panose="03020402040406030203" pitchFamily="66" charset="-78"/>
                <a:cs typeface="Arabic Typesetting" panose="03020402040406030203" pitchFamily="66" charset="-78"/>
              </a:rPr>
              <a:t/>
            </a:r>
            <a:br>
              <a:rPr lang="ar-DZ" sz="2000" dirty="0">
                <a:latin typeface="Arabic Typesetting" panose="03020402040406030203" pitchFamily="66" charset="-78"/>
                <a:cs typeface="Arabic Typesetting" panose="03020402040406030203" pitchFamily="66" charset="-78"/>
              </a:rPr>
            </a:br>
            <a:r>
              <a:rPr lang="ar-DZ" sz="2000" dirty="0">
                <a:latin typeface="Arabic Typesetting" panose="03020402040406030203" pitchFamily="66" charset="-78"/>
                <a:cs typeface="Arabic Typesetting" panose="03020402040406030203" pitchFamily="66" charset="-78"/>
              </a:rPr>
              <a:t>بدأت الشركة أعمالها في عام 1985 بطائرتين مستأجرتين، فمنذ ذلك الحين وحتى </a:t>
            </a:r>
            <a:r>
              <a:rPr lang="ar-DZ" sz="2000" dirty="0" smtClean="0">
                <a:latin typeface="Arabic Typesetting" panose="03020402040406030203" pitchFamily="66" charset="-78"/>
                <a:cs typeface="Arabic Typesetting" panose="03020402040406030203" pitchFamily="66" charset="-78"/>
              </a:rPr>
              <a:t>اليوم </a:t>
            </a:r>
            <a:r>
              <a:rPr lang="ar-DZ" sz="2000" dirty="0">
                <a:latin typeface="Arabic Typesetting" panose="03020402040406030203" pitchFamily="66" charset="-78"/>
                <a:cs typeface="Arabic Typesetting" panose="03020402040406030203" pitchFamily="66" charset="-78"/>
              </a:rPr>
              <a:t>لم تتوانى الإدارة عن السعي نحو التطور المستمر، وها هي اليوم تمتلك أكثر من 265 طائرة تنتقل من والى ما يقارب 155 وجهة ضمن 80 </a:t>
            </a:r>
            <a:r>
              <a:rPr lang="ar-DZ" sz="2000" dirty="0" smtClean="0">
                <a:latin typeface="Arabic Typesetting" panose="03020402040406030203" pitchFamily="66" charset="-78"/>
                <a:cs typeface="Arabic Typesetting" panose="03020402040406030203" pitchFamily="66" charset="-78"/>
              </a:rPr>
              <a:t>دولة</a:t>
            </a:r>
            <a:r>
              <a:rPr lang="ar-EG" sz="2000" dirty="0" smtClean="0">
                <a:latin typeface="Arabic Typesetting" panose="03020402040406030203" pitchFamily="66" charset="-78"/>
                <a:cs typeface="Arabic Typesetting" panose="03020402040406030203" pitchFamily="66" charset="-78"/>
              </a:rPr>
              <a:t>.</a:t>
            </a:r>
          </a:p>
          <a:p>
            <a:pPr algn="r" rtl="1"/>
            <a:r>
              <a:rPr lang="ar-DZ" sz="2000" dirty="0" smtClean="0">
                <a:latin typeface="Arabic Typesetting" panose="03020402040406030203" pitchFamily="66" charset="-78"/>
                <a:cs typeface="Arabic Typesetting" panose="03020402040406030203" pitchFamily="66" charset="-78"/>
              </a:rPr>
              <a:t>ارتبطت </a:t>
            </a:r>
            <a:r>
              <a:rPr lang="ar-DZ" sz="2000" dirty="0">
                <a:latin typeface="Arabic Typesetting" panose="03020402040406030203" pitchFamily="66" charset="-78"/>
                <a:cs typeface="Arabic Typesetting" panose="03020402040406030203" pitchFamily="66" charset="-78"/>
              </a:rPr>
              <a:t>قصة انطلاق طيران الإمارات ونجاحاتها المستمرة منذ 30عاماً بقصة نهضة دبي ورؤية قياداتها التي أرادت لهذه المدينة أن تكون مركزاً تجارياً وسياحياً عالمياً بطموحات عالية حدودها المستقبل بكل ما فيه من </a:t>
            </a:r>
            <a:r>
              <a:rPr lang="ar-DZ" sz="2000" dirty="0" smtClean="0">
                <a:latin typeface="Arabic Typesetting" panose="03020402040406030203" pitchFamily="66" charset="-78"/>
                <a:cs typeface="Arabic Typesetting" panose="03020402040406030203" pitchFamily="66" charset="-78"/>
              </a:rPr>
              <a:t>فرص.</a:t>
            </a:r>
            <a:endParaRPr lang="fr-BE" sz="2000" dirty="0" smtClean="0">
              <a:latin typeface="Arabic Typesetting" panose="03020402040406030203" pitchFamily="66" charset="-78"/>
              <a:cs typeface="Arabic Typesetting" panose="03020402040406030203" pitchFamily="66" charset="-78"/>
            </a:endParaRPr>
          </a:p>
          <a:p>
            <a:pPr algn="r" rtl="1"/>
            <a:endParaRPr lang="fr-FR"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5330" y="0"/>
            <a:ext cx="4101981" cy="1786072"/>
          </a:xfrm>
          <a:prstGeom prst="ellipse">
            <a:avLst/>
          </a:prstGeom>
          <a:ln>
            <a:noFill/>
          </a:ln>
          <a:effectLst>
            <a:softEdge rad="112500"/>
          </a:effectLst>
        </p:spPr>
      </p:pic>
    </p:spTree>
    <p:extLst>
      <p:ext uri="{BB962C8B-B14F-4D97-AF65-F5344CB8AC3E}">
        <p14:creationId xmlns:p14="http://schemas.microsoft.com/office/powerpoint/2010/main" val="42007862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a:r>
              <a:rPr lang="ar-DZ" sz="6000" u="sng" dirty="0" smtClean="0">
                <a:latin typeface="Arabic Typesetting" panose="03020402040406030203" pitchFamily="66" charset="-78"/>
                <a:cs typeface="Arabic Typesetting" panose="03020402040406030203" pitchFamily="66" charset="-78"/>
              </a:rPr>
              <a:t>2-شعارها</a:t>
            </a:r>
            <a:endParaRPr lang="fr-FR" sz="6000" u="sng" dirty="0">
              <a:latin typeface="Arabic Typesetting" panose="03020402040406030203" pitchFamily="66" charset="-78"/>
              <a:cs typeface="Arabic Typesetting" panose="03020402040406030203" pitchFamily="66" charset="-78"/>
            </a:endParaRPr>
          </a:p>
        </p:txBody>
      </p:sp>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00800" y="1244774"/>
            <a:ext cx="5281301" cy="5388123"/>
          </a:xfrm>
          <a:prstGeom prst="ellipse">
            <a:avLst/>
          </a:prstGeom>
          <a:ln>
            <a:noFill/>
          </a:ln>
          <a:effectLst>
            <a:softEdge rad="112500"/>
          </a:effectLst>
        </p:spPr>
      </p:pic>
      <p:sp>
        <p:nvSpPr>
          <p:cNvPr id="4" name="Espace réservé du texte 3"/>
          <p:cNvSpPr>
            <a:spLocks noGrp="1"/>
          </p:cNvSpPr>
          <p:nvPr>
            <p:ph type="body" sz="half" idx="2"/>
          </p:nvPr>
        </p:nvSpPr>
        <p:spPr/>
        <p:txBody>
          <a:bodyPr>
            <a:normAutofit/>
          </a:bodyPr>
          <a:lstStyle/>
          <a:p>
            <a:pPr algn="r" rtl="1"/>
            <a:r>
              <a:rPr lang="ar-DZ" sz="2000" dirty="0">
                <a:latin typeface="Arabic Typesetting" panose="03020402040406030203" pitchFamily="66" charset="-78"/>
                <a:cs typeface="Arabic Typesetting" panose="03020402040406030203" pitchFamily="66" charset="-78"/>
              </a:rPr>
              <a:t>شعار شركة طيران الإمارات قد تطور بمرور الزمن ليعكس تطور الشركة وتطور العلامة التجارية. </a:t>
            </a:r>
            <a:endParaRPr lang="ar-DZ" sz="2000" dirty="0" smtClean="0">
              <a:latin typeface="Arabic Typesetting" panose="03020402040406030203" pitchFamily="66" charset="-78"/>
              <a:cs typeface="Arabic Typesetting" panose="03020402040406030203" pitchFamily="66" charset="-78"/>
            </a:endParaRPr>
          </a:p>
          <a:p>
            <a:pPr algn="r" rtl="1"/>
            <a:r>
              <a:rPr lang="ar-EG" sz="2000" dirty="0" smtClean="0">
                <a:latin typeface="Arabic Typesetting" panose="03020402040406030203" pitchFamily="66" charset="-78"/>
                <a:cs typeface="Arabic Typesetting" panose="03020402040406030203" pitchFamily="66" charset="-78"/>
              </a:rPr>
              <a:t>التغييرات </a:t>
            </a:r>
            <a:r>
              <a:rPr lang="ar-EG" sz="2000" dirty="0">
                <a:latin typeface="Arabic Typesetting" panose="03020402040406030203" pitchFamily="66" charset="-78"/>
                <a:cs typeface="Arabic Typesetting" panose="03020402040406030203" pitchFamily="66" charset="-78"/>
              </a:rPr>
              <a:t>في شعار شركة طيران الإمارات قد تكون قليلة وتركزت في تعديلات طفيفة مثل التحسينات في الألوان، أو تغييرات في الخطوط أو الشكل العام، مع الحفاظ على العناصر الرئيسية للهوية البصرية للشركة</a:t>
            </a:r>
            <a:r>
              <a:rPr lang="ar-EG" sz="2000" dirty="0" smtClean="0">
                <a:latin typeface="Arabic Typesetting" panose="03020402040406030203" pitchFamily="66" charset="-78"/>
                <a:cs typeface="Arabic Typesetting" panose="03020402040406030203" pitchFamily="66" charset="-78"/>
              </a:rPr>
              <a:t>.</a:t>
            </a:r>
            <a:endParaRPr lang="ar-EG" sz="2000" dirty="0">
              <a:latin typeface="Arabic Typesetting" panose="03020402040406030203" pitchFamily="66" charset="-78"/>
              <a:cs typeface="Arabic Typesetting" panose="03020402040406030203" pitchFamily="66" charset="-78"/>
            </a:endParaRPr>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7309" y="4358355"/>
            <a:ext cx="2391490" cy="2050990"/>
          </a:xfrm>
          <a:prstGeom prst="rect">
            <a:avLst/>
          </a:prstGeom>
          <a:ln>
            <a:noFill/>
          </a:ln>
          <a:effectLst>
            <a:softEdge rad="112500"/>
          </a:effectLst>
        </p:spPr>
      </p:pic>
    </p:spTree>
    <p:extLst>
      <p:ext uri="{BB962C8B-B14F-4D97-AF65-F5344CB8AC3E}">
        <p14:creationId xmlns:p14="http://schemas.microsoft.com/office/powerpoint/2010/main" val="9639794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a:r>
              <a:rPr lang="ar-DZ" sz="6000" u="sng" dirty="0" smtClean="0">
                <a:latin typeface="Arabic Typesetting" panose="03020402040406030203" pitchFamily="66" charset="-78"/>
                <a:cs typeface="Arabic Typesetting" panose="03020402040406030203" pitchFamily="66" charset="-78"/>
              </a:rPr>
              <a:t>3- تعاقداتها</a:t>
            </a:r>
            <a:endParaRPr lang="fr-FR" sz="6000" u="sng" dirty="0">
              <a:latin typeface="Arabic Typesetting" panose="03020402040406030203" pitchFamily="66" charset="-78"/>
              <a:cs typeface="Arabic Typesetting" panose="03020402040406030203" pitchFamily="66" charset="-78"/>
            </a:endParaRPr>
          </a:p>
        </p:txBody>
      </p:sp>
      <p:sp>
        <p:nvSpPr>
          <p:cNvPr id="4" name="Espace réservé du contenu 3"/>
          <p:cNvSpPr>
            <a:spLocks noGrp="1"/>
          </p:cNvSpPr>
          <p:nvPr>
            <p:ph sz="half" idx="2"/>
          </p:nvPr>
        </p:nvSpPr>
        <p:spPr>
          <a:xfrm>
            <a:off x="6438886" y="2136450"/>
            <a:ext cx="5181600" cy="4040513"/>
          </a:xfrm>
        </p:spPr>
        <p:txBody>
          <a:bodyPr>
            <a:noAutofit/>
          </a:bodyPr>
          <a:lstStyle/>
          <a:p>
            <a:pPr algn="r" rtl="1"/>
            <a:r>
              <a:rPr lang="ar-EG" sz="2000" dirty="0">
                <a:latin typeface="Arabic Typesetting" panose="03020402040406030203" pitchFamily="66" charset="-78"/>
                <a:cs typeface="Arabic Typesetting" panose="03020402040406030203" pitchFamily="66" charset="-78"/>
              </a:rPr>
              <a:t>«طيران الإمارات».. قصة </a:t>
            </a:r>
            <a:r>
              <a:rPr lang="ar-EG" sz="2000" dirty="0" smtClean="0">
                <a:latin typeface="Arabic Typesetting" panose="03020402040406030203" pitchFamily="66" charset="-78"/>
                <a:cs typeface="Arabic Typesetting" panose="03020402040406030203" pitchFamily="66" charset="-78"/>
              </a:rPr>
              <a:t>نجاح </a:t>
            </a:r>
            <a:r>
              <a:rPr lang="ar-EG" sz="2000" dirty="0">
                <a:latin typeface="Arabic Typesetting" panose="03020402040406030203" pitchFamily="66" charset="-78"/>
                <a:cs typeface="Arabic Typesetting" panose="03020402040406030203" pitchFamily="66" charset="-78"/>
              </a:rPr>
              <a:t>عالمية تكمل عامها الـ </a:t>
            </a:r>
            <a:r>
              <a:rPr lang="ar-EG" sz="2000" dirty="0" smtClean="0">
                <a:latin typeface="Arabic Typesetting" panose="03020402040406030203" pitchFamily="66" charset="-78"/>
                <a:cs typeface="Arabic Typesetting" panose="03020402040406030203" pitchFamily="66" charset="-78"/>
              </a:rPr>
              <a:t>35.</a:t>
            </a:r>
          </a:p>
          <a:p>
            <a:pPr algn="r" rtl="1"/>
            <a:r>
              <a:rPr lang="ar-DZ" sz="2000" dirty="0">
                <a:latin typeface="Arabic Typesetting" panose="03020402040406030203" pitchFamily="66" charset="-78"/>
                <a:cs typeface="Arabic Typesetting" panose="03020402040406030203" pitchFamily="66" charset="-78"/>
              </a:rPr>
              <a:t>شركة طيران الإمارات تعاقدت مع عدة جهات دولية لتعزيز خدماتها وتوسيع شبكتها الجوية. من بين الشركات والمؤسسات التي تعاقدت معها</a:t>
            </a:r>
            <a:r>
              <a:rPr lang="ar-DZ" sz="2000" dirty="0" smtClean="0">
                <a:latin typeface="Arabic Typesetting" panose="03020402040406030203" pitchFamily="66" charset="-78"/>
                <a:cs typeface="Arabic Typesetting" panose="03020402040406030203" pitchFamily="66" charset="-78"/>
              </a:rPr>
              <a:t>:</a:t>
            </a:r>
            <a:endParaRPr lang="ar-EG" sz="2000" dirty="0" smtClean="0">
              <a:latin typeface="Arabic Typesetting" panose="03020402040406030203" pitchFamily="66" charset="-78"/>
              <a:cs typeface="Arabic Typesetting" panose="03020402040406030203" pitchFamily="66" charset="-78"/>
            </a:endParaRPr>
          </a:p>
          <a:p>
            <a:pPr algn="r" rtl="1"/>
            <a:r>
              <a:rPr lang="ar-DZ" sz="2000" dirty="0">
                <a:solidFill>
                  <a:srgbClr val="FF0000"/>
                </a:solidFill>
                <a:latin typeface="Arabic Typesetting" panose="03020402040406030203" pitchFamily="66" charset="-78"/>
                <a:cs typeface="Arabic Typesetting" panose="03020402040406030203" pitchFamily="66" charset="-78"/>
              </a:rPr>
              <a:t>1</a:t>
            </a:r>
            <a:r>
              <a:rPr lang="ar-DZ" sz="2000" dirty="0" smtClean="0">
                <a:solidFill>
                  <a:srgbClr val="FF0000"/>
                </a:solidFill>
                <a:latin typeface="Arabic Typesetting" panose="03020402040406030203" pitchFamily="66" charset="-78"/>
                <a:cs typeface="Arabic Typesetting" panose="03020402040406030203" pitchFamily="66" charset="-78"/>
              </a:rPr>
              <a:t>. </a:t>
            </a:r>
            <a:r>
              <a:rPr lang="ar-DZ" sz="2000" u="sng" dirty="0" smtClean="0">
                <a:solidFill>
                  <a:srgbClr val="FF0000"/>
                </a:solidFill>
                <a:latin typeface="Arabic Typesetting" panose="03020402040406030203" pitchFamily="66" charset="-78"/>
                <a:cs typeface="Arabic Typesetting" panose="03020402040406030203" pitchFamily="66" charset="-78"/>
              </a:rPr>
              <a:t>شركات </a:t>
            </a:r>
            <a:r>
              <a:rPr lang="ar-DZ" sz="2000" u="sng" dirty="0">
                <a:solidFill>
                  <a:srgbClr val="FF0000"/>
                </a:solidFill>
                <a:latin typeface="Arabic Typesetting" panose="03020402040406030203" pitchFamily="66" charset="-78"/>
                <a:cs typeface="Arabic Typesetting" panose="03020402040406030203" pitchFamily="66" charset="-78"/>
              </a:rPr>
              <a:t>طيران</a:t>
            </a:r>
            <a:r>
              <a:rPr lang="ar-DZ" sz="2000" u="sng" dirty="0" smtClean="0">
                <a:solidFill>
                  <a:srgbClr val="FF0000"/>
                </a:solidFill>
                <a:latin typeface="Arabic Typesetting" panose="03020402040406030203" pitchFamily="66" charset="-78"/>
                <a:cs typeface="Arabic Typesetting" panose="03020402040406030203" pitchFamily="66" charset="-78"/>
              </a:rPr>
              <a:t>: </a:t>
            </a:r>
            <a:r>
              <a:rPr lang="ar-DZ" sz="2000" dirty="0">
                <a:latin typeface="Arabic Typesetting" panose="03020402040406030203" pitchFamily="66" charset="-78"/>
                <a:cs typeface="Arabic Typesetting" panose="03020402040406030203" pitchFamily="66" charset="-78"/>
              </a:rPr>
              <a:t>تعاقدت مع شركات طيران دولية </a:t>
            </a:r>
            <a:r>
              <a:rPr lang="ar-EG" sz="2000" dirty="0" smtClean="0">
                <a:latin typeface="Arabic Typesetting" panose="03020402040406030203" pitchFamily="66" charset="-78"/>
                <a:cs typeface="Arabic Typesetting" panose="03020402040406030203" pitchFamily="66" charset="-78"/>
              </a:rPr>
              <a:t>مثل </a:t>
            </a:r>
          </a:p>
          <a:p>
            <a:pPr algn="r" rtl="1"/>
            <a:r>
              <a:rPr lang="ar-DZ" sz="2000" dirty="0" smtClean="0">
                <a:latin typeface="Arabic Typesetting" panose="03020402040406030203" pitchFamily="66" charset="-78"/>
                <a:cs typeface="Arabic Typesetting" panose="03020402040406030203" pitchFamily="66" charset="-78"/>
              </a:rPr>
              <a:t>الخطوط </a:t>
            </a:r>
            <a:r>
              <a:rPr lang="ar-DZ" sz="2000" dirty="0">
                <a:latin typeface="Arabic Typesetting" panose="03020402040406030203" pitchFamily="66" charset="-78"/>
                <a:cs typeface="Arabic Typesetting" panose="03020402040406030203" pitchFamily="66" charset="-78"/>
              </a:rPr>
              <a:t>الجوية البريطانية </a:t>
            </a:r>
            <a:r>
              <a:rPr lang="fr-FR" sz="2000" dirty="0" smtClean="0">
                <a:latin typeface="Arabic Typesetting" panose="03020402040406030203" pitchFamily="66" charset="-78"/>
                <a:cs typeface="Arabic Typesetting" panose="03020402040406030203" pitchFamily="66" charset="-78"/>
              </a:rPr>
              <a:t>(British </a:t>
            </a:r>
            <a:r>
              <a:rPr lang="fr-FR" sz="2000" dirty="0">
                <a:latin typeface="Arabic Typesetting" panose="03020402040406030203" pitchFamily="66" charset="-78"/>
                <a:cs typeface="Arabic Typesetting" panose="03020402040406030203" pitchFamily="66" charset="-78"/>
              </a:rPr>
              <a:t>Airways)، </a:t>
            </a:r>
            <a:r>
              <a:rPr lang="ar-DZ" sz="2000" dirty="0">
                <a:latin typeface="Arabic Typesetting" panose="03020402040406030203" pitchFamily="66" charset="-78"/>
                <a:cs typeface="Arabic Typesetting" panose="03020402040406030203" pitchFamily="66" charset="-78"/>
              </a:rPr>
              <a:t>الخطوط الجوية الأسترالية </a:t>
            </a:r>
            <a:r>
              <a:rPr lang="fr-FR" sz="2000" dirty="0">
                <a:latin typeface="Arabic Typesetting" panose="03020402040406030203" pitchFamily="66" charset="-78"/>
                <a:cs typeface="Arabic Typesetting" panose="03020402040406030203" pitchFamily="66" charset="-78"/>
              </a:rPr>
              <a:t>(</a:t>
            </a:r>
            <a:r>
              <a:rPr lang="fr-FR" sz="2000" dirty="0" smtClean="0">
                <a:latin typeface="Arabic Typesetting" panose="03020402040406030203" pitchFamily="66" charset="-78"/>
                <a:cs typeface="Arabic Typesetting" panose="03020402040406030203" pitchFamily="66" charset="-78"/>
              </a:rPr>
              <a:t>Qanâts)، </a:t>
            </a:r>
            <a:r>
              <a:rPr lang="ar-DZ" sz="2000" dirty="0">
                <a:latin typeface="Arabic Typesetting" panose="03020402040406030203" pitchFamily="66" charset="-78"/>
                <a:cs typeface="Arabic Typesetting" panose="03020402040406030203" pitchFamily="66" charset="-78"/>
              </a:rPr>
              <a:t>والخطوط الجوية </a:t>
            </a:r>
            <a:r>
              <a:rPr lang="ar-DZ" sz="2000" dirty="0" smtClean="0">
                <a:latin typeface="Arabic Typesetting" panose="03020402040406030203" pitchFamily="66" charset="-78"/>
                <a:cs typeface="Arabic Typesetting" panose="03020402040406030203" pitchFamily="66" charset="-78"/>
              </a:rPr>
              <a:t>الأمريكي</a:t>
            </a:r>
            <a:r>
              <a:rPr lang="ar-EG" sz="2000" dirty="0" smtClean="0">
                <a:latin typeface="Arabic Typesetting" panose="03020402040406030203" pitchFamily="66" charset="-78"/>
                <a:cs typeface="Arabic Typesetting" panose="03020402040406030203" pitchFamily="66" charset="-78"/>
              </a:rPr>
              <a:t>ة</a:t>
            </a:r>
            <a:r>
              <a:rPr lang="fr-FR" sz="2000" dirty="0" smtClean="0">
                <a:latin typeface="Arabic Typesetting" panose="03020402040406030203" pitchFamily="66" charset="-78"/>
                <a:cs typeface="Arabic Typesetting" panose="03020402040406030203" pitchFamily="66" charset="-78"/>
              </a:rPr>
              <a:t>(American </a:t>
            </a:r>
            <a:r>
              <a:rPr lang="fr-FR" sz="2000" dirty="0">
                <a:latin typeface="Arabic Typesetting" panose="03020402040406030203" pitchFamily="66" charset="-78"/>
                <a:cs typeface="Arabic Typesetting" panose="03020402040406030203" pitchFamily="66" charset="-78"/>
              </a:rPr>
              <a:t>Airlines) </a:t>
            </a:r>
            <a:r>
              <a:rPr lang="ar-EG" sz="2000" dirty="0" smtClean="0">
                <a:latin typeface="Arabic Typesetting" panose="03020402040406030203" pitchFamily="66" charset="-78"/>
                <a:cs typeface="Arabic Typesetting" panose="03020402040406030203" pitchFamily="66" charset="-78"/>
              </a:rPr>
              <a:t> </a:t>
            </a:r>
            <a:r>
              <a:rPr lang="ar-DZ" sz="2000" dirty="0" smtClean="0">
                <a:latin typeface="Arabic Typesetting" panose="03020402040406030203" pitchFamily="66" charset="-78"/>
                <a:cs typeface="Arabic Typesetting" panose="03020402040406030203" pitchFamily="66" charset="-78"/>
              </a:rPr>
              <a:t>لتبادل </a:t>
            </a:r>
            <a:r>
              <a:rPr lang="ar-DZ" sz="2000" dirty="0">
                <a:latin typeface="Arabic Typesetting" panose="03020402040406030203" pitchFamily="66" charset="-78"/>
                <a:cs typeface="Arabic Typesetting" panose="03020402040406030203" pitchFamily="66" charset="-78"/>
              </a:rPr>
              <a:t>الرحلات وتقديم خدمات متصلة للعملاء.</a:t>
            </a:r>
          </a:p>
          <a:p>
            <a:pPr algn="r" rtl="1"/>
            <a:r>
              <a:rPr lang="ar-EG" sz="2000" u="sng" dirty="0" smtClean="0">
                <a:solidFill>
                  <a:srgbClr val="FF0000"/>
                </a:solidFill>
                <a:latin typeface="Arabic Typesetting" panose="03020402040406030203" pitchFamily="66" charset="-78"/>
                <a:cs typeface="Arabic Typesetting" panose="03020402040406030203" pitchFamily="66" charset="-78"/>
              </a:rPr>
              <a:t> </a:t>
            </a:r>
            <a:r>
              <a:rPr lang="ar-DZ" sz="2000" dirty="0" smtClean="0">
                <a:latin typeface="Arabic Typesetting" panose="03020402040406030203" pitchFamily="66" charset="-78"/>
                <a:cs typeface="Arabic Typesetting" panose="03020402040406030203" pitchFamily="66" charset="-78"/>
              </a:rPr>
              <a:t>أبرمت </a:t>
            </a:r>
            <a:r>
              <a:rPr lang="ar-DZ" sz="2000" dirty="0">
                <a:latin typeface="Arabic Typesetting" panose="03020402040406030203" pitchFamily="66" charset="-78"/>
                <a:cs typeface="Arabic Typesetting" panose="03020402040406030203" pitchFamily="66" charset="-78"/>
              </a:rPr>
              <a:t>اتفاقيات مع مطارات دولية مثل مطار هيثرو في لندن ومطار شارل ديغول في باريس لتسهيل الاتصالات وتوفير رحلات متصلة</a:t>
            </a:r>
            <a:r>
              <a:rPr lang="ar-DZ" sz="2000" dirty="0" smtClean="0">
                <a:latin typeface="Arabic Typesetting" panose="03020402040406030203" pitchFamily="66" charset="-78"/>
                <a:cs typeface="Arabic Typesetting" panose="03020402040406030203" pitchFamily="66" charset="-78"/>
              </a:rPr>
              <a:t>.</a:t>
            </a:r>
            <a:endParaRPr lang="ar-EG" sz="2000" dirty="0" smtClean="0">
              <a:latin typeface="Arabic Typesetting" panose="03020402040406030203" pitchFamily="66" charset="-78"/>
              <a:cs typeface="Arabic Typesetting" panose="03020402040406030203" pitchFamily="66" charset="-78"/>
            </a:endParaRPr>
          </a:p>
          <a:p>
            <a:pPr algn="r" rtl="1"/>
            <a:r>
              <a:rPr lang="ar-DZ" sz="2000" dirty="0">
                <a:latin typeface="Arabic Typesetting" panose="03020402040406030203" pitchFamily="66" charset="-78"/>
                <a:cs typeface="Arabic Typesetting" panose="03020402040406030203" pitchFamily="66" charset="-78"/>
              </a:rPr>
              <a:t>3. </a:t>
            </a:r>
            <a:r>
              <a:rPr lang="ar-DZ" sz="2000" dirty="0" smtClean="0">
                <a:latin typeface="Arabic Typesetting" panose="03020402040406030203" pitchFamily="66" charset="-78"/>
                <a:cs typeface="Arabic Typesetting" panose="03020402040406030203" pitchFamily="66" charset="-78"/>
              </a:rPr>
              <a:t>شركات </a:t>
            </a:r>
            <a:r>
              <a:rPr lang="ar-DZ" sz="2000" dirty="0">
                <a:latin typeface="Arabic Typesetting" panose="03020402040406030203" pitchFamily="66" charset="-78"/>
                <a:cs typeface="Arabic Typesetting" panose="03020402040406030203" pitchFamily="66" charset="-78"/>
              </a:rPr>
              <a:t>سياحية</a:t>
            </a:r>
            <a:r>
              <a:rPr lang="ar-DZ" sz="2000" dirty="0" smtClean="0">
                <a:latin typeface="Arabic Typesetting" panose="03020402040406030203" pitchFamily="66" charset="-78"/>
                <a:cs typeface="Arabic Typesetting" panose="03020402040406030203" pitchFamily="66" charset="-78"/>
              </a:rPr>
              <a:t>: </a:t>
            </a:r>
            <a:r>
              <a:rPr lang="ar-DZ" sz="2000" dirty="0">
                <a:latin typeface="Arabic Typesetting" panose="03020402040406030203" pitchFamily="66" charset="-78"/>
                <a:cs typeface="Arabic Typesetting" panose="03020402040406030203" pitchFamily="66" charset="-78"/>
              </a:rPr>
              <a:t>عقدت شراكات مع شركات سياحية عالمية لتوفير عروض متكاملة للسفر تشمل الطيران، الإقامة، والنقل </a:t>
            </a:r>
            <a:r>
              <a:rPr lang="ar-DZ" sz="2000" dirty="0" smtClean="0">
                <a:latin typeface="Arabic Typesetting" panose="03020402040406030203" pitchFamily="66" charset="-78"/>
                <a:cs typeface="Arabic Typesetting" panose="03020402040406030203" pitchFamily="66" charset="-78"/>
              </a:rPr>
              <a:t>الأرضي</a:t>
            </a:r>
            <a:r>
              <a:rPr lang="ar-EG" sz="2000" dirty="0" smtClean="0">
                <a:latin typeface="Arabic Typesetting" panose="03020402040406030203" pitchFamily="66" charset="-78"/>
                <a:cs typeface="Arabic Typesetting" panose="03020402040406030203" pitchFamily="66" charset="-78"/>
              </a:rPr>
              <a:t>.</a:t>
            </a:r>
            <a:endParaRPr lang="ar-DZ" sz="2000" dirty="0" smtClean="0">
              <a:latin typeface="Arabic Typesetting" panose="03020402040406030203" pitchFamily="66" charset="-78"/>
              <a:cs typeface="Arabic Typesetting" panose="03020402040406030203" pitchFamily="66" charset="-78"/>
            </a:endParaRPr>
          </a:p>
        </p:txBody>
      </p:sp>
      <p:sp>
        <p:nvSpPr>
          <p:cNvPr id="3" name="Espace réservé du contenu 2"/>
          <p:cNvSpPr>
            <a:spLocks noGrp="1"/>
          </p:cNvSpPr>
          <p:nvPr>
            <p:ph sz="half" idx="1"/>
          </p:nvPr>
        </p:nvSpPr>
        <p:spPr>
          <a:xfrm>
            <a:off x="812563" y="2058714"/>
            <a:ext cx="5181600" cy="4195984"/>
          </a:xfrm>
        </p:spPr>
        <p:txBody>
          <a:bodyPr>
            <a:normAutofit lnSpcReduction="10000"/>
          </a:bodyPr>
          <a:lstStyle/>
          <a:p>
            <a:pPr algn="r" rtl="1"/>
            <a:endParaRPr lang="ar-EG" sz="2000" dirty="0">
              <a:latin typeface="Arabic Typesetting" panose="03020402040406030203" pitchFamily="66" charset="-78"/>
              <a:cs typeface="Arabic Typesetting" panose="03020402040406030203" pitchFamily="66" charset="-78"/>
            </a:endParaRPr>
          </a:p>
          <a:p>
            <a:pPr algn="r" rtl="1"/>
            <a:r>
              <a:rPr lang="ar-EG" sz="2000" dirty="0">
                <a:latin typeface="Arabic Typesetting" panose="03020402040406030203" pitchFamily="66" charset="-78"/>
                <a:cs typeface="Arabic Typesetting" panose="03020402040406030203" pitchFamily="66" charset="-78"/>
              </a:rPr>
              <a:t>4</a:t>
            </a:r>
            <a:r>
              <a:rPr lang="ar-EG" sz="2000" dirty="0" smtClean="0">
                <a:latin typeface="Arabic Typesetting" panose="03020402040406030203" pitchFamily="66" charset="-78"/>
                <a:cs typeface="Arabic Typesetting" panose="03020402040406030203" pitchFamily="66" charset="-78"/>
              </a:rPr>
              <a:t>. شركات </a:t>
            </a:r>
            <a:r>
              <a:rPr lang="ar-EG" sz="2000" dirty="0">
                <a:latin typeface="Arabic Typesetting" panose="03020402040406030203" pitchFamily="66" charset="-78"/>
                <a:cs typeface="Arabic Typesetting" panose="03020402040406030203" pitchFamily="66" charset="-78"/>
              </a:rPr>
              <a:t>تكنولوجيا</a:t>
            </a:r>
            <a:r>
              <a:rPr lang="ar-EG" sz="2000" dirty="0" smtClean="0">
                <a:latin typeface="Arabic Typesetting" panose="03020402040406030203" pitchFamily="66" charset="-78"/>
                <a:cs typeface="Arabic Typesetting" panose="03020402040406030203" pitchFamily="66" charset="-78"/>
              </a:rPr>
              <a:t>: </a:t>
            </a:r>
            <a:r>
              <a:rPr lang="ar-EG" sz="2000" dirty="0">
                <a:latin typeface="Arabic Typesetting" panose="03020402040406030203" pitchFamily="66" charset="-78"/>
                <a:cs typeface="Arabic Typesetting" panose="03020402040406030203" pitchFamily="66" charset="-78"/>
              </a:rPr>
              <a:t>تعاونت مع شركات تكنولوجيا لتحسين خدمات الحجز عبر الإنترنت وتجربة السفر الرقمية للعملاء</a:t>
            </a:r>
            <a:r>
              <a:rPr lang="ar-EG" sz="2000" dirty="0" smtClean="0">
                <a:latin typeface="Arabic Typesetting" panose="03020402040406030203" pitchFamily="66" charset="-78"/>
                <a:cs typeface="Arabic Typesetting" panose="03020402040406030203" pitchFamily="66" charset="-78"/>
              </a:rPr>
              <a:t>.</a:t>
            </a:r>
            <a:endParaRPr lang="ar-EG" sz="2000" dirty="0">
              <a:latin typeface="Arabic Typesetting" panose="03020402040406030203" pitchFamily="66" charset="-78"/>
              <a:cs typeface="Arabic Typesetting" panose="03020402040406030203" pitchFamily="66" charset="-78"/>
            </a:endParaRPr>
          </a:p>
          <a:p>
            <a:pPr algn="r" rtl="1"/>
            <a:r>
              <a:rPr lang="ar-EG" sz="2000" dirty="0" smtClean="0">
                <a:latin typeface="Arabic Typesetting" panose="03020402040406030203" pitchFamily="66" charset="-78"/>
                <a:cs typeface="Arabic Typesetting" panose="03020402040406030203" pitchFamily="66" charset="-78"/>
              </a:rPr>
              <a:t>أضافت </a:t>
            </a:r>
            <a:r>
              <a:rPr lang="ar-EG" sz="2000" dirty="0">
                <a:latin typeface="Arabic Typesetting" panose="03020402040406030203" pitchFamily="66" charset="-78"/>
                <a:cs typeface="Arabic Typesetting" panose="03020402040406030203" pitchFamily="66" charset="-78"/>
              </a:rPr>
              <a:t>طيران الإمارات الناقلة العالمية الأسرع نمواً ناديا جديدا إلى عقد قائمة رعايتها الرياضية بتوقيع اتفاقية جديدة مع ريال مدريد النادي العالمي الأكثر نجاحاً في كرة القدم، تتضمن رعاية قميص الفريق خمس سنوات حتى نهاية موسم 2017/ 2018.</a:t>
            </a:r>
          </a:p>
          <a:p>
            <a:pPr algn="r" rtl="1"/>
            <a:r>
              <a:rPr lang="ar-EG" sz="2000" dirty="0">
                <a:latin typeface="Arabic Typesetting" panose="03020402040406030203" pitchFamily="66" charset="-78"/>
                <a:cs typeface="Arabic Typesetting" panose="03020402040406030203" pitchFamily="66" charset="-78"/>
              </a:rPr>
              <a:t> أعلنت شركة طيران الإمارات عن تجديد عقد شراكتها مع نادي أرسنال الإنجليزي لخمسة أعوام قادمة، في صفقة هي الأكبر في تاريخ النادي اللندني وإحدى أكبر الصفقات في عالم كرة القدم.</a:t>
            </a:r>
          </a:p>
          <a:p>
            <a:pPr algn="r" rtl="1"/>
            <a:r>
              <a:rPr lang="ar-EG" sz="2000" dirty="0">
                <a:latin typeface="Arabic Typesetting" panose="03020402040406030203" pitchFamily="66" charset="-78"/>
                <a:cs typeface="Arabic Typesetting" panose="03020402040406030203" pitchFamily="66" charset="-78"/>
              </a:rPr>
              <a:t>وبالإضافة إلى ريال مدريد و ارسنال، تضم قائمة هذه الشركة للرعاية الرياضية عدداً من أقوى وأشهر فرق كرة القدم الأوروبية والبطولات العالمية، بما في ذلك بطولة كأس العالم لكرة القدم، وبطولة الاتحاد الآسيوي لكرة القدم، وأندية ارسنال وميلان" وباريس سان جرمان وهامبورغ وأولمبياكوس، ومدرسة أرسنال لكرة القدم في دبي، وكأس طيران الإمارات ودوري زين السعودي لكرة القدم.</a:t>
            </a:r>
          </a:p>
          <a:p>
            <a:pPr algn="r" rtl="1"/>
            <a:endParaRPr lang="fr-FR" dirty="0"/>
          </a:p>
        </p:txBody>
      </p:sp>
    </p:spTree>
    <p:extLst>
      <p:ext uri="{BB962C8B-B14F-4D97-AF65-F5344CB8AC3E}">
        <p14:creationId xmlns:p14="http://schemas.microsoft.com/office/powerpoint/2010/main" val="29507976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385" y="393107"/>
            <a:ext cx="3255947" cy="2196270"/>
          </a:xfrm>
          <a:prstGeom prst="rect">
            <a:avLst/>
          </a:prstGeom>
          <a:ln>
            <a:noFill/>
          </a:ln>
          <a:effectLst>
            <a:softEdge rad="112500"/>
          </a:effectLst>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7436" y="393107"/>
            <a:ext cx="3896883" cy="2427006"/>
          </a:xfrm>
          <a:prstGeom prst="rect">
            <a:avLst/>
          </a:prstGeom>
          <a:ln>
            <a:noFill/>
          </a:ln>
          <a:effectLst>
            <a:softEdge rad="112500"/>
          </a:effectLst>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4586" y="3033758"/>
            <a:ext cx="5503492" cy="3367042"/>
          </a:xfrm>
          <a:prstGeom prst="rect">
            <a:avLst/>
          </a:prstGeom>
          <a:ln>
            <a:noFill/>
          </a:ln>
          <a:effectLst>
            <a:softEdge rad="112500"/>
          </a:effectLst>
        </p:spPr>
      </p:pic>
      <p:pic>
        <p:nvPicPr>
          <p:cNvPr id="10" name="Image 9"/>
          <p:cNvPicPr>
            <a:picLocks noChangeAspect="1"/>
          </p:cNvPicPr>
          <p:nvPr/>
        </p:nvPicPr>
        <p:blipFill>
          <a:blip r:embed="rId5"/>
          <a:stretch>
            <a:fillRect/>
          </a:stretch>
        </p:blipFill>
        <p:spPr>
          <a:xfrm>
            <a:off x="4340200" y="1261684"/>
            <a:ext cx="3511600" cy="4334632"/>
          </a:xfrm>
          <a:prstGeom prst="rect">
            <a:avLst/>
          </a:prstGeom>
        </p:spPr>
      </p:pic>
      <p:pic>
        <p:nvPicPr>
          <p:cNvPr id="13" name="Espace réservé pour une image  12"/>
          <p:cNvPicPr>
            <a:picLocks noGrp="1" noChangeAspect="1"/>
          </p:cNvPicPr>
          <p:nvPr>
            <p:ph type="pic" sz="quarter" idx="14"/>
          </p:nvPr>
        </p:nvPicPr>
        <p:blipFill>
          <a:blip r:embed="rId6">
            <a:extLst>
              <a:ext uri="{28A0092B-C50C-407E-A947-70E740481C1C}">
                <a14:useLocalDpi xmlns:a14="http://schemas.microsoft.com/office/drawing/2010/main" val="0"/>
              </a:ext>
            </a:extLst>
          </a:blip>
          <a:srcRect l="27004" r="27004"/>
          <a:stretch>
            <a:fillRect/>
          </a:stretch>
        </p:blipFill>
        <p:spPr>
          <a:xfrm>
            <a:off x="0" y="0"/>
            <a:ext cx="4546212" cy="6179311"/>
          </a:xfrm>
        </p:spPr>
      </p:pic>
    </p:spTree>
    <p:extLst>
      <p:ext uri="{BB962C8B-B14F-4D97-AF65-F5344CB8AC3E}">
        <p14:creationId xmlns:p14="http://schemas.microsoft.com/office/powerpoint/2010/main" val="17998691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41715" y="340257"/>
            <a:ext cx="8094972" cy="1738877"/>
          </a:xfrm>
        </p:spPr>
        <p:txBody>
          <a:bodyPr/>
          <a:lstStyle/>
          <a:p>
            <a:pPr algn="r" rtl="1"/>
            <a:r>
              <a:rPr lang="ar-EG" sz="6000" u="sng" dirty="0" smtClean="0">
                <a:latin typeface="Arabic Typesetting" panose="03020402040406030203" pitchFamily="66" charset="-78"/>
                <a:cs typeface="Arabic Typesetting" panose="03020402040406030203" pitchFamily="66" charset="-78"/>
              </a:rPr>
              <a:t>4-المزيج التسويقي</a:t>
            </a:r>
            <a:endParaRPr lang="fr-FR" sz="6000" u="sng" dirty="0">
              <a:latin typeface="Arabic Typesetting" panose="03020402040406030203" pitchFamily="66" charset="-78"/>
              <a:cs typeface="Arabic Typesetting" panose="03020402040406030203" pitchFamily="66" charset="-78"/>
            </a:endParaRPr>
          </a:p>
        </p:txBody>
      </p:sp>
      <p:sp>
        <p:nvSpPr>
          <p:cNvPr id="3" name="Espace réservé du contenu 2"/>
          <p:cNvSpPr>
            <a:spLocks noGrp="1"/>
          </p:cNvSpPr>
          <p:nvPr>
            <p:ph sz="half" idx="1"/>
          </p:nvPr>
        </p:nvSpPr>
        <p:spPr/>
        <p:txBody>
          <a:bodyPr/>
          <a:lstStyle/>
          <a:p>
            <a:pPr algn="r" rtl="1"/>
            <a:endParaRPr lang="ar-EG" dirty="0"/>
          </a:p>
          <a:p>
            <a:pPr algn="r" rtl="1"/>
            <a:r>
              <a:rPr lang="ar-EG" sz="2000" dirty="0">
                <a:solidFill>
                  <a:srgbClr val="FF0000"/>
                </a:solidFill>
                <a:latin typeface="Arabic Typesetting" panose="03020402040406030203" pitchFamily="66" charset="-78"/>
                <a:cs typeface="Arabic Typesetting" panose="03020402040406030203" pitchFamily="66" charset="-78"/>
              </a:rPr>
              <a:t>3. </a:t>
            </a:r>
            <a:r>
              <a:rPr lang="ar-EG" sz="2000" u="sng" dirty="0" smtClean="0">
                <a:solidFill>
                  <a:srgbClr val="FF0000"/>
                </a:solidFill>
                <a:latin typeface="Arabic Typesetting" panose="03020402040406030203" pitchFamily="66" charset="-78"/>
                <a:cs typeface="Arabic Typesetting" panose="03020402040406030203" pitchFamily="66" charset="-78"/>
              </a:rPr>
              <a:t>الترويج </a:t>
            </a:r>
            <a:r>
              <a:rPr lang="fr-FR" sz="2000" u="sng" dirty="0" smtClean="0">
                <a:solidFill>
                  <a:srgbClr val="FF0000"/>
                </a:solidFill>
                <a:latin typeface="Arabic Typesetting" panose="03020402040406030203" pitchFamily="66" charset="-78"/>
                <a:cs typeface="Arabic Typesetting" panose="03020402040406030203" pitchFamily="66" charset="-78"/>
              </a:rPr>
              <a:t>Promotion</a:t>
            </a:r>
            <a:endParaRPr lang="fr-FR" sz="2000" u="sng" dirty="0">
              <a:solidFill>
                <a:srgbClr val="FF0000"/>
              </a:solidFill>
              <a:latin typeface="Arabic Typesetting" panose="03020402040406030203" pitchFamily="66" charset="-78"/>
              <a:cs typeface="Arabic Typesetting" panose="03020402040406030203" pitchFamily="66" charset="-78"/>
            </a:endParaRPr>
          </a:p>
          <a:p>
            <a:pPr algn="r" rtl="1"/>
            <a:r>
              <a:rPr lang="fr-FR" sz="2000" dirty="0">
                <a:latin typeface="Arabic Typesetting" panose="03020402040406030203" pitchFamily="66" charset="-78"/>
                <a:cs typeface="Arabic Typesetting" panose="03020402040406030203" pitchFamily="66" charset="-78"/>
              </a:rPr>
              <a:t>   - </a:t>
            </a:r>
            <a:r>
              <a:rPr lang="ar-EG" sz="2000" dirty="0">
                <a:latin typeface="Arabic Typesetting" panose="03020402040406030203" pitchFamily="66" charset="-78"/>
                <a:cs typeface="Arabic Typesetting" panose="03020402040406030203" pitchFamily="66" charset="-78"/>
              </a:rPr>
              <a:t>إجراء حملات إعلانية على مستوى عالمي لتعزيز العلامة التجارية وجذب المسافرين.</a:t>
            </a:r>
          </a:p>
          <a:p>
            <a:pPr algn="r" rtl="1"/>
            <a:r>
              <a:rPr lang="ar-EG" sz="2000" dirty="0">
                <a:latin typeface="Arabic Typesetting" panose="03020402040406030203" pitchFamily="66" charset="-78"/>
                <a:cs typeface="Arabic Typesetting" panose="03020402040406030203" pitchFamily="66" charset="-78"/>
              </a:rPr>
              <a:t>   - استخدام وسائل التواصل الاجتماعي والتسويق الرقمي للتفاعل مع العملاء وتقديم العروض الترويجية</a:t>
            </a:r>
            <a:r>
              <a:rPr lang="ar-EG" sz="2000" dirty="0" smtClean="0">
                <a:latin typeface="Arabic Typesetting" panose="03020402040406030203" pitchFamily="66" charset="-78"/>
                <a:cs typeface="Arabic Typesetting" panose="03020402040406030203" pitchFamily="66" charset="-78"/>
              </a:rPr>
              <a:t>.</a:t>
            </a:r>
            <a:endParaRPr lang="ar-EG" sz="2000" dirty="0">
              <a:latin typeface="Arabic Typesetting" panose="03020402040406030203" pitchFamily="66" charset="-78"/>
              <a:cs typeface="Arabic Typesetting" panose="03020402040406030203" pitchFamily="66" charset="-78"/>
            </a:endParaRPr>
          </a:p>
          <a:p>
            <a:pPr algn="r" rtl="1"/>
            <a:r>
              <a:rPr lang="ar-EG" sz="2000" dirty="0">
                <a:solidFill>
                  <a:srgbClr val="FF0000"/>
                </a:solidFill>
                <a:latin typeface="Arabic Typesetting" panose="03020402040406030203" pitchFamily="66" charset="-78"/>
                <a:cs typeface="Arabic Typesetting" panose="03020402040406030203" pitchFamily="66" charset="-78"/>
              </a:rPr>
              <a:t>4. </a:t>
            </a:r>
            <a:r>
              <a:rPr lang="ar-EG" sz="2000" u="sng" dirty="0" smtClean="0">
                <a:solidFill>
                  <a:srgbClr val="FF0000"/>
                </a:solidFill>
                <a:latin typeface="Arabic Typesetting" panose="03020402040406030203" pitchFamily="66" charset="-78"/>
                <a:cs typeface="Arabic Typesetting" panose="03020402040406030203" pitchFamily="66" charset="-78"/>
              </a:rPr>
              <a:t>التوزيع </a:t>
            </a:r>
            <a:r>
              <a:rPr lang="fr-FR" sz="2000" u="sng" dirty="0" smtClean="0">
                <a:solidFill>
                  <a:srgbClr val="FF0000"/>
                </a:solidFill>
                <a:latin typeface="Arabic Typesetting" panose="03020402040406030203" pitchFamily="66" charset="-78"/>
                <a:cs typeface="Arabic Typesetting" panose="03020402040406030203" pitchFamily="66" charset="-78"/>
              </a:rPr>
              <a:t>Place</a:t>
            </a:r>
            <a:endParaRPr lang="fr-FR" sz="2000" u="sng" dirty="0">
              <a:solidFill>
                <a:srgbClr val="FF0000"/>
              </a:solidFill>
              <a:latin typeface="Arabic Typesetting" panose="03020402040406030203" pitchFamily="66" charset="-78"/>
              <a:cs typeface="Arabic Typesetting" panose="03020402040406030203" pitchFamily="66" charset="-78"/>
            </a:endParaRPr>
          </a:p>
          <a:p>
            <a:pPr algn="r" rtl="1"/>
            <a:r>
              <a:rPr lang="fr-FR" sz="2000" dirty="0">
                <a:latin typeface="Arabic Typesetting" panose="03020402040406030203" pitchFamily="66" charset="-78"/>
                <a:cs typeface="Arabic Typesetting" panose="03020402040406030203" pitchFamily="66" charset="-78"/>
              </a:rPr>
              <a:t>   - </a:t>
            </a:r>
            <a:r>
              <a:rPr lang="ar-EG" sz="2000" dirty="0">
                <a:latin typeface="Arabic Typesetting" panose="03020402040406030203" pitchFamily="66" charset="-78"/>
                <a:cs typeface="Arabic Typesetting" panose="03020402040406030203" pitchFamily="66" charset="-78"/>
              </a:rPr>
              <a:t>توفير شبكة واسعة من الوجهات الدولية والمحلية لتوفير سهولة الوصول إلى الخدمات.</a:t>
            </a:r>
          </a:p>
          <a:p>
            <a:pPr algn="r" rtl="1"/>
            <a:r>
              <a:rPr lang="ar-EG" sz="2000" dirty="0">
                <a:latin typeface="Arabic Typesetting" panose="03020402040406030203" pitchFamily="66" charset="-78"/>
                <a:cs typeface="Arabic Typesetting" panose="03020402040406030203" pitchFamily="66" charset="-78"/>
              </a:rPr>
              <a:t>   - التعاون مع وكلاء السفر والشركات السياحية لزيادة التوزيع والوصول إلى العملاء المحتملين.</a:t>
            </a:r>
            <a:endParaRPr lang="fr-FR" sz="2000" dirty="0">
              <a:latin typeface="Arabic Typesetting" panose="03020402040406030203" pitchFamily="66" charset="-78"/>
              <a:cs typeface="Arabic Typesetting" panose="03020402040406030203" pitchFamily="66" charset="-78"/>
            </a:endParaRPr>
          </a:p>
        </p:txBody>
      </p:sp>
      <p:sp>
        <p:nvSpPr>
          <p:cNvPr id="4" name="Espace réservé du contenu 3"/>
          <p:cNvSpPr>
            <a:spLocks noGrp="1"/>
          </p:cNvSpPr>
          <p:nvPr>
            <p:ph sz="half" idx="2"/>
          </p:nvPr>
        </p:nvSpPr>
        <p:spPr/>
        <p:txBody>
          <a:bodyPr/>
          <a:lstStyle/>
          <a:p>
            <a:pPr algn="r" rtl="1"/>
            <a:endParaRPr lang="ar-EG" dirty="0">
              <a:latin typeface="Arabic Typesetting" panose="03020402040406030203" pitchFamily="66" charset="-78"/>
              <a:cs typeface="Arabic Typesetting" panose="03020402040406030203" pitchFamily="66" charset="-78"/>
            </a:endParaRPr>
          </a:p>
          <a:p>
            <a:pPr algn="r" rtl="1"/>
            <a:r>
              <a:rPr lang="ar-EG" sz="2000" dirty="0">
                <a:solidFill>
                  <a:srgbClr val="FF0000"/>
                </a:solidFill>
                <a:latin typeface="Arabic Typesetting" panose="03020402040406030203" pitchFamily="66" charset="-78"/>
                <a:cs typeface="Arabic Typesetting" panose="03020402040406030203" pitchFamily="66" charset="-78"/>
              </a:rPr>
              <a:t>1. </a:t>
            </a:r>
            <a:r>
              <a:rPr lang="ar-EG" sz="2000" u="sng" dirty="0" smtClean="0">
                <a:solidFill>
                  <a:srgbClr val="FF0000"/>
                </a:solidFill>
                <a:latin typeface="Arabic Typesetting" panose="03020402040406030203" pitchFamily="66" charset="-78"/>
                <a:cs typeface="Arabic Typesetting" panose="03020402040406030203" pitchFamily="66" charset="-78"/>
              </a:rPr>
              <a:t>المنتج</a:t>
            </a:r>
            <a:r>
              <a:rPr lang="fr-FR" sz="2000" u="sng" dirty="0" smtClean="0">
                <a:solidFill>
                  <a:srgbClr val="FF0000"/>
                </a:solidFill>
                <a:latin typeface="Arabic Typesetting" panose="03020402040406030203" pitchFamily="66" charset="-78"/>
                <a:cs typeface="Arabic Typesetting" panose="03020402040406030203" pitchFamily="66" charset="-78"/>
              </a:rPr>
              <a:t>Product</a:t>
            </a:r>
            <a:r>
              <a:rPr lang="ar-DZ" sz="2000" u="sng" dirty="0" smtClean="0">
                <a:solidFill>
                  <a:srgbClr val="FF0000"/>
                </a:solidFill>
                <a:latin typeface="Arabic Typesetting" panose="03020402040406030203" pitchFamily="66" charset="-78"/>
                <a:cs typeface="Arabic Typesetting" panose="03020402040406030203" pitchFamily="66" charset="-78"/>
              </a:rPr>
              <a:t>  </a:t>
            </a:r>
            <a:endParaRPr lang="ar-EG" sz="2000" u="sng" dirty="0" smtClean="0">
              <a:solidFill>
                <a:srgbClr val="FF0000"/>
              </a:solidFill>
              <a:latin typeface="Arabic Typesetting" panose="03020402040406030203" pitchFamily="66" charset="-78"/>
              <a:cs typeface="Arabic Typesetting" panose="03020402040406030203" pitchFamily="66" charset="-78"/>
            </a:endParaRPr>
          </a:p>
          <a:p>
            <a:pPr algn="r" rtl="1"/>
            <a:r>
              <a:rPr lang="fr-FR" sz="2000" dirty="0" smtClean="0">
                <a:latin typeface="Arabic Typesetting" panose="03020402040406030203" pitchFamily="66" charset="-78"/>
                <a:cs typeface="Arabic Typesetting" panose="03020402040406030203" pitchFamily="66" charset="-78"/>
              </a:rPr>
              <a:t> </a:t>
            </a:r>
            <a:r>
              <a:rPr lang="fr-FR" sz="2000" dirty="0">
                <a:latin typeface="Arabic Typesetting" panose="03020402040406030203" pitchFamily="66" charset="-78"/>
                <a:cs typeface="Arabic Typesetting" panose="03020402040406030203" pitchFamily="66" charset="-78"/>
              </a:rPr>
              <a:t>- </a:t>
            </a:r>
            <a:r>
              <a:rPr lang="ar-EG" sz="2000" dirty="0" smtClean="0">
                <a:latin typeface="Arabic Typesetting" panose="03020402040406030203" pitchFamily="66" charset="-78"/>
                <a:cs typeface="Arabic Typesetting" panose="03020402040406030203" pitchFamily="66" charset="-78"/>
              </a:rPr>
              <a:t>تقديم </a:t>
            </a:r>
            <a:r>
              <a:rPr lang="ar-EG" sz="2000" dirty="0">
                <a:latin typeface="Arabic Typesetting" panose="03020402040406030203" pitchFamily="66" charset="-78"/>
                <a:cs typeface="Arabic Typesetting" panose="03020402040406030203" pitchFamily="66" charset="-78"/>
              </a:rPr>
              <a:t>خدمات النقل الجوي بجودة عالية، بما في ذلك رحلات داخلية ودولية، وخيارات متنوعة من الفئات والمرافق.</a:t>
            </a:r>
          </a:p>
          <a:p>
            <a:pPr algn="r" rtl="1"/>
            <a:r>
              <a:rPr lang="ar-EG" sz="2000" dirty="0">
                <a:latin typeface="Arabic Typesetting" panose="03020402040406030203" pitchFamily="66" charset="-78"/>
                <a:cs typeface="Arabic Typesetting" panose="03020402040406030203" pitchFamily="66" charset="-78"/>
              </a:rPr>
              <a:t>   - تقديم تجربة سفر مميزة تشمل راحة الجلوس، الترفيه على متن الطائرة، وخدمة الطعام والشراب</a:t>
            </a:r>
            <a:r>
              <a:rPr lang="ar-EG" sz="2000" dirty="0" smtClean="0">
                <a:latin typeface="Arabic Typesetting" panose="03020402040406030203" pitchFamily="66" charset="-78"/>
                <a:cs typeface="Arabic Typesetting" panose="03020402040406030203" pitchFamily="66" charset="-78"/>
              </a:rPr>
              <a:t>.</a:t>
            </a:r>
            <a:endParaRPr lang="ar-EG" sz="2000" dirty="0">
              <a:latin typeface="Arabic Typesetting" panose="03020402040406030203" pitchFamily="66" charset="-78"/>
              <a:cs typeface="Arabic Typesetting" panose="03020402040406030203" pitchFamily="66" charset="-78"/>
            </a:endParaRPr>
          </a:p>
          <a:p>
            <a:pPr algn="r" rtl="1"/>
            <a:r>
              <a:rPr lang="ar-EG" sz="2000" dirty="0">
                <a:solidFill>
                  <a:srgbClr val="FF0000"/>
                </a:solidFill>
                <a:latin typeface="Arabic Typesetting" panose="03020402040406030203" pitchFamily="66" charset="-78"/>
                <a:cs typeface="Arabic Typesetting" panose="03020402040406030203" pitchFamily="66" charset="-78"/>
              </a:rPr>
              <a:t>2. </a:t>
            </a:r>
            <a:r>
              <a:rPr lang="ar-EG" sz="2000" u="sng" dirty="0" smtClean="0">
                <a:solidFill>
                  <a:srgbClr val="FF0000"/>
                </a:solidFill>
                <a:latin typeface="Arabic Typesetting" panose="03020402040406030203" pitchFamily="66" charset="-78"/>
                <a:cs typeface="Arabic Typesetting" panose="03020402040406030203" pitchFamily="66" charset="-78"/>
              </a:rPr>
              <a:t>السعر </a:t>
            </a:r>
            <a:r>
              <a:rPr lang="fr-FR" sz="2000" u="sng" dirty="0" smtClean="0">
                <a:solidFill>
                  <a:srgbClr val="FF0000"/>
                </a:solidFill>
                <a:latin typeface="Arabic Typesetting" panose="03020402040406030203" pitchFamily="66" charset="-78"/>
                <a:cs typeface="Arabic Typesetting" panose="03020402040406030203" pitchFamily="66" charset="-78"/>
              </a:rPr>
              <a:t>Price</a:t>
            </a:r>
            <a:endParaRPr lang="ar-EG" sz="2000" u="sng" dirty="0" smtClean="0">
              <a:solidFill>
                <a:srgbClr val="FF0000"/>
              </a:solidFill>
              <a:latin typeface="Arabic Typesetting" panose="03020402040406030203" pitchFamily="66" charset="-78"/>
              <a:cs typeface="Arabic Typesetting" panose="03020402040406030203" pitchFamily="66" charset="-78"/>
            </a:endParaRPr>
          </a:p>
          <a:p>
            <a:pPr algn="r" rtl="1"/>
            <a:r>
              <a:rPr lang="fr-FR" sz="2000" dirty="0" smtClean="0">
                <a:latin typeface="Arabic Typesetting" panose="03020402040406030203" pitchFamily="66" charset="-78"/>
                <a:cs typeface="Arabic Typesetting" panose="03020402040406030203" pitchFamily="66" charset="-78"/>
              </a:rPr>
              <a:t>   </a:t>
            </a:r>
            <a:r>
              <a:rPr lang="fr-FR" sz="2000" dirty="0">
                <a:latin typeface="Arabic Typesetting" panose="03020402040406030203" pitchFamily="66" charset="-78"/>
                <a:cs typeface="Arabic Typesetting" panose="03020402040406030203" pitchFamily="66" charset="-78"/>
              </a:rPr>
              <a:t>- </a:t>
            </a:r>
            <a:r>
              <a:rPr lang="ar-EG" sz="2000" dirty="0">
                <a:latin typeface="Arabic Typesetting" panose="03020402040406030203" pitchFamily="66" charset="-78"/>
                <a:cs typeface="Arabic Typesetting" panose="03020402040406030203" pitchFamily="66" charset="-78"/>
              </a:rPr>
              <a:t>توفير أسعار تنافسية مع الحفاظ على جودة الخدمة والراحة.</a:t>
            </a:r>
          </a:p>
          <a:p>
            <a:pPr algn="r" rtl="1"/>
            <a:r>
              <a:rPr lang="ar-EG" sz="2000" dirty="0">
                <a:latin typeface="Arabic Typesetting" panose="03020402040406030203" pitchFamily="66" charset="-78"/>
                <a:cs typeface="Arabic Typesetting" panose="03020402040406030203" pitchFamily="66" charset="-78"/>
              </a:rPr>
              <a:t>   - تقديم عروض وتخفيضات موسمية لجذب العملاء وتعزيز المبيعات.</a:t>
            </a:r>
            <a:endParaRPr lang="fr-FR" sz="20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93671999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Custom 28">
      <a:dk1>
        <a:srgbClr val="000000"/>
      </a:dk1>
      <a:lt1>
        <a:srgbClr val="FFFFFF"/>
      </a:lt1>
      <a:dk2>
        <a:srgbClr val="44546A"/>
      </a:dk2>
      <a:lt2>
        <a:srgbClr val="D9D9D9"/>
      </a:lt2>
      <a:accent1>
        <a:srgbClr val="FFC000"/>
      </a:accent1>
      <a:accent2>
        <a:srgbClr val="C00000"/>
      </a:accent2>
      <a:accent3>
        <a:srgbClr val="8A0000"/>
      </a:accent3>
      <a:accent4>
        <a:srgbClr val="462340"/>
      </a:accent4>
      <a:accent5>
        <a:srgbClr val="4A7260"/>
      </a:accent5>
      <a:accent6>
        <a:srgbClr val="70AD47"/>
      </a:accent6>
      <a:hlink>
        <a:srgbClr val="0070C0"/>
      </a:hlink>
      <a:folHlink>
        <a:srgbClr val="954F72"/>
      </a:folHlink>
    </a:clrScheme>
    <a:fontScheme name="Custom 38">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34308056_TF11580736.potx" id="{B10DE3B5-A866-46EC-965A-9548A442CFBB}" vid="{D20EBE97-117D-4FEC-9CED-95F89E52A7F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5466AFDE-A9D6-4DD8-B471-43BFA03A3F3E}">
  <ds:schemaRefs>
    <ds:schemaRef ds:uri="http://schemas.microsoft.com/sharepoint/v3/contenttype/forms"/>
  </ds:schemaRefs>
</ds:datastoreItem>
</file>

<file path=customXml/itemProps2.xml><?xml version="1.0" encoding="utf-8"?>
<ds:datastoreItem xmlns:ds="http://schemas.openxmlformats.org/officeDocument/2006/customXml" ds:itemID="{0AAA3571-52B9-4794-9A69-E71F204CB9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8F95F1-64A1-4047-9BA0-D956C2834297}">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Présentation rouge créative</Template>
  <TotalTime>0</TotalTime>
  <Words>1455</Words>
  <Application>Microsoft Office PowerPoint</Application>
  <PresentationFormat>Grand écran</PresentationFormat>
  <Paragraphs>106</Paragraphs>
  <Slides>14</Slides>
  <Notes>2</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14</vt:i4>
      </vt:variant>
    </vt:vector>
  </HeadingPairs>
  <TitlesOfParts>
    <vt:vector size="21" baseType="lpstr">
      <vt:lpstr>ＭＳ Ｐゴシック</vt:lpstr>
      <vt:lpstr>Arabic Typesetting</vt:lpstr>
      <vt:lpstr>Arial</vt:lpstr>
      <vt:lpstr>Calibri</vt:lpstr>
      <vt:lpstr>Century Gothic</vt:lpstr>
      <vt:lpstr>CiscoSans</vt:lpstr>
      <vt:lpstr>Thème Office</vt:lpstr>
      <vt:lpstr>طيران الامارات </vt:lpstr>
      <vt:lpstr>محتوى البحث </vt:lpstr>
      <vt:lpstr>1- التعريف بالشركة</vt:lpstr>
      <vt:lpstr>نبذة عن مؤسس الشركة</vt:lpstr>
      <vt:lpstr>إنجازاتها </vt:lpstr>
      <vt:lpstr>2-شعارها</vt:lpstr>
      <vt:lpstr>3- تعاقداتها</vt:lpstr>
      <vt:lpstr>Présentation PowerPoint</vt:lpstr>
      <vt:lpstr>4-المزيج التسويقي</vt:lpstr>
      <vt:lpstr>Présentation PowerPoint</vt:lpstr>
      <vt:lpstr>5-تحليل SWOT</vt:lpstr>
      <vt:lpstr>6-تحليل PASTEL</vt:lpstr>
      <vt:lpstr>7-اشكال الدخول الى الأسواق الاجنبية</vt:lpstr>
      <vt:lpstr>MERCI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2024-04-20T15:32:42Z</dcterms:created>
  <dcterms:modified xsi:type="dcterms:W3CDTF">2024-04-22T21:35:14Z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