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127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36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39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50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69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32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6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027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58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001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59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1DA48-B42C-4C83-A1BB-18C94B17159F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AD85D-FD2B-40B0-B8B8-3363DDD72B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56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5486400" cy="566738"/>
          </a:xfrm>
        </p:spPr>
        <p:txBody>
          <a:bodyPr/>
          <a:lstStyle/>
          <a:p>
            <a:pPr algn="ctr"/>
            <a:r>
              <a:rPr lang="ar-DZ" dirty="0" smtClean="0"/>
              <a:t>مفهوم الصناعة الثقافية.</a:t>
            </a:r>
            <a:endParaRPr lang="fr-FR" dirty="0"/>
          </a:p>
        </p:txBody>
      </p:sp>
      <p:pic>
        <p:nvPicPr>
          <p:cNvPr id="5" name="Espace réservé pour une image  4" descr="مفهوم الصناعة الثقافية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519" y="1052736"/>
            <a:ext cx="8352929" cy="4968552"/>
          </a:xfrm>
        </p:spPr>
      </p:pic>
    </p:spTree>
    <p:extLst>
      <p:ext uri="{BB962C8B-B14F-4D97-AF65-F5344CB8AC3E}">
        <p14:creationId xmlns:p14="http://schemas.microsoft.com/office/powerpoint/2010/main" val="4078754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ساهمة في صياغة مفهوم الصناعات الثقافية.pdf et 1 page supplémentaire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764704"/>
            <a:ext cx="7992888" cy="4114800"/>
          </a:xfrm>
        </p:spPr>
      </p:pic>
    </p:spTree>
    <p:extLst>
      <p:ext uri="{BB962C8B-B14F-4D97-AF65-F5344CB8AC3E}">
        <p14:creationId xmlns:p14="http://schemas.microsoft.com/office/powerpoint/2010/main" val="9689206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ce réservé pour une image  4" descr="مساهمة في صياغة مفهوم الصناعات الثقافية.pdf et 1 page supplémentaire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836712"/>
            <a:ext cx="7416824" cy="3555479"/>
          </a:xfrm>
        </p:spPr>
      </p:pic>
    </p:spTree>
    <p:extLst>
      <p:ext uri="{BB962C8B-B14F-4D97-AF65-F5344CB8AC3E}">
        <p14:creationId xmlns:p14="http://schemas.microsoft.com/office/powerpoint/2010/main" val="1073485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pour une image  4" descr="مفهوم الصناعة الثقافية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727075"/>
            <a:ext cx="7704856" cy="2701925"/>
          </a:xfrm>
        </p:spPr>
      </p:pic>
      <p:pic>
        <p:nvPicPr>
          <p:cNvPr id="7" name="Espace réservé pour une image  4" descr="مفهوم الصناعة الثقافية.pdf - Profil 1 – Microsoft​ Ed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3717032"/>
            <a:ext cx="7704856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501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pour une image  4" descr="مفهوم الصناعة الثقافية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980728"/>
            <a:ext cx="7632848" cy="2088232"/>
          </a:xfrm>
        </p:spPr>
      </p:pic>
      <p:pic>
        <p:nvPicPr>
          <p:cNvPr id="7" name="Espace réservé pour une image  4" descr="مفهوم الصناعة الثقافية.pdf - Profil 1 – Microsoft​ Ed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3284984"/>
            <a:ext cx="7632848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11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ساهمة في صياغة مفهوم الصناعات الثقافية.pdf et 1 page supplémentaire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0" r="3400"/>
          <a:stretch>
            <a:fillRect/>
          </a:stretch>
        </p:blipFill>
        <p:spPr>
          <a:xfrm>
            <a:off x="684213" y="612775"/>
            <a:ext cx="8064500" cy="5538788"/>
          </a:xfrm>
        </p:spPr>
      </p:pic>
    </p:spTree>
    <p:extLst>
      <p:ext uri="{BB962C8B-B14F-4D97-AF65-F5344CB8AC3E}">
        <p14:creationId xmlns:p14="http://schemas.microsoft.com/office/powerpoint/2010/main" val="4141596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pour une image  4" descr="مساهمة في صياغة مفهوم الصناعات الثقافية.pdf et 1 page supplémentaire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764705"/>
            <a:ext cx="7992888" cy="2246304"/>
          </a:xfrm>
        </p:spPr>
      </p:pic>
    </p:spTree>
    <p:extLst>
      <p:ext uri="{BB962C8B-B14F-4D97-AF65-F5344CB8AC3E}">
        <p14:creationId xmlns:p14="http://schemas.microsoft.com/office/powerpoint/2010/main" val="2508071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ساهمة في صياغة مفهوم الصناعات الثقافية.pdf et 1 page supplémentaire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796924"/>
            <a:ext cx="7416824" cy="4864324"/>
          </a:xfrm>
        </p:spPr>
      </p:pic>
    </p:spTree>
    <p:extLst>
      <p:ext uri="{BB962C8B-B14F-4D97-AF65-F5344CB8AC3E}">
        <p14:creationId xmlns:p14="http://schemas.microsoft.com/office/powerpoint/2010/main" val="9207091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ساهمة في صياغة مفهوم الصناعات الثقافية.pdf et 1 page supplémentaire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815974"/>
            <a:ext cx="7920880" cy="4701257"/>
          </a:xfrm>
        </p:spPr>
      </p:pic>
    </p:spTree>
    <p:extLst>
      <p:ext uri="{BB962C8B-B14F-4D97-AF65-F5344CB8AC3E}">
        <p14:creationId xmlns:p14="http://schemas.microsoft.com/office/powerpoint/2010/main" val="20355145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ساهمة في صياغة مفهوم الصناعات الثقافية.pdf et 1 page supplémentaire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1640" y="1196752"/>
            <a:ext cx="6379096" cy="3305672"/>
          </a:xfrm>
        </p:spPr>
      </p:pic>
    </p:spTree>
    <p:extLst>
      <p:ext uri="{BB962C8B-B14F-4D97-AF65-F5344CB8AC3E}">
        <p14:creationId xmlns:p14="http://schemas.microsoft.com/office/powerpoint/2010/main" val="12582352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ساهمة في صياغة مفهوم الصناعات الثقافية.pdf et 1 page supplémentaire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592" y="980729"/>
            <a:ext cx="7632848" cy="2592288"/>
          </a:xfrm>
        </p:spPr>
      </p:pic>
      <p:pic>
        <p:nvPicPr>
          <p:cNvPr id="6" name="Espace réservé pour une image  4" descr="مساهمة في صياغة مفهوم الصناعات الثقافية.pdf et 1 page supplémentaire - Profil 1 – Microsoft​ Ed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600" y="3933056"/>
            <a:ext cx="7416824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343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4</Words>
  <Application>Microsoft Office PowerPoint</Application>
  <PresentationFormat>Affichage à l'écran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مفهوم الصناعة الثقافية.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مفهوم الصناعة الثقافية.</dc:title>
  <dc:creator>Bit-Care</dc:creator>
  <cp:lastModifiedBy>Bit-Care</cp:lastModifiedBy>
  <cp:revision>11</cp:revision>
  <dcterms:created xsi:type="dcterms:W3CDTF">2023-10-17T19:44:03Z</dcterms:created>
  <dcterms:modified xsi:type="dcterms:W3CDTF">2023-10-18T13:07:52Z</dcterms:modified>
</cp:coreProperties>
</file>