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28.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2.xml.rels" ContentType="application/vnd.openxmlformats-package.relationships+xml"/>
  <Override PartName="/ppt/notesSlides/_rels/notesSlide33.xml.rels" ContentType="application/vnd.openxmlformats-package.relationships+xml"/>
  <Override PartName="/ppt/notesSlides/_rels/notesSlide35.xml.rels" ContentType="application/vnd.openxmlformats-package.relationships+xml"/>
  <Override PartName="/ppt/notesSlides/_rels/notesSlide36.xml.rels" ContentType="application/vnd.openxmlformats-package.relationships+xml"/>
  <Override PartName="/ppt/notesSlides/notesSlide36.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media/image59.png" ContentType="image/png"/>
  <Override PartName="/ppt/media/image3.png" ContentType="image/png"/>
  <Override PartName="/ppt/media/image100.png" ContentType="image/png"/>
  <Override PartName="/ppt/media/image28.png" ContentType="image/png"/>
  <Override PartName="/ppt/media/image1.jpeg" ContentType="image/jpeg"/>
  <Override PartName="/ppt/media/image58.png" ContentType="image/png"/>
  <Override PartName="/ppt/media/image4.jpeg" ContentType="image/jpeg"/>
  <Override PartName="/ppt/media/image2.png" ContentType="image/png"/>
  <Override PartName="/ppt/media/image71.png" ContentType="image/png"/>
  <Override PartName="/ppt/media/image5.png" ContentType="image/png"/>
  <Override PartName="/ppt/media/image72.png" ContentType="image/png"/>
  <Override PartName="/ppt/media/image6.png" ContentType="image/png"/>
  <Override PartName="/ppt/media/image7.png" ContentType="image/png"/>
  <Override PartName="/ppt/media/image8.png" ContentType="image/png"/>
  <Override PartName="/ppt/media/image75.png" ContentType="image/png"/>
  <Override PartName="/ppt/media/image9.png" ContentType="image/png"/>
  <Override PartName="/ppt/media/image10.png" ContentType="image/png"/>
  <Override PartName="/ppt/media/image57.jpeg" ContentType="image/jpe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24.jpeg" ContentType="image/jpe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5.png" ContentType="image/png"/>
  <Override PartName="/ppt/media/image26.png" ContentType="image/png"/>
  <Override PartName="/ppt/media/image27.png" ContentType="image/png"/>
  <Override PartName="/ppt/media/image81.jpeg" ContentType="image/jpeg"/>
  <Override PartName="/ppt/media/image29.png" ContentType="image/png"/>
  <Override PartName="/ppt/media/image30.png" ContentType="image/png"/>
  <Override PartName="/ppt/media/image31.png" ContentType="image/png"/>
  <Override PartName="/ppt/media/image52.png" ContentType="image/png"/>
  <Override PartName="/ppt/media/image32.jpeg" ContentType="image/jpeg"/>
  <Override PartName="/ppt/media/image33.png" ContentType="image/png"/>
  <Override PartName="/ppt/media/image34.png" ContentType="image/png"/>
  <Override PartName="/ppt/media/image35.png" ContentType="image/png"/>
  <Override PartName="/ppt/media/image65.jpeg" ContentType="image/jpeg"/>
  <Override PartName="/ppt/media/image36.png" ContentType="image/png"/>
  <Override PartName="/ppt/media/image37.png" ContentType="image/png"/>
  <Override PartName="/ppt/media/image38.png" ContentType="image/png"/>
  <Override PartName="/ppt/media/image82.jpeg" ContentType="image/jpe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49.png" ContentType="image/png"/>
  <Override PartName="/ppt/media/image50.jpeg" ContentType="image/jpeg"/>
  <Override PartName="/ppt/media/image51.png" ContentType="image/png"/>
  <Override PartName="/ppt/media/image53.png" ContentType="image/png"/>
  <Override PartName="/ppt/media/image54.png" ContentType="image/png"/>
  <Override PartName="/ppt/media/image55.png" ContentType="image/png"/>
  <Override PartName="/ppt/media/image56.png" ContentType="image/png"/>
  <Override PartName="/ppt/media/image60.png" ContentType="image/png"/>
  <Override PartName="/ppt/media/image61.png" ContentType="image/png"/>
  <Override PartName="/ppt/media/image62.png" ContentType="image/png"/>
  <Override PartName="/ppt/media/image63.png" ContentType="image/png"/>
  <Override PartName="/ppt/media/image64.png" ContentType="image/png"/>
  <Override PartName="/ppt/media/image66.jpeg" ContentType="image/jpeg"/>
  <Override PartName="/ppt/media/image67.png" ContentType="image/png"/>
  <Override PartName="/ppt/media/image68.png" ContentType="image/png"/>
  <Override PartName="/ppt/media/image85.jpeg" ContentType="image/jpeg"/>
  <Override PartName="/ppt/media/image69.png" ContentType="image/png"/>
  <Override PartName="/ppt/media/image70.png" ContentType="image/png"/>
  <Override PartName="/ppt/media/image73.jpeg" ContentType="image/jpeg"/>
  <Override PartName="/ppt/media/image74.jpeg" ContentType="image/jpeg"/>
  <Override PartName="/ppt/media/image101.jpeg" ContentType="image/jpeg"/>
  <Override PartName="/ppt/media/image76.png" ContentType="image/png"/>
  <Override PartName="/ppt/media/image77.jpeg" ContentType="image/jpeg"/>
  <Override PartName="/ppt/media/image78.jpeg" ContentType="image/jpeg"/>
  <Override PartName="/ppt/media/image86.jpeg" ContentType="image/jpeg"/>
  <Override PartName="/ppt/media/image79.png" ContentType="image/png"/>
  <Override PartName="/ppt/media/image80.png" ContentType="image/png"/>
  <Override PartName="/ppt/media/image83.png" ContentType="image/png"/>
  <Override PartName="/ppt/media/image84.png" ContentType="image/png"/>
  <Override PartName="/ppt/media/image87.png" ContentType="image/png"/>
  <Override PartName="/ppt/media/image99.png" ContentType="image/png"/>
  <Override PartName="/ppt/media/image88.jpeg" ContentType="image/jpeg"/>
  <Override PartName="/ppt/media/image89.jpeg" ContentType="image/jpeg"/>
  <Override PartName="/ppt/media/image90.jpeg" ContentType="image/jpeg"/>
  <Override PartName="/ppt/media/image91.png" ContentType="image/png"/>
  <Override PartName="/ppt/media/image92.png" ContentType="image/png"/>
  <Override PartName="/ppt/media/image93.png" ContentType="image/png"/>
  <Override PartName="/ppt/media/image94.png" ContentType="image/png"/>
  <Override PartName="/ppt/media/image95.jpeg" ContentType="image/jpeg"/>
  <Override PartName="/ppt/media/image96.jpeg" ContentType="image/jpeg"/>
  <Override PartName="/ppt/media/image97.png" ContentType="image/png"/>
  <Override PartName="/ppt/media/image98.png" ContentType="image/png"/>
  <Override PartName="/ppt/media/image102.png" ContentType="image/png"/>
  <Override PartName="/ppt/media/image103.png" ContentType="image/png"/>
  <Override PartName="/ppt/media/image104.png" ContentType="image/png"/>
  <Override PartName="/ppt/media/image105.png" ContentType="image/png"/>
  <Override PartName="/ppt/media/image106.png" ContentType="image/png"/>
  <Override PartName="/ppt/media/image107.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
</Relationships>
</file>

<file path=ppt/notesMasters/_rels/notesMaster1.xml.rels><?xml version="1.0" encoding="UTF-8"?>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3" name="PlaceHolder 1"/>
          <p:cNvSpPr>
            <a:spLocks noGrp="1"/>
          </p:cNvSpPr>
          <p:nvPr>
            <p:ph type="body"/>
          </p:nvPr>
        </p:nvSpPr>
        <p:spPr>
          <a:xfrm>
            <a:off x="756000" y="5078520"/>
            <a:ext cx="6047640" cy="4811040"/>
          </a:xfrm>
          <a:prstGeom prst="rect">
            <a:avLst/>
          </a:prstGeom>
        </p:spPr>
        <p:txBody>
          <a:bodyPr lIns="0" rIns="0" tIns="0" bIns="0"/>
          <a:p>
            <a:r>
              <a:rPr lang="fr-FR" sz="2000" spc="-1" strike="noStrike">
                <a:solidFill>
                  <a:srgbClr val="000000"/>
                </a:solidFill>
                <a:uFill>
                  <a:solidFill>
                    <a:srgbClr val="ffffff"/>
                  </a:solidFill>
                </a:uFill>
                <a:latin typeface="Arial"/>
              </a:rPr>
              <a:t>Cliquez pour modifier le format des notes</a:t>
            </a:r>
            <a:endParaRPr lang="fr-FR" sz="2000" spc="-1" strike="noStrike">
              <a:solidFill>
                <a:srgbClr val="000000"/>
              </a:solidFill>
              <a:uFill>
                <a:solidFill>
                  <a:srgbClr val="ffffff"/>
                </a:solidFill>
              </a:uFill>
              <a:latin typeface="Arial"/>
            </a:endParaRPr>
          </a:p>
        </p:txBody>
      </p:sp>
      <p:sp>
        <p:nvSpPr>
          <p:cNvPr id="264" name="PlaceHolder 2"/>
          <p:cNvSpPr>
            <a:spLocks noGrp="1"/>
          </p:cNvSpPr>
          <p:nvPr>
            <p:ph type="hdr"/>
          </p:nvPr>
        </p:nvSpPr>
        <p:spPr>
          <a:xfrm>
            <a:off x="0" y="0"/>
            <a:ext cx="3280680" cy="534240"/>
          </a:xfrm>
          <a:prstGeom prst="rect">
            <a:avLst/>
          </a:prstGeom>
        </p:spPr>
        <p:txBody>
          <a:bodyPr lIns="0" rIns="0" tIns="0" bIns="0"/>
          <a:p>
            <a:r>
              <a:rPr lang="fr-FR" sz="1400" spc="-1" strike="noStrike">
                <a:solidFill>
                  <a:srgbClr val="000000"/>
                </a:solidFill>
                <a:uFill>
                  <a:solidFill>
                    <a:srgbClr val="ffffff"/>
                  </a:solidFill>
                </a:uFill>
                <a:latin typeface="Times New Roman"/>
              </a:rPr>
              <a:t>&lt;en-tête&gt;</a:t>
            </a:r>
            <a:endParaRPr lang="fr-FR" sz="1400" spc="-1" strike="noStrike">
              <a:solidFill>
                <a:srgbClr val="000000"/>
              </a:solidFill>
              <a:uFill>
                <a:solidFill>
                  <a:srgbClr val="ffffff"/>
                </a:solidFill>
              </a:uFill>
              <a:latin typeface="Times New Roman"/>
            </a:endParaRPr>
          </a:p>
        </p:txBody>
      </p:sp>
      <p:sp>
        <p:nvSpPr>
          <p:cNvPr id="265" name="PlaceHolder 3"/>
          <p:cNvSpPr>
            <a:spLocks noGrp="1"/>
          </p:cNvSpPr>
          <p:nvPr>
            <p:ph type="dt"/>
          </p:nvPr>
        </p:nvSpPr>
        <p:spPr>
          <a:xfrm>
            <a:off x="4278960" y="0"/>
            <a:ext cx="3280680" cy="534240"/>
          </a:xfrm>
          <a:prstGeom prst="rect">
            <a:avLst/>
          </a:prstGeom>
        </p:spPr>
        <p:txBody>
          <a:bodyPr lIns="0" rIns="0" tIns="0" bIns="0"/>
          <a:p>
            <a:pPr algn="r"/>
            <a:r>
              <a:rPr lang="fr-FR" sz="1400" spc="-1" strike="noStrike">
                <a:solidFill>
                  <a:srgbClr val="000000"/>
                </a:solidFill>
                <a:uFill>
                  <a:solidFill>
                    <a:srgbClr val="ffffff"/>
                  </a:solidFill>
                </a:uFill>
                <a:latin typeface="Times New Roman"/>
              </a:rPr>
              <a:t>&lt;date/heure&gt;</a:t>
            </a:r>
            <a:endParaRPr lang="fr-FR" sz="1400" spc="-1" strike="noStrike">
              <a:solidFill>
                <a:srgbClr val="000000"/>
              </a:solidFill>
              <a:uFill>
                <a:solidFill>
                  <a:srgbClr val="ffffff"/>
                </a:solidFill>
              </a:uFill>
              <a:latin typeface="Times New Roman"/>
            </a:endParaRPr>
          </a:p>
        </p:txBody>
      </p:sp>
      <p:sp>
        <p:nvSpPr>
          <p:cNvPr id="266" name="PlaceHolder 4"/>
          <p:cNvSpPr>
            <a:spLocks noGrp="1"/>
          </p:cNvSpPr>
          <p:nvPr>
            <p:ph type="ftr"/>
          </p:nvPr>
        </p:nvSpPr>
        <p:spPr>
          <a:xfrm>
            <a:off x="0" y="10157400"/>
            <a:ext cx="3280680" cy="534240"/>
          </a:xfrm>
          <a:prstGeom prst="rect">
            <a:avLst/>
          </a:prstGeom>
        </p:spPr>
        <p:txBody>
          <a:bodyPr lIns="0" rIns="0" tIns="0" bIns="0" anchor="b"/>
          <a:p>
            <a:r>
              <a:rPr lang="fr-FR" sz="1400" spc="-1" strike="noStrike">
                <a:solidFill>
                  <a:srgbClr val="000000"/>
                </a:solidFill>
                <a:uFill>
                  <a:solidFill>
                    <a:srgbClr val="ffffff"/>
                  </a:solidFill>
                </a:uFill>
                <a:latin typeface="Times New Roman"/>
              </a:rPr>
              <a:t>&lt;pied de page&gt;</a:t>
            </a:r>
            <a:endParaRPr lang="fr-FR" sz="1400" spc="-1" strike="noStrike">
              <a:solidFill>
                <a:srgbClr val="000000"/>
              </a:solidFill>
              <a:uFill>
                <a:solidFill>
                  <a:srgbClr val="ffffff"/>
                </a:solidFill>
              </a:uFill>
              <a:latin typeface="Times New Roman"/>
            </a:endParaRPr>
          </a:p>
        </p:txBody>
      </p:sp>
      <p:sp>
        <p:nvSpPr>
          <p:cNvPr id="267" name="PlaceHolder 5"/>
          <p:cNvSpPr>
            <a:spLocks noGrp="1"/>
          </p:cNvSpPr>
          <p:nvPr>
            <p:ph type="sldNum"/>
          </p:nvPr>
        </p:nvSpPr>
        <p:spPr>
          <a:xfrm>
            <a:off x="4278960" y="10157400"/>
            <a:ext cx="3280680" cy="534240"/>
          </a:xfrm>
          <a:prstGeom prst="rect">
            <a:avLst/>
          </a:prstGeom>
        </p:spPr>
        <p:txBody>
          <a:bodyPr lIns="0" rIns="0" tIns="0" bIns="0" anchor="b"/>
          <a:p>
            <a:pPr algn="r"/>
            <a:fld id="{4452704C-58E7-430A-90F1-A74FC9653D3B}" type="slidenum">
              <a:rPr lang="fr-FR" sz="14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3"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143a78"/>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6" name="PlaceHolder 1"/>
          <p:cNvSpPr>
            <a:spLocks noGrp="1"/>
          </p:cNvSpPr>
          <p:nvPr>
            <p:ph type="body"/>
          </p:nvPr>
        </p:nvSpPr>
        <p:spPr>
          <a:xfrm>
            <a:off x="685800" y="4400640"/>
            <a:ext cx="5486040" cy="3600000"/>
          </a:xfrm>
          <a:prstGeom prst="rect">
            <a:avLst/>
          </a:prstGeom>
        </p:spPr>
        <p:txBody>
          <a:bodyPr/>
          <a:p>
            <a:endParaRPr lang="fr-FR" sz="2000" spc="-1" strike="noStrike">
              <a:solidFill>
                <a:srgbClr val="000000"/>
              </a:solidFill>
              <a:uFill>
                <a:solidFill>
                  <a:srgbClr val="ffffff"/>
                </a:solidFill>
              </a:uFill>
              <a:latin typeface="Arial"/>
            </a:endParaRPr>
          </a:p>
        </p:txBody>
      </p:sp>
      <p:sp>
        <p:nvSpPr>
          <p:cNvPr id="577" name="TextShape 2"/>
          <p:cNvSpPr txBox="1"/>
          <p:nvPr/>
        </p:nvSpPr>
        <p:spPr>
          <a:xfrm>
            <a:off x="3884760" y="8685360"/>
            <a:ext cx="2971440" cy="458280"/>
          </a:xfrm>
          <a:prstGeom prst="rect">
            <a:avLst/>
          </a:prstGeom>
          <a:noFill/>
          <a:ln>
            <a:noFill/>
          </a:ln>
        </p:spPr>
        <p:txBody>
          <a:bodyPr anchor="b"/>
          <a:p>
            <a:pPr algn="r">
              <a:lnSpc>
                <a:spcPct val="100000"/>
              </a:lnSpc>
            </a:pPr>
            <a:fld id="{6570FAD3-7E33-42CA-A743-E2F340FA973C}"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8"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000000"/>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
        <p:nvSpPr>
          <p:cNvPr id="579" name="TextShape 2"/>
          <p:cNvSpPr txBox="1"/>
          <p:nvPr/>
        </p:nvSpPr>
        <p:spPr>
          <a:xfrm>
            <a:off x="3884760" y="8685360"/>
            <a:ext cx="2971440" cy="458280"/>
          </a:xfrm>
          <a:prstGeom prst="rect">
            <a:avLst/>
          </a:prstGeom>
          <a:noFill/>
          <a:ln>
            <a:noFill/>
          </a:ln>
        </p:spPr>
        <p:txBody>
          <a:bodyPr anchor="b"/>
          <a:p>
            <a:pPr algn="r">
              <a:lnSpc>
                <a:spcPct val="100000"/>
              </a:lnSpc>
            </a:pPr>
            <a:fld id="{E50470CC-E0C1-484A-8B59-C97F3050DA7D}"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0"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000000"/>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
        <p:nvSpPr>
          <p:cNvPr id="581" name="TextShape 2"/>
          <p:cNvSpPr txBox="1"/>
          <p:nvPr/>
        </p:nvSpPr>
        <p:spPr>
          <a:xfrm>
            <a:off x="3884760" y="8685360"/>
            <a:ext cx="2971440" cy="458280"/>
          </a:xfrm>
          <a:prstGeom prst="rect">
            <a:avLst/>
          </a:prstGeom>
          <a:noFill/>
          <a:ln>
            <a:noFill/>
          </a:ln>
        </p:spPr>
        <p:txBody>
          <a:bodyPr anchor="b"/>
          <a:p>
            <a:pPr algn="r">
              <a:lnSpc>
                <a:spcPct val="100000"/>
              </a:lnSpc>
            </a:pPr>
            <a:fld id="{F063DE64-CF12-43C8-B103-4236F43DA0EA}"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2"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000000"/>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
        <p:nvSpPr>
          <p:cNvPr id="583" name="TextShape 2"/>
          <p:cNvSpPr txBox="1"/>
          <p:nvPr/>
        </p:nvSpPr>
        <p:spPr>
          <a:xfrm>
            <a:off x="3884760" y="8685360"/>
            <a:ext cx="2971440" cy="458280"/>
          </a:xfrm>
          <a:prstGeom prst="rect">
            <a:avLst/>
          </a:prstGeom>
          <a:noFill/>
          <a:ln>
            <a:noFill/>
          </a:ln>
        </p:spPr>
        <p:txBody>
          <a:bodyPr anchor="b"/>
          <a:p>
            <a:pPr algn="r">
              <a:lnSpc>
                <a:spcPct val="100000"/>
              </a:lnSpc>
            </a:pPr>
            <a:fld id="{9A24A7B3-F381-4B43-92D7-636D2E37CAF6}"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4"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000000"/>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
        <p:nvSpPr>
          <p:cNvPr id="565" name="TextShape 2"/>
          <p:cNvSpPr txBox="1"/>
          <p:nvPr/>
        </p:nvSpPr>
        <p:spPr>
          <a:xfrm>
            <a:off x="3884760" y="8685360"/>
            <a:ext cx="2971440" cy="458280"/>
          </a:xfrm>
          <a:prstGeom prst="rect">
            <a:avLst/>
          </a:prstGeom>
          <a:noFill/>
          <a:ln>
            <a:noFill/>
          </a:ln>
        </p:spPr>
        <p:txBody>
          <a:bodyPr anchor="b"/>
          <a:p>
            <a:pPr algn="r">
              <a:lnSpc>
                <a:spcPct val="100000"/>
              </a:lnSpc>
            </a:pPr>
            <a:fld id="{F865ECD4-0E10-4EFF-8335-3B4B0EACF296}"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4"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000000"/>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
        <p:nvSpPr>
          <p:cNvPr id="585" name="TextShape 2"/>
          <p:cNvSpPr txBox="1"/>
          <p:nvPr/>
        </p:nvSpPr>
        <p:spPr>
          <a:xfrm>
            <a:off x="3884760" y="8685360"/>
            <a:ext cx="2971440" cy="458280"/>
          </a:xfrm>
          <a:prstGeom prst="rect">
            <a:avLst/>
          </a:prstGeom>
          <a:noFill/>
          <a:ln>
            <a:noFill/>
          </a:ln>
        </p:spPr>
        <p:txBody>
          <a:bodyPr anchor="b"/>
          <a:p>
            <a:pPr algn="r">
              <a:lnSpc>
                <a:spcPct val="100000"/>
              </a:lnSpc>
            </a:pPr>
            <a:fld id="{B36EA01A-2BE6-43E7-861E-060AEC940E6E}"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6"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000000"/>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
        <p:nvSpPr>
          <p:cNvPr id="567" name="TextShape 2"/>
          <p:cNvSpPr txBox="1"/>
          <p:nvPr/>
        </p:nvSpPr>
        <p:spPr>
          <a:xfrm>
            <a:off x="3884760" y="8685360"/>
            <a:ext cx="2971440" cy="458280"/>
          </a:xfrm>
          <a:prstGeom prst="rect">
            <a:avLst/>
          </a:prstGeom>
          <a:noFill/>
          <a:ln>
            <a:noFill/>
          </a:ln>
        </p:spPr>
        <p:txBody>
          <a:bodyPr anchor="b"/>
          <a:p>
            <a:pPr algn="r">
              <a:lnSpc>
                <a:spcPct val="100000"/>
              </a:lnSpc>
            </a:pPr>
            <a:fld id="{6AA435BA-738D-48C0-AB60-DE7139ADEACD}"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6"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000000"/>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
        <p:nvSpPr>
          <p:cNvPr id="587" name="TextShape 2"/>
          <p:cNvSpPr txBox="1"/>
          <p:nvPr/>
        </p:nvSpPr>
        <p:spPr>
          <a:xfrm>
            <a:off x="3884760" y="8685360"/>
            <a:ext cx="2971440" cy="458280"/>
          </a:xfrm>
          <a:prstGeom prst="rect">
            <a:avLst/>
          </a:prstGeom>
          <a:noFill/>
          <a:ln>
            <a:noFill/>
          </a:ln>
        </p:spPr>
        <p:txBody>
          <a:bodyPr anchor="b"/>
          <a:p>
            <a:pPr algn="r">
              <a:lnSpc>
                <a:spcPct val="100000"/>
              </a:lnSpc>
            </a:pPr>
            <a:fld id="{0AE7F561-424E-49FC-AF20-87B42F45C017}"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88"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000000"/>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
        <p:nvSpPr>
          <p:cNvPr id="589" name="TextShape 2"/>
          <p:cNvSpPr txBox="1"/>
          <p:nvPr/>
        </p:nvSpPr>
        <p:spPr>
          <a:xfrm>
            <a:off x="3884760" y="8685360"/>
            <a:ext cx="2971440" cy="458280"/>
          </a:xfrm>
          <a:prstGeom prst="rect">
            <a:avLst/>
          </a:prstGeom>
          <a:noFill/>
          <a:ln>
            <a:noFill/>
          </a:ln>
        </p:spPr>
        <p:txBody>
          <a:bodyPr anchor="b"/>
          <a:p>
            <a:pPr algn="r">
              <a:lnSpc>
                <a:spcPct val="100000"/>
              </a:lnSpc>
            </a:pPr>
            <a:fld id="{66611A2C-BB72-4FE7-80DF-20C762D4BE78}"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0"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000000"/>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
        <p:nvSpPr>
          <p:cNvPr id="591" name="TextShape 2"/>
          <p:cNvSpPr txBox="1"/>
          <p:nvPr/>
        </p:nvSpPr>
        <p:spPr>
          <a:xfrm>
            <a:off x="3884760" y="8685360"/>
            <a:ext cx="2971440" cy="458280"/>
          </a:xfrm>
          <a:prstGeom prst="rect">
            <a:avLst/>
          </a:prstGeom>
          <a:noFill/>
          <a:ln>
            <a:noFill/>
          </a:ln>
        </p:spPr>
        <p:txBody>
          <a:bodyPr anchor="b"/>
          <a:p>
            <a:pPr algn="r">
              <a:lnSpc>
                <a:spcPct val="100000"/>
              </a:lnSpc>
            </a:pPr>
            <a:fld id="{35E50230-97EF-40F3-8494-5989E77D1FDB}"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2"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000000"/>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
        <p:nvSpPr>
          <p:cNvPr id="593" name="TextShape 2"/>
          <p:cNvSpPr txBox="1"/>
          <p:nvPr/>
        </p:nvSpPr>
        <p:spPr>
          <a:xfrm>
            <a:off x="3884760" y="8685360"/>
            <a:ext cx="2971440" cy="458280"/>
          </a:xfrm>
          <a:prstGeom prst="rect">
            <a:avLst/>
          </a:prstGeom>
          <a:noFill/>
          <a:ln>
            <a:noFill/>
          </a:ln>
        </p:spPr>
        <p:txBody>
          <a:bodyPr anchor="b"/>
          <a:p>
            <a:pPr algn="r">
              <a:lnSpc>
                <a:spcPct val="100000"/>
              </a:lnSpc>
            </a:pPr>
            <a:fld id="{9E203065-9348-4612-A061-7FA424FC1063}"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4"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000000"/>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
        <p:nvSpPr>
          <p:cNvPr id="595" name="TextShape 2"/>
          <p:cNvSpPr txBox="1"/>
          <p:nvPr/>
        </p:nvSpPr>
        <p:spPr>
          <a:xfrm>
            <a:off x="3884760" y="8685360"/>
            <a:ext cx="2971440" cy="458280"/>
          </a:xfrm>
          <a:prstGeom prst="rect">
            <a:avLst/>
          </a:prstGeom>
          <a:noFill/>
          <a:ln>
            <a:noFill/>
          </a:ln>
        </p:spPr>
        <p:txBody>
          <a:bodyPr anchor="b"/>
          <a:p>
            <a:pPr algn="r">
              <a:lnSpc>
                <a:spcPct val="100000"/>
              </a:lnSpc>
            </a:pPr>
            <a:fld id="{094EC18B-FAB0-45A6-8462-E2707003DC0D}"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96"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000000"/>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
        <p:nvSpPr>
          <p:cNvPr id="597" name="TextShape 2"/>
          <p:cNvSpPr txBox="1"/>
          <p:nvPr/>
        </p:nvSpPr>
        <p:spPr>
          <a:xfrm>
            <a:off x="3884760" y="8685360"/>
            <a:ext cx="2971440" cy="458280"/>
          </a:xfrm>
          <a:prstGeom prst="rect">
            <a:avLst/>
          </a:prstGeom>
          <a:noFill/>
          <a:ln>
            <a:noFill/>
          </a:ln>
        </p:spPr>
        <p:txBody>
          <a:bodyPr anchor="b"/>
          <a:p>
            <a:pPr algn="r">
              <a:lnSpc>
                <a:spcPct val="100000"/>
              </a:lnSpc>
            </a:pPr>
            <a:fld id="{B725BCA2-8F02-46D1-B35B-EFE982B2FD91}"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8"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000000"/>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
        <p:nvSpPr>
          <p:cNvPr id="569" name="TextShape 2"/>
          <p:cNvSpPr txBox="1"/>
          <p:nvPr/>
        </p:nvSpPr>
        <p:spPr>
          <a:xfrm>
            <a:off x="3884760" y="8685360"/>
            <a:ext cx="2971440" cy="458280"/>
          </a:xfrm>
          <a:prstGeom prst="rect">
            <a:avLst/>
          </a:prstGeom>
          <a:noFill/>
          <a:ln>
            <a:noFill/>
          </a:ln>
        </p:spPr>
        <p:txBody>
          <a:bodyPr anchor="b"/>
          <a:p>
            <a:pPr algn="r">
              <a:lnSpc>
                <a:spcPct val="100000"/>
              </a:lnSpc>
            </a:pPr>
            <a:fld id="{E38B50F8-CB6F-4D4C-B815-4FE9DF6BD6C0}"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0"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000000"/>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
        <p:nvSpPr>
          <p:cNvPr id="571" name="TextShape 2"/>
          <p:cNvSpPr txBox="1"/>
          <p:nvPr/>
        </p:nvSpPr>
        <p:spPr>
          <a:xfrm>
            <a:off x="3884760" y="8685360"/>
            <a:ext cx="2971440" cy="458280"/>
          </a:xfrm>
          <a:prstGeom prst="rect">
            <a:avLst/>
          </a:prstGeom>
          <a:noFill/>
          <a:ln>
            <a:noFill/>
          </a:ln>
        </p:spPr>
        <p:txBody>
          <a:bodyPr anchor="b"/>
          <a:p>
            <a:pPr algn="r">
              <a:lnSpc>
                <a:spcPct val="100000"/>
              </a:lnSpc>
            </a:pPr>
            <a:fld id="{9C17BA36-E9A2-49A3-8B4C-44F054C565C4}"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2"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000000"/>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
        <p:nvSpPr>
          <p:cNvPr id="573" name="TextShape 2"/>
          <p:cNvSpPr txBox="1"/>
          <p:nvPr/>
        </p:nvSpPr>
        <p:spPr>
          <a:xfrm>
            <a:off x="3884760" y="8685360"/>
            <a:ext cx="2971440" cy="458280"/>
          </a:xfrm>
          <a:prstGeom prst="rect">
            <a:avLst/>
          </a:prstGeom>
          <a:noFill/>
          <a:ln>
            <a:noFill/>
          </a:ln>
        </p:spPr>
        <p:txBody>
          <a:bodyPr anchor="b"/>
          <a:p>
            <a:pPr algn="r">
              <a:lnSpc>
                <a:spcPct val="100000"/>
              </a:lnSpc>
            </a:pPr>
            <a:fld id="{2895D2C3-EF81-484B-A048-778AF84DEBB2}"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4" name="PlaceHolder 1"/>
          <p:cNvSpPr>
            <a:spLocks noGrp="1"/>
          </p:cNvSpPr>
          <p:nvPr>
            <p:ph type="body"/>
          </p:nvPr>
        </p:nvSpPr>
        <p:spPr>
          <a:xfrm>
            <a:off x="685800" y="4400640"/>
            <a:ext cx="5486040" cy="3600000"/>
          </a:xfrm>
          <a:prstGeom prst="rect">
            <a:avLst/>
          </a:prstGeom>
        </p:spPr>
        <p:txBody>
          <a:bodyPr/>
          <a:p>
            <a:pPr>
              <a:lnSpc>
                <a:spcPct val="100000"/>
              </a:lnSpc>
            </a:pPr>
            <a:r>
              <a:rPr lang="fr-FR" sz="2000" spc="-1" strike="noStrike">
                <a:solidFill>
                  <a:srgbClr val="000000"/>
                </a:solidFill>
                <a:uFill>
                  <a:solidFill>
                    <a:srgbClr val="ffffff"/>
                  </a:solidFill>
                </a:uFill>
                <a:latin typeface="Arial"/>
              </a:rPr>
              <a:t>slidesppt.net</a:t>
            </a:r>
            <a:endParaRPr lang="fr-FR" sz="2000" spc="-1" strike="noStrike">
              <a:solidFill>
                <a:srgbClr val="000000"/>
              </a:solidFill>
              <a:uFill>
                <a:solidFill>
                  <a:srgbClr val="ffffff"/>
                </a:solidFill>
              </a:uFill>
              <a:latin typeface="Arial"/>
            </a:endParaRPr>
          </a:p>
          <a:p>
            <a:pPr>
              <a:lnSpc>
                <a:spcPct val="100000"/>
              </a:lnSpc>
            </a:pPr>
            <a:endParaRPr lang="fr-FR" sz="2000" spc="-1" strike="noStrike">
              <a:solidFill>
                <a:srgbClr val="000000"/>
              </a:solidFill>
              <a:uFill>
                <a:solidFill>
                  <a:srgbClr val="ffffff"/>
                </a:solidFill>
              </a:uFill>
              <a:latin typeface="Arial"/>
            </a:endParaRPr>
          </a:p>
        </p:txBody>
      </p:sp>
      <p:sp>
        <p:nvSpPr>
          <p:cNvPr id="575" name="TextShape 2"/>
          <p:cNvSpPr txBox="1"/>
          <p:nvPr/>
        </p:nvSpPr>
        <p:spPr>
          <a:xfrm>
            <a:off x="3884760" y="8685360"/>
            <a:ext cx="2971440" cy="458280"/>
          </a:xfrm>
          <a:prstGeom prst="rect">
            <a:avLst/>
          </a:prstGeom>
          <a:noFill/>
          <a:ln>
            <a:noFill/>
          </a:ln>
        </p:spPr>
        <p:txBody>
          <a:bodyPr anchor="b"/>
          <a:p>
            <a:pPr algn="r">
              <a:lnSpc>
                <a:spcPct val="100000"/>
              </a:lnSpc>
            </a:pPr>
            <a:fld id="{5A89E032-DA03-4CD2-9605-7344E3630009}" type="slidenum">
              <a:rPr lang="fr-FR" sz="1200" spc="-1" strike="noStrike">
                <a:solidFill>
                  <a:srgbClr val="000000"/>
                </a:solidFill>
                <a:uFill>
                  <a:solidFill>
                    <a:srgbClr val="ffffff"/>
                  </a:solidFill>
                </a:uFill>
                <a:latin typeface="Times New Roman"/>
              </a:rPr>
              <a:t>&lt;numéro&gt;</a:t>
            </a:fld>
            <a:endParaRPr lang="fr-FR"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5.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8.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9.png"/><Relationship Id="rId3" Type="http://schemas.openxmlformats.org/officeDocument/2006/relationships/image" Target="../media/image20.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4" name="PlaceHolder 2"/>
          <p:cNvSpPr>
            <a:spLocks noGrp="1"/>
          </p:cNvSpPr>
          <p:nvPr>
            <p:ph type="body"/>
          </p:nvPr>
        </p:nvSpPr>
        <p:spPr>
          <a:xfrm>
            <a:off x="0" y="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5" name="PlaceHolder 3"/>
          <p:cNvSpPr>
            <a:spLocks noGrp="1"/>
          </p:cNvSpPr>
          <p:nvPr>
            <p:ph type="body"/>
          </p:nvPr>
        </p:nvSpPr>
        <p:spPr>
          <a:xfrm>
            <a:off x="0" y="202860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7"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8"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9" name="PlaceHolder 4"/>
          <p:cNvSpPr>
            <a:spLocks noGrp="1"/>
          </p:cNvSpPr>
          <p:nvPr>
            <p:ph type="body"/>
          </p:nvPr>
        </p:nvSpPr>
        <p:spPr>
          <a:xfrm>
            <a:off x="624708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30" name="PlaceHolder 5"/>
          <p:cNvSpPr>
            <a:spLocks noGrp="1"/>
          </p:cNvSpPr>
          <p:nvPr>
            <p:ph type="body"/>
          </p:nvPr>
        </p:nvSpPr>
        <p:spPr>
          <a:xfrm>
            <a:off x="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32" name="PlaceHolder 2"/>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33" name="PlaceHolder 3"/>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pic>
        <p:nvPicPr>
          <p:cNvPr id="34" name="" descr=""/>
          <p:cNvPicPr/>
          <p:nvPr/>
        </p:nvPicPr>
        <p:blipFill>
          <a:blip r:embed="rId2"/>
          <a:stretch/>
        </p:blipFill>
        <p:spPr>
          <a:xfrm>
            <a:off x="3661920" y="0"/>
            <a:ext cx="4867560" cy="3883680"/>
          </a:xfrm>
          <a:prstGeom prst="rect">
            <a:avLst/>
          </a:prstGeom>
          <a:ln>
            <a:noFill/>
          </a:ln>
        </p:spPr>
      </p:pic>
      <p:pic>
        <p:nvPicPr>
          <p:cNvPr id="35" name="" descr=""/>
          <p:cNvPicPr/>
          <p:nvPr/>
        </p:nvPicPr>
        <p:blipFill>
          <a:blip r:embed="rId3"/>
          <a:stretch/>
        </p:blipFill>
        <p:spPr>
          <a:xfrm>
            <a:off x="3661920" y="0"/>
            <a:ext cx="4867560" cy="38836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40" name="PlaceHolder 2"/>
          <p:cNvSpPr>
            <a:spLocks noGrp="1"/>
          </p:cNvSpPr>
          <p:nvPr>
            <p:ph type="subTitle"/>
          </p:nvPr>
        </p:nvSpPr>
        <p:spPr>
          <a:xfrm>
            <a:off x="0" y="0"/>
            <a:ext cx="12191760" cy="388368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42" name="PlaceHolder 2"/>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44" name="PlaceHolder 2"/>
          <p:cNvSpPr>
            <a:spLocks noGrp="1"/>
          </p:cNvSpPr>
          <p:nvPr>
            <p:ph type="body"/>
          </p:nvPr>
        </p:nvSpPr>
        <p:spPr>
          <a:xfrm>
            <a:off x="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45" name="PlaceHolder 3"/>
          <p:cNvSpPr>
            <a:spLocks noGrp="1"/>
          </p:cNvSpPr>
          <p:nvPr>
            <p:ph type="body"/>
          </p:nvPr>
        </p:nvSpPr>
        <p:spPr>
          <a:xfrm>
            <a:off x="624708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609480" y="273600"/>
            <a:ext cx="10972440" cy="530784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49"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50" name="PlaceHolder 3"/>
          <p:cNvSpPr>
            <a:spLocks noGrp="1"/>
          </p:cNvSpPr>
          <p:nvPr>
            <p:ph type="body"/>
          </p:nvPr>
        </p:nvSpPr>
        <p:spPr>
          <a:xfrm>
            <a:off x="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51" name="PlaceHolder 4"/>
          <p:cNvSpPr>
            <a:spLocks noGrp="1"/>
          </p:cNvSpPr>
          <p:nvPr>
            <p:ph type="body"/>
          </p:nvPr>
        </p:nvSpPr>
        <p:spPr>
          <a:xfrm>
            <a:off x="624708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3" name="PlaceHolder 2"/>
          <p:cNvSpPr>
            <a:spLocks noGrp="1"/>
          </p:cNvSpPr>
          <p:nvPr>
            <p:ph type="subTitle"/>
          </p:nvPr>
        </p:nvSpPr>
        <p:spPr>
          <a:xfrm>
            <a:off x="0" y="0"/>
            <a:ext cx="12191760" cy="388368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53" name="PlaceHolder 2"/>
          <p:cNvSpPr>
            <a:spLocks noGrp="1"/>
          </p:cNvSpPr>
          <p:nvPr>
            <p:ph type="body"/>
          </p:nvPr>
        </p:nvSpPr>
        <p:spPr>
          <a:xfrm>
            <a:off x="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54"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55" name="PlaceHolder 4"/>
          <p:cNvSpPr>
            <a:spLocks noGrp="1"/>
          </p:cNvSpPr>
          <p:nvPr>
            <p:ph type="body"/>
          </p:nvPr>
        </p:nvSpPr>
        <p:spPr>
          <a:xfrm>
            <a:off x="624708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57"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58"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59" name="PlaceHolder 4"/>
          <p:cNvSpPr>
            <a:spLocks noGrp="1"/>
          </p:cNvSpPr>
          <p:nvPr>
            <p:ph type="body"/>
          </p:nvPr>
        </p:nvSpPr>
        <p:spPr>
          <a:xfrm>
            <a:off x="0" y="202860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61" name="PlaceHolder 2"/>
          <p:cNvSpPr>
            <a:spLocks noGrp="1"/>
          </p:cNvSpPr>
          <p:nvPr>
            <p:ph type="body"/>
          </p:nvPr>
        </p:nvSpPr>
        <p:spPr>
          <a:xfrm>
            <a:off x="0" y="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62" name="PlaceHolder 3"/>
          <p:cNvSpPr>
            <a:spLocks noGrp="1"/>
          </p:cNvSpPr>
          <p:nvPr>
            <p:ph type="body"/>
          </p:nvPr>
        </p:nvSpPr>
        <p:spPr>
          <a:xfrm>
            <a:off x="0" y="202860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64"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65"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66" name="PlaceHolder 4"/>
          <p:cNvSpPr>
            <a:spLocks noGrp="1"/>
          </p:cNvSpPr>
          <p:nvPr>
            <p:ph type="body"/>
          </p:nvPr>
        </p:nvSpPr>
        <p:spPr>
          <a:xfrm>
            <a:off x="624708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67" name="PlaceHolder 5"/>
          <p:cNvSpPr>
            <a:spLocks noGrp="1"/>
          </p:cNvSpPr>
          <p:nvPr>
            <p:ph type="body"/>
          </p:nvPr>
        </p:nvSpPr>
        <p:spPr>
          <a:xfrm>
            <a:off x="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69" name="PlaceHolder 2"/>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70" name="PlaceHolder 3"/>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pic>
        <p:nvPicPr>
          <p:cNvPr id="71" name="" descr=""/>
          <p:cNvPicPr/>
          <p:nvPr/>
        </p:nvPicPr>
        <p:blipFill>
          <a:blip r:embed="rId2"/>
          <a:stretch/>
        </p:blipFill>
        <p:spPr>
          <a:xfrm>
            <a:off x="3661920" y="0"/>
            <a:ext cx="4867560" cy="3883680"/>
          </a:xfrm>
          <a:prstGeom prst="rect">
            <a:avLst/>
          </a:prstGeom>
          <a:ln>
            <a:noFill/>
          </a:ln>
        </p:spPr>
      </p:pic>
      <p:pic>
        <p:nvPicPr>
          <p:cNvPr id="72" name="" descr=""/>
          <p:cNvPicPr/>
          <p:nvPr/>
        </p:nvPicPr>
        <p:blipFill>
          <a:blip r:embed="rId3"/>
          <a:stretch/>
        </p:blipFill>
        <p:spPr>
          <a:xfrm>
            <a:off x="3661920" y="0"/>
            <a:ext cx="4867560" cy="38836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79" name="PlaceHolder 2"/>
          <p:cNvSpPr>
            <a:spLocks noGrp="1"/>
          </p:cNvSpPr>
          <p:nvPr>
            <p:ph type="subTitle"/>
          </p:nvPr>
        </p:nvSpPr>
        <p:spPr>
          <a:xfrm>
            <a:off x="0" y="0"/>
            <a:ext cx="12191760" cy="388368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81" name="PlaceHolder 2"/>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83" name="PlaceHolder 2"/>
          <p:cNvSpPr>
            <a:spLocks noGrp="1"/>
          </p:cNvSpPr>
          <p:nvPr>
            <p:ph type="body"/>
          </p:nvPr>
        </p:nvSpPr>
        <p:spPr>
          <a:xfrm>
            <a:off x="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84" name="PlaceHolder 3"/>
          <p:cNvSpPr>
            <a:spLocks noGrp="1"/>
          </p:cNvSpPr>
          <p:nvPr>
            <p:ph type="body"/>
          </p:nvPr>
        </p:nvSpPr>
        <p:spPr>
          <a:xfrm>
            <a:off x="624708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5" name="PlaceHolder 2"/>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88"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89" name="PlaceHolder 3"/>
          <p:cNvSpPr>
            <a:spLocks noGrp="1"/>
          </p:cNvSpPr>
          <p:nvPr>
            <p:ph type="body"/>
          </p:nvPr>
        </p:nvSpPr>
        <p:spPr>
          <a:xfrm>
            <a:off x="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90" name="PlaceHolder 4"/>
          <p:cNvSpPr>
            <a:spLocks noGrp="1"/>
          </p:cNvSpPr>
          <p:nvPr>
            <p:ph type="body"/>
          </p:nvPr>
        </p:nvSpPr>
        <p:spPr>
          <a:xfrm>
            <a:off x="624708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92" name="PlaceHolder 2"/>
          <p:cNvSpPr>
            <a:spLocks noGrp="1"/>
          </p:cNvSpPr>
          <p:nvPr>
            <p:ph type="body"/>
          </p:nvPr>
        </p:nvSpPr>
        <p:spPr>
          <a:xfrm>
            <a:off x="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93"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94" name="PlaceHolder 4"/>
          <p:cNvSpPr>
            <a:spLocks noGrp="1"/>
          </p:cNvSpPr>
          <p:nvPr>
            <p:ph type="body"/>
          </p:nvPr>
        </p:nvSpPr>
        <p:spPr>
          <a:xfrm>
            <a:off x="624708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96"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97"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98" name="PlaceHolder 4"/>
          <p:cNvSpPr>
            <a:spLocks noGrp="1"/>
          </p:cNvSpPr>
          <p:nvPr>
            <p:ph type="body"/>
          </p:nvPr>
        </p:nvSpPr>
        <p:spPr>
          <a:xfrm>
            <a:off x="0" y="202860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00" name="PlaceHolder 2"/>
          <p:cNvSpPr>
            <a:spLocks noGrp="1"/>
          </p:cNvSpPr>
          <p:nvPr>
            <p:ph type="body"/>
          </p:nvPr>
        </p:nvSpPr>
        <p:spPr>
          <a:xfrm>
            <a:off x="0" y="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01" name="PlaceHolder 3"/>
          <p:cNvSpPr>
            <a:spLocks noGrp="1"/>
          </p:cNvSpPr>
          <p:nvPr>
            <p:ph type="body"/>
          </p:nvPr>
        </p:nvSpPr>
        <p:spPr>
          <a:xfrm>
            <a:off x="0" y="202860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03"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04"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05" name="PlaceHolder 4"/>
          <p:cNvSpPr>
            <a:spLocks noGrp="1"/>
          </p:cNvSpPr>
          <p:nvPr>
            <p:ph type="body"/>
          </p:nvPr>
        </p:nvSpPr>
        <p:spPr>
          <a:xfrm>
            <a:off x="624708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06" name="PlaceHolder 5"/>
          <p:cNvSpPr>
            <a:spLocks noGrp="1"/>
          </p:cNvSpPr>
          <p:nvPr>
            <p:ph type="body"/>
          </p:nvPr>
        </p:nvSpPr>
        <p:spPr>
          <a:xfrm>
            <a:off x="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08" name="PlaceHolder 2"/>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09" name="PlaceHolder 3"/>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pic>
        <p:nvPicPr>
          <p:cNvPr id="110" name="" descr=""/>
          <p:cNvPicPr/>
          <p:nvPr/>
        </p:nvPicPr>
        <p:blipFill>
          <a:blip r:embed="rId2"/>
          <a:stretch/>
        </p:blipFill>
        <p:spPr>
          <a:xfrm>
            <a:off x="3661920" y="0"/>
            <a:ext cx="4867560" cy="3883680"/>
          </a:xfrm>
          <a:prstGeom prst="rect">
            <a:avLst/>
          </a:prstGeom>
          <a:ln>
            <a:noFill/>
          </a:ln>
        </p:spPr>
      </p:pic>
      <p:pic>
        <p:nvPicPr>
          <p:cNvPr id="111" name="" descr=""/>
          <p:cNvPicPr/>
          <p:nvPr/>
        </p:nvPicPr>
        <p:blipFill>
          <a:blip r:embed="rId3"/>
          <a:stretch/>
        </p:blipFill>
        <p:spPr>
          <a:xfrm>
            <a:off x="3661920" y="0"/>
            <a:ext cx="4867560" cy="38836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18" name="PlaceHolder 2"/>
          <p:cNvSpPr>
            <a:spLocks noGrp="1"/>
          </p:cNvSpPr>
          <p:nvPr>
            <p:ph type="subTitle"/>
          </p:nvPr>
        </p:nvSpPr>
        <p:spPr>
          <a:xfrm>
            <a:off x="0" y="0"/>
            <a:ext cx="12191760" cy="388368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20" name="PlaceHolder 2"/>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7" name="PlaceHolder 2"/>
          <p:cNvSpPr>
            <a:spLocks noGrp="1"/>
          </p:cNvSpPr>
          <p:nvPr>
            <p:ph type="body"/>
          </p:nvPr>
        </p:nvSpPr>
        <p:spPr>
          <a:xfrm>
            <a:off x="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8" name="PlaceHolder 3"/>
          <p:cNvSpPr>
            <a:spLocks noGrp="1"/>
          </p:cNvSpPr>
          <p:nvPr>
            <p:ph type="body"/>
          </p:nvPr>
        </p:nvSpPr>
        <p:spPr>
          <a:xfrm>
            <a:off x="624708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22" name="PlaceHolder 2"/>
          <p:cNvSpPr>
            <a:spLocks noGrp="1"/>
          </p:cNvSpPr>
          <p:nvPr>
            <p:ph type="body"/>
          </p:nvPr>
        </p:nvSpPr>
        <p:spPr>
          <a:xfrm>
            <a:off x="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23" name="PlaceHolder 3"/>
          <p:cNvSpPr>
            <a:spLocks noGrp="1"/>
          </p:cNvSpPr>
          <p:nvPr>
            <p:ph type="body"/>
          </p:nvPr>
        </p:nvSpPr>
        <p:spPr>
          <a:xfrm>
            <a:off x="624708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4"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25" name="PlaceHolder 1"/>
          <p:cNvSpPr>
            <a:spLocks noGrp="1"/>
          </p:cNvSpPr>
          <p:nvPr>
            <p:ph type="subTitle"/>
          </p:nvPr>
        </p:nvSpPr>
        <p:spPr>
          <a:xfrm>
            <a:off x="609480" y="273600"/>
            <a:ext cx="10972440" cy="530784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27"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28" name="PlaceHolder 3"/>
          <p:cNvSpPr>
            <a:spLocks noGrp="1"/>
          </p:cNvSpPr>
          <p:nvPr>
            <p:ph type="body"/>
          </p:nvPr>
        </p:nvSpPr>
        <p:spPr>
          <a:xfrm>
            <a:off x="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29" name="PlaceHolder 4"/>
          <p:cNvSpPr>
            <a:spLocks noGrp="1"/>
          </p:cNvSpPr>
          <p:nvPr>
            <p:ph type="body"/>
          </p:nvPr>
        </p:nvSpPr>
        <p:spPr>
          <a:xfrm>
            <a:off x="624708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31" name="PlaceHolder 2"/>
          <p:cNvSpPr>
            <a:spLocks noGrp="1"/>
          </p:cNvSpPr>
          <p:nvPr>
            <p:ph type="body"/>
          </p:nvPr>
        </p:nvSpPr>
        <p:spPr>
          <a:xfrm>
            <a:off x="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32"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33" name="PlaceHolder 4"/>
          <p:cNvSpPr>
            <a:spLocks noGrp="1"/>
          </p:cNvSpPr>
          <p:nvPr>
            <p:ph type="body"/>
          </p:nvPr>
        </p:nvSpPr>
        <p:spPr>
          <a:xfrm>
            <a:off x="624708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35"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36"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37" name="PlaceHolder 4"/>
          <p:cNvSpPr>
            <a:spLocks noGrp="1"/>
          </p:cNvSpPr>
          <p:nvPr>
            <p:ph type="body"/>
          </p:nvPr>
        </p:nvSpPr>
        <p:spPr>
          <a:xfrm>
            <a:off x="0" y="202860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39" name="PlaceHolder 2"/>
          <p:cNvSpPr>
            <a:spLocks noGrp="1"/>
          </p:cNvSpPr>
          <p:nvPr>
            <p:ph type="body"/>
          </p:nvPr>
        </p:nvSpPr>
        <p:spPr>
          <a:xfrm>
            <a:off x="0" y="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40" name="PlaceHolder 3"/>
          <p:cNvSpPr>
            <a:spLocks noGrp="1"/>
          </p:cNvSpPr>
          <p:nvPr>
            <p:ph type="body"/>
          </p:nvPr>
        </p:nvSpPr>
        <p:spPr>
          <a:xfrm>
            <a:off x="0" y="202860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42"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43"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44" name="PlaceHolder 4"/>
          <p:cNvSpPr>
            <a:spLocks noGrp="1"/>
          </p:cNvSpPr>
          <p:nvPr>
            <p:ph type="body"/>
          </p:nvPr>
        </p:nvSpPr>
        <p:spPr>
          <a:xfrm>
            <a:off x="624708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45" name="PlaceHolder 5"/>
          <p:cNvSpPr>
            <a:spLocks noGrp="1"/>
          </p:cNvSpPr>
          <p:nvPr>
            <p:ph type="body"/>
          </p:nvPr>
        </p:nvSpPr>
        <p:spPr>
          <a:xfrm>
            <a:off x="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47" name="PlaceHolder 2"/>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48" name="PlaceHolder 3"/>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pic>
        <p:nvPicPr>
          <p:cNvPr id="149" name="" descr=""/>
          <p:cNvPicPr/>
          <p:nvPr/>
        </p:nvPicPr>
        <p:blipFill>
          <a:blip r:embed="rId2"/>
          <a:stretch/>
        </p:blipFill>
        <p:spPr>
          <a:xfrm>
            <a:off x="3661920" y="0"/>
            <a:ext cx="4867560" cy="3883680"/>
          </a:xfrm>
          <a:prstGeom prst="rect">
            <a:avLst/>
          </a:prstGeom>
          <a:ln>
            <a:noFill/>
          </a:ln>
        </p:spPr>
      </p:pic>
      <p:pic>
        <p:nvPicPr>
          <p:cNvPr id="150" name="" descr=""/>
          <p:cNvPicPr/>
          <p:nvPr/>
        </p:nvPicPr>
        <p:blipFill>
          <a:blip r:embed="rId3"/>
          <a:stretch/>
        </p:blipFill>
        <p:spPr>
          <a:xfrm>
            <a:off x="3661920" y="0"/>
            <a:ext cx="4867560" cy="388368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55" name="PlaceHolder 2"/>
          <p:cNvSpPr>
            <a:spLocks noGrp="1"/>
          </p:cNvSpPr>
          <p:nvPr>
            <p:ph type="subTitle"/>
          </p:nvPr>
        </p:nvSpPr>
        <p:spPr>
          <a:xfrm>
            <a:off x="0" y="0"/>
            <a:ext cx="12191760" cy="388368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57" name="PlaceHolder 2"/>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59" name="PlaceHolder 2"/>
          <p:cNvSpPr>
            <a:spLocks noGrp="1"/>
          </p:cNvSpPr>
          <p:nvPr>
            <p:ph type="body"/>
          </p:nvPr>
        </p:nvSpPr>
        <p:spPr>
          <a:xfrm>
            <a:off x="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60" name="PlaceHolder 3"/>
          <p:cNvSpPr>
            <a:spLocks noGrp="1"/>
          </p:cNvSpPr>
          <p:nvPr>
            <p:ph type="body"/>
          </p:nvPr>
        </p:nvSpPr>
        <p:spPr>
          <a:xfrm>
            <a:off x="624708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609480" y="273600"/>
            <a:ext cx="10972440" cy="530784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64"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65" name="PlaceHolder 3"/>
          <p:cNvSpPr>
            <a:spLocks noGrp="1"/>
          </p:cNvSpPr>
          <p:nvPr>
            <p:ph type="body"/>
          </p:nvPr>
        </p:nvSpPr>
        <p:spPr>
          <a:xfrm>
            <a:off x="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66" name="PlaceHolder 4"/>
          <p:cNvSpPr>
            <a:spLocks noGrp="1"/>
          </p:cNvSpPr>
          <p:nvPr>
            <p:ph type="body"/>
          </p:nvPr>
        </p:nvSpPr>
        <p:spPr>
          <a:xfrm>
            <a:off x="624708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68" name="PlaceHolder 2"/>
          <p:cNvSpPr>
            <a:spLocks noGrp="1"/>
          </p:cNvSpPr>
          <p:nvPr>
            <p:ph type="body"/>
          </p:nvPr>
        </p:nvSpPr>
        <p:spPr>
          <a:xfrm>
            <a:off x="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69"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70" name="PlaceHolder 4"/>
          <p:cNvSpPr>
            <a:spLocks noGrp="1"/>
          </p:cNvSpPr>
          <p:nvPr>
            <p:ph type="body"/>
          </p:nvPr>
        </p:nvSpPr>
        <p:spPr>
          <a:xfrm>
            <a:off x="624708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72"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73"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74" name="PlaceHolder 4"/>
          <p:cNvSpPr>
            <a:spLocks noGrp="1"/>
          </p:cNvSpPr>
          <p:nvPr>
            <p:ph type="body"/>
          </p:nvPr>
        </p:nvSpPr>
        <p:spPr>
          <a:xfrm>
            <a:off x="0" y="202860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76" name="PlaceHolder 2"/>
          <p:cNvSpPr>
            <a:spLocks noGrp="1"/>
          </p:cNvSpPr>
          <p:nvPr>
            <p:ph type="body"/>
          </p:nvPr>
        </p:nvSpPr>
        <p:spPr>
          <a:xfrm>
            <a:off x="0" y="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77" name="PlaceHolder 3"/>
          <p:cNvSpPr>
            <a:spLocks noGrp="1"/>
          </p:cNvSpPr>
          <p:nvPr>
            <p:ph type="body"/>
          </p:nvPr>
        </p:nvSpPr>
        <p:spPr>
          <a:xfrm>
            <a:off x="0" y="202860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79"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80"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81" name="PlaceHolder 4"/>
          <p:cNvSpPr>
            <a:spLocks noGrp="1"/>
          </p:cNvSpPr>
          <p:nvPr>
            <p:ph type="body"/>
          </p:nvPr>
        </p:nvSpPr>
        <p:spPr>
          <a:xfrm>
            <a:off x="624708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82" name="PlaceHolder 5"/>
          <p:cNvSpPr>
            <a:spLocks noGrp="1"/>
          </p:cNvSpPr>
          <p:nvPr>
            <p:ph type="body"/>
          </p:nvPr>
        </p:nvSpPr>
        <p:spPr>
          <a:xfrm>
            <a:off x="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84" name="PlaceHolder 2"/>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85" name="PlaceHolder 3"/>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pic>
        <p:nvPicPr>
          <p:cNvPr id="186" name="" descr=""/>
          <p:cNvPicPr/>
          <p:nvPr/>
        </p:nvPicPr>
        <p:blipFill>
          <a:blip r:embed="rId2"/>
          <a:stretch/>
        </p:blipFill>
        <p:spPr>
          <a:xfrm>
            <a:off x="3661920" y="0"/>
            <a:ext cx="4867560" cy="3883680"/>
          </a:xfrm>
          <a:prstGeom prst="rect">
            <a:avLst/>
          </a:prstGeom>
          <a:ln>
            <a:noFill/>
          </a:ln>
        </p:spPr>
      </p:pic>
      <p:pic>
        <p:nvPicPr>
          <p:cNvPr id="187" name="" descr=""/>
          <p:cNvPicPr/>
          <p:nvPr/>
        </p:nvPicPr>
        <p:blipFill>
          <a:blip r:embed="rId3"/>
          <a:stretch/>
        </p:blipFill>
        <p:spPr>
          <a:xfrm>
            <a:off x="3661920" y="0"/>
            <a:ext cx="4867560" cy="388368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94" name="PlaceHolder 2"/>
          <p:cNvSpPr>
            <a:spLocks noGrp="1"/>
          </p:cNvSpPr>
          <p:nvPr>
            <p:ph type="subTitle"/>
          </p:nvPr>
        </p:nvSpPr>
        <p:spPr>
          <a:xfrm>
            <a:off x="0" y="0"/>
            <a:ext cx="12191760" cy="388368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96" name="PlaceHolder 2"/>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98" name="PlaceHolder 2"/>
          <p:cNvSpPr>
            <a:spLocks noGrp="1"/>
          </p:cNvSpPr>
          <p:nvPr>
            <p:ph type="body"/>
          </p:nvPr>
        </p:nvSpPr>
        <p:spPr>
          <a:xfrm>
            <a:off x="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99" name="PlaceHolder 3"/>
          <p:cNvSpPr>
            <a:spLocks noGrp="1"/>
          </p:cNvSpPr>
          <p:nvPr>
            <p:ph type="body"/>
          </p:nvPr>
        </p:nvSpPr>
        <p:spPr>
          <a:xfrm>
            <a:off x="624708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00"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01" name="PlaceHolder 1"/>
          <p:cNvSpPr>
            <a:spLocks noGrp="1"/>
          </p:cNvSpPr>
          <p:nvPr>
            <p:ph type="subTitle"/>
          </p:nvPr>
        </p:nvSpPr>
        <p:spPr>
          <a:xfrm>
            <a:off x="609480" y="273600"/>
            <a:ext cx="10972440" cy="530784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03"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04" name="PlaceHolder 3"/>
          <p:cNvSpPr>
            <a:spLocks noGrp="1"/>
          </p:cNvSpPr>
          <p:nvPr>
            <p:ph type="body"/>
          </p:nvPr>
        </p:nvSpPr>
        <p:spPr>
          <a:xfrm>
            <a:off x="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05" name="PlaceHolder 4"/>
          <p:cNvSpPr>
            <a:spLocks noGrp="1"/>
          </p:cNvSpPr>
          <p:nvPr>
            <p:ph type="body"/>
          </p:nvPr>
        </p:nvSpPr>
        <p:spPr>
          <a:xfrm>
            <a:off x="624708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07" name="PlaceHolder 2"/>
          <p:cNvSpPr>
            <a:spLocks noGrp="1"/>
          </p:cNvSpPr>
          <p:nvPr>
            <p:ph type="body"/>
          </p:nvPr>
        </p:nvSpPr>
        <p:spPr>
          <a:xfrm>
            <a:off x="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08"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09" name="PlaceHolder 4"/>
          <p:cNvSpPr>
            <a:spLocks noGrp="1"/>
          </p:cNvSpPr>
          <p:nvPr>
            <p:ph type="body"/>
          </p:nvPr>
        </p:nvSpPr>
        <p:spPr>
          <a:xfrm>
            <a:off x="624708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11"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12"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13" name="PlaceHolder 4"/>
          <p:cNvSpPr>
            <a:spLocks noGrp="1"/>
          </p:cNvSpPr>
          <p:nvPr>
            <p:ph type="body"/>
          </p:nvPr>
        </p:nvSpPr>
        <p:spPr>
          <a:xfrm>
            <a:off x="0" y="202860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2"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3" name="PlaceHolder 3"/>
          <p:cNvSpPr>
            <a:spLocks noGrp="1"/>
          </p:cNvSpPr>
          <p:nvPr>
            <p:ph type="body"/>
          </p:nvPr>
        </p:nvSpPr>
        <p:spPr>
          <a:xfrm>
            <a:off x="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4" name="PlaceHolder 4"/>
          <p:cNvSpPr>
            <a:spLocks noGrp="1"/>
          </p:cNvSpPr>
          <p:nvPr>
            <p:ph type="body"/>
          </p:nvPr>
        </p:nvSpPr>
        <p:spPr>
          <a:xfrm>
            <a:off x="624708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15" name="PlaceHolder 2"/>
          <p:cNvSpPr>
            <a:spLocks noGrp="1"/>
          </p:cNvSpPr>
          <p:nvPr>
            <p:ph type="body"/>
          </p:nvPr>
        </p:nvSpPr>
        <p:spPr>
          <a:xfrm>
            <a:off x="0" y="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16" name="PlaceHolder 3"/>
          <p:cNvSpPr>
            <a:spLocks noGrp="1"/>
          </p:cNvSpPr>
          <p:nvPr>
            <p:ph type="body"/>
          </p:nvPr>
        </p:nvSpPr>
        <p:spPr>
          <a:xfrm>
            <a:off x="0" y="202860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18"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19"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20" name="PlaceHolder 4"/>
          <p:cNvSpPr>
            <a:spLocks noGrp="1"/>
          </p:cNvSpPr>
          <p:nvPr>
            <p:ph type="body"/>
          </p:nvPr>
        </p:nvSpPr>
        <p:spPr>
          <a:xfrm>
            <a:off x="624708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21" name="PlaceHolder 5"/>
          <p:cNvSpPr>
            <a:spLocks noGrp="1"/>
          </p:cNvSpPr>
          <p:nvPr>
            <p:ph type="body"/>
          </p:nvPr>
        </p:nvSpPr>
        <p:spPr>
          <a:xfrm>
            <a:off x="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23" name="PlaceHolder 2"/>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24" name="PlaceHolder 3"/>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pic>
        <p:nvPicPr>
          <p:cNvPr id="225" name="" descr=""/>
          <p:cNvPicPr/>
          <p:nvPr/>
        </p:nvPicPr>
        <p:blipFill>
          <a:blip r:embed="rId2"/>
          <a:stretch/>
        </p:blipFill>
        <p:spPr>
          <a:xfrm>
            <a:off x="3661920" y="0"/>
            <a:ext cx="4867560" cy="3883680"/>
          </a:xfrm>
          <a:prstGeom prst="rect">
            <a:avLst/>
          </a:prstGeom>
          <a:ln>
            <a:noFill/>
          </a:ln>
        </p:spPr>
      </p:pic>
      <p:pic>
        <p:nvPicPr>
          <p:cNvPr id="226" name="" descr=""/>
          <p:cNvPicPr/>
          <p:nvPr/>
        </p:nvPicPr>
        <p:blipFill>
          <a:blip r:embed="rId3"/>
          <a:stretch/>
        </p:blipFill>
        <p:spPr>
          <a:xfrm>
            <a:off x="3661920" y="0"/>
            <a:ext cx="4867560" cy="388368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29"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30" name="PlaceHolder 2"/>
          <p:cNvSpPr>
            <a:spLocks noGrp="1"/>
          </p:cNvSpPr>
          <p:nvPr>
            <p:ph type="subTitle"/>
          </p:nvPr>
        </p:nvSpPr>
        <p:spPr>
          <a:xfrm>
            <a:off x="0" y="0"/>
            <a:ext cx="12191760" cy="388368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32" name="PlaceHolder 2"/>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34" name="PlaceHolder 2"/>
          <p:cNvSpPr>
            <a:spLocks noGrp="1"/>
          </p:cNvSpPr>
          <p:nvPr>
            <p:ph type="body"/>
          </p:nvPr>
        </p:nvSpPr>
        <p:spPr>
          <a:xfrm>
            <a:off x="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35" name="PlaceHolder 3"/>
          <p:cNvSpPr>
            <a:spLocks noGrp="1"/>
          </p:cNvSpPr>
          <p:nvPr>
            <p:ph type="body"/>
          </p:nvPr>
        </p:nvSpPr>
        <p:spPr>
          <a:xfrm>
            <a:off x="624708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36"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37" name="PlaceHolder 1"/>
          <p:cNvSpPr>
            <a:spLocks noGrp="1"/>
          </p:cNvSpPr>
          <p:nvPr>
            <p:ph type="subTitle"/>
          </p:nvPr>
        </p:nvSpPr>
        <p:spPr>
          <a:xfrm>
            <a:off x="609480" y="273600"/>
            <a:ext cx="10972440" cy="5307840"/>
          </a:xfrm>
          <a:prstGeom prst="rect">
            <a:avLst/>
          </a:prstGeom>
        </p:spPr>
        <p:txBody>
          <a:bodyPr lIns="0" rIns="0" tIns="0" bIns="0" anchor="ctr"/>
          <a:p>
            <a:pPr algn="ctr"/>
            <a:endParaRPr lang="fr-FR" sz="3200" spc="-1" strike="noStrike">
              <a:solidFill>
                <a:srgbClr val="000000"/>
              </a:solidFill>
              <a:uFill>
                <a:solidFill>
                  <a:srgbClr val="ffffff"/>
                </a:solidFill>
              </a:u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39"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40" name="PlaceHolder 3"/>
          <p:cNvSpPr>
            <a:spLocks noGrp="1"/>
          </p:cNvSpPr>
          <p:nvPr>
            <p:ph type="body"/>
          </p:nvPr>
        </p:nvSpPr>
        <p:spPr>
          <a:xfrm>
            <a:off x="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41" name="PlaceHolder 4"/>
          <p:cNvSpPr>
            <a:spLocks noGrp="1"/>
          </p:cNvSpPr>
          <p:nvPr>
            <p:ph type="body"/>
          </p:nvPr>
        </p:nvSpPr>
        <p:spPr>
          <a:xfrm>
            <a:off x="624708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16" name="PlaceHolder 2"/>
          <p:cNvSpPr>
            <a:spLocks noGrp="1"/>
          </p:cNvSpPr>
          <p:nvPr>
            <p:ph type="body"/>
          </p:nvPr>
        </p:nvSpPr>
        <p:spPr>
          <a:xfrm>
            <a:off x="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7"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18" name="PlaceHolder 4"/>
          <p:cNvSpPr>
            <a:spLocks noGrp="1"/>
          </p:cNvSpPr>
          <p:nvPr>
            <p:ph type="body"/>
          </p:nvPr>
        </p:nvSpPr>
        <p:spPr>
          <a:xfrm>
            <a:off x="624708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43" name="PlaceHolder 2"/>
          <p:cNvSpPr>
            <a:spLocks noGrp="1"/>
          </p:cNvSpPr>
          <p:nvPr>
            <p:ph type="body"/>
          </p:nvPr>
        </p:nvSpPr>
        <p:spPr>
          <a:xfrm>
            <a:off x="0" y="0"/>
            <a:ext cx="59493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44"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45" name="PlaceHolder 4"/>
          <p:cNvSpPr>
            <a:spLocks noGrp="1"/>
          </p:cNvSpPr>
          <p:nvPr>
            <p:ph type="body"/>
          </p:nvPr>
        </p:nvSpPr>
        <p:spPr>
          <a:xfrm>
            <a:off x="624708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47"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48"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49" name="PlaceHolder 4"/>
          <p:cNvSpPr>
            <a:spLocks noGrp="1"/>
          </p:cNvSpPr>
          <p:nvPr>
            <p:ph type="body"/>
          </p:nvPr>
        </p:nvSpPr>
        <p:spPr>
          <a:xfrm>
            <a:off x="0" y="202860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51" name="PlaceHolder 2"/>
          <p:cNvSpPr>
            <a:spLocks noGrp="1"/>
          </p:cNvSpPr>
          <p:nvPr>
            <p:ph type="body"/>
          </p:nvPr>
        </p:nvSpPr>
        <p:spPr>
          <a:xfrm>
            <a:off x="0" y="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52" name="PlaceHolder 3"/>
          <p:cNvSpPr>
            <a:spLocks noGrp="1"/>
          </p:cNvSpPr>
          <p:nvPr>
            <p:ph type="body"/>
          </p:nvPr>
        </p:nvSpPr>
        <p:spPr>
          <a:xfrm>
            <a:off x="0" y="202860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54"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55"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56" name="PlaceHolder 4"/>
          <p:cNvSpPr>
            <a:spLocks noGrp="1"/>
          </p:cNvSpPr>
          <p:nvPr>
            <p:ph type="body"/>
          </p:nvPr>
        </p:nvSpPr>
        <p:spPr>
          <a:xfrm>
            <a:off x="624708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57" name="PlaceHolder 5"/>
          <p:cNvSpPr>
            <a:spLocks noGrp="1"/>
          </p:cNvSpPr>
          <p:nvPr>
            <p:ph type="body"/>
          </p:nvPr>
        </p:nvSpPr>
        <p:spPr>
          <a:xfrm>
            <a:off x="0" y="202860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59" name="PlaceHolder 2"/>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60" name="PlaceHolder 3"/>
          <p:cNvSpPr>
            <a:spLocks noGrp="1"/>
          </p:cNvSpPr>
          <p:nvPr>
            <p:ph type="body"/>
          </p:nvPr>
        </p:nvSpPr>
        <p:spPr>
          <a:xfrm>
            <a:off x="0" y="0"/>
            <a:ext cx="12191760" cy="388368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pic>
        <p:nvPicPr>
          <p:cNvPr id="261" name="" descr=""/>
          <p:cNvPicPr/>
          <p:nvPr/>
        </p:nvPicPr>
        <p:blipFill>
          <a:blip r:embed="rId2"/>
          <a:stretch/>
        </p:blipFill>
        <p:spPr>
          <a:xfrm>
            <a:off x="3661920" y="0"/>
            <a:ext cx="4867560" cy="3883680"/>
          </a:xfrm>
          <a:prstGeom prst="rect">
            <a:avLst/>
          </a:prstGeom>
          <a:ln>
            <a:noFill/>
          </a:ln>
        </p:spPr>
      </p:pic>
      <p:pic>
        <p:nvPicPr>
          <p:cNvPr id="262" name="" descr=""/>
          <p:cNvPicPr/>
          <p:nvPr/>
        </p:nvPicPr>
        <p:blipFill>
          <a:blip r:embed="rId3"/>
          <a:stretch/>
        </p:blipFill>
        <p:spPr>
          <a:xfrm>
            <a:off x="3661920" y="0"/>
            <a:ext cx="4867560" cy="3883680"/>
          </a:xfrm>
          <a:prstGeom prst="rect">
            <a:avLst/>
          </a:prstGeom>
          <a:ln>
            <a:noFill/>
          </a:ln>
        </p:spPr>
      </p:pic>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p>
            <a:endParaRPr lang="en-US" sz="1800" spc="-1" strike="noStrike">
              <a:solidFill>
                <a:srgbClr val="000000"/>
              </a:solidFill>
              <a:uFill>
                <a:solidFill>
                  <a:srgbClr val="ffffff"/>
                </a:solidFill>
              </a:uFill>
              <a:latin typeface="Trebuchet MS"/>
            </a:endParaRPr>
          </a:p>
        </p:txBody>
      </p:sp>
      <p:sp>
        <p:nvSpPr>
          <p:cNvPr id="20" name="PlaceHolder 2"/>
          <p:cNvSpPr>
            <a:spLocks noGrp="1"/>
          </p:cNvSpPr>
          <p:nvPr>
            <p:ph type="body"/>
          </p:nvPr>
        </p:nvSpPr>
        <p:spPr>
          <a:xfrm>
            <a:off x="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1" name="PlaceHolder 3"/>
          <p:cNvSpPr>
            <a:spLocks noGrp="1"/>
          </p:cNvSpPr>
          <p:nvPr>
            <p:ph type="body"/>
          </p:nvPr>
        </p:nvSpPr>
        <p:spPr>
          <a:xfrm>
            <a:off x="6247080" y="0"/>
            <a:ext cx="59493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
        <p:nvSpPr>
          <p:cNvPr id="22" name="PlaceHolder 4"/>
          <p:cNvSpPr>
            <a:spLocks noGrp="1"/>
          </p:cNvSpPr>
          <p:nvPr>
            <p:ph type="body"/>
          </p:nvPr>
        </p:nvSpPr>
        <p:spPr>
          <a:xfrm>
            <a:off x="0" y="2028600"/>
            <a:ext cx="12191760" cy="1852200"/>
          </a:xfrm>
          <a:prstGeom prst="rect">
            <a:avLst/>
          </a:prstGeom>
        </p:spPr>
        <p:txBody>
          <a:bodyPr lIns="0" rIns="0" tIns="0" bIns="0"/>
          <a:p>
            <a:endParaRPr lang="en-US" sz="2800" spc="-1" strike="noStrike">
              <a:solidFill>
                <a:srgbClr val="ffffff"/>
              </a:solidFill>
              <a:uFill>
                <a:solidFill>
                  <a:srgbClr val="ffffff"/>
                </a:solidFill>
              </a:uFill>
              <a:latin typeface="Trebuchet MS"/>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3.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6.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948760" y="2655720"/>
            <a:ext cx="6293880" cy="1546200"/>
          </a:xfrm>
          <a:prstGeom prst="rect">
            <a:avLst/>
          </a:prstGeom>
        </p:spPr>
        <p:txBody>
          <a:bodyPr anchor="ctr" anchorCtr="1"/>
          <a:p>
            <a:endParaRPr lang="en-US" sz="1800" spc="-1" strike="noStrike">
              <a:solidFill>
                <a:srgbClr val="000000"/>
              </a:solidFill>
              <a:uFill>
                <a:solidFill>
                  <a:srgbClr val="ffffff"/>
                </a:solidFill>
              </a:uFill>
              <a:latin typeface="Trebuchet MS"/>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lang="en-US" sz="2800" spc="-1" strike="noStrike">
                <a:solidFill>
                  <a:srgbClr val="ffffff"/>
                </a:solidFill>
                <a:uFill>
                  <a:solidFill>
                    <a:srgbClr val="ffffff"/>
                  </a:solidFill>
                </a:uFill>
                <a:latin typeface="Trebuchet MS"/>
              </a:rPr>
              <a:t>Cliquez pour éditer le format du plan de texte</a:t>
            </a:r>
            <a:endParaRPr lang="en-US" sz="2800" spc="-1" strike="noStrike">
              <a:solidFill>
                <a:srgbClr val="ffffff"/>
              </a:solidFill>
              <a:uFill>
                <a:solidFill>
                  <a:srgbClr val="ffffff"/>
                </a:solidFill>
              </a:uFill>
              <a:latin typeface="Trebuchet MS"/>
            </a:endParaRPr>
          </a:p>
          <a:p>
            <a:pPr lvl="1" marL="864000" indent="-324000">
              <a:buClr>
                <a:srgbClr val="000000"/>
              </a:buClr>
              <a:buSzPct val="75000"/>
              <a:buFont typeface="Symbol" charset="2"/>
              <a:buChar char=""/>
            </a:pPr>
            <a:r>
              <a:rPr lang="en-US" sz="2000" spc="-1" strike="noStrike">
                <a:solidFill>
                  <a:srgbClr val="ffffff"/>
                </a:solidFill>
                <a:uFill>
                  <a:solidFill>
                    <a:srgbClr val="ffffff"/>
                  </a:solidFill>
                </a:uFill>
                <a:latin typeface="Trebuchet MS"/>
              </a:rPr>
              <a:t>Second niveau de plan</a:t>
            </a:r>
            <a:endParaRPr lang="en-US" sz="2000" spc="-1" strike="noStrike">
              <a:solidFill>
                <a:srgbClr val="ffffff"/>
              </a:solidFill>
              <a:uFill>
                <a:solidFill>
                  <a:srgbClr val="ffffff"/>
                </a:solidFill>
              </a:uFill>
              <a:latin typeface="Trebuchet MS"/>
            </a:endParaRPr>
          </a:p>
          <a:p>
            <a:pPr lvl="2" marL="1296000" indent="-288000">
              <a:buClr>
                <a:srgbClr val="000000"/>
              </a:buClr>
              <a:buSzPct val="45000"/>
              <a:buFont typeface="Wingdings" charset="2"/>
              <a:buChar char=""/>
            </a:pPr>
            <a:r>
              <a:rPr lang="en-US" sz="1800" spc="-1" strike="noStrike">
                <a:solidFill>
                  <a:srgbClr val="ffffff"/>
                </a:solidFill>
                <a:uFill>
                  <a:solidFill>
                    <a:srgbClr val="ffffff"/>
                  </a:solidFill>
                </a:uFill>
                <a:latin typeface="Trebuchet MS"/>
              </a:rPr>
              <a:t>Troisième niveau de plan</a:t>
            </a:r>
            <a:endParaRPr lang="en-US" sz="1800" spc="-1" strike="noStrike">
              <a:solidFill>
                <a:srgbClr val="ffffff"/>
              </a:solidFill>
              <a:uFill>
                <a:solidFill>
                  <a:srgbClr val="ffffff"/>
                </a:solidFill>
              </a:uFill>
              <a:latin typeface="Trebuchet MS"/>
            </a:endParaRPr>
          </a:p>
          <a:p>
            <a:pPr lvl="3" marL="1728000" indent="-216000">
              <a:buClr>
                <a:srgbClr val="000000"/>
              </a:buClr>
              <a:buSzPct val="75000"/>
              <a:buFont typeface="Symbol" charset="2"/>
              <a:buChar char=""/>
            </a:pPr>
            <a:r>
              <a:rPr lang="en-US" sz="1800" spc="-1" strike="noStrike">
                <a:solidFill>
                  <a:srgbClr val="ffffff"/>
                </a:solidFill>
                <a:uFill>
                  <a:solidFill>
                    <a:srgbClr val="ffffff"/>
                  </a:solidFill>
                </a:uFill>
                <a:latin typeface="Trebuchet MS"/>
              </a:rPr>
              <a:t>Quatrième niveau de plan</a:t>
            </a:r>
            <a:endParaRPr lang="en-US" sz="1800" spc="-1" strike="noStrike">
              <a:solidFill>
                <a:srgbClr val="ffffff"/>
              </a:solidFill>
              <a:uFill>
                <a:solidFill>
                  <a:srgbClr val="ffffff"/>
                </a:solidFill>
              </a:uFill>
              <a:latin typeface="Trebuchet MS"/>
            </a:endParaRPr>
          </a:p>
          <a:p>
            <a:pPr lvl="4" marL="2160000" indent="-216000">
              <a:buClr>
                <a:srgbClr val="000000"/>
              </a:buClr>
              <a:buSzPct val="45000"/>
              <a:buFont typeface="Wingdings" charset="2"/>
              <a:buChar char=""/>
            </a:pPr>
            <a:r>
              <a:rPr lang="en-US" sz="2000" spc="-1" strike="noStrike">
                <a:solidFill>
                  <a:srgbClr val="ffffff"/>
                </a:solidFill>
                <a:uFill>
                  <a:solidFill>
                    <a:srgbClr val="ffffff"/>
                  </a:solidFill>
                </a:uFill>
                <a:latin typeface="Trebuchet MS"/>
              </a:rPr>
              <a:t>Cinquième niveau de plan</a:t>
            </a:r>
            <a:endParaRPr lang="en-US" sz="2000" spc="-1" strike="noStrike">
              <a:solidFill>
                <a:srgbClr val="ffffff"/>
              </a:solidFill>
              <a:uFill>
                <a:solidFill>
                  <a:srgbClr val="ffffff"/>
                </a:solidFill>
              </a:uFill>
              <a:latin typeface="Trebuchet MS"/>
            </a:endParaRPr>
          </a:p>
          <a:p>
            <a:pPr lvl="5" marL="2592000" indent="-216000">
              <a:buClr>
                <a:srgbClr val="000000"/>
              </a:buClr>
              <a:buSzPct val="45000"/>
              <a:buFont typeface="Wingdings" charset="2"/>
              <a:buChar char=""/>
            </a:pPr>
            <a:r>
              <a:rPr lang="en-US" sz="2000" spc="-1" strike="noStrike">
                <a:solidFill>
                  <a:srgbClr val="ffffff"/>
                </a:solidFill>
                <a:uFill>
                  <a:solidFill>
                    <a:srgbClr val="ffffff"/>
                  </a:solidFill>
                </a:uFill>
                <a:latin typeface="Trebuchet MS"/>
              </a:rPr>
              <a:t>Sixième niveau de plan</a:t>
            </a:r>
            <a:endParaRPr lang="en-US" sz="2000" spc="-1" strike="noStrike">
              <a:solidFill>
                <a:srgbClr val="ffffff"/>
              </a:solidFill>
              <a:uFill>
                <a:solidFill>
                  <a:srgbClr val="ffffff"/>
                </a:solidFill>
              </a:uFill>
              <a:latin typeface="Trebuchet MS"/>
            </a:endParaRPr>
          </a:p>
          <a:p>
            <a:pPr lvl="6" marL="3024000" indent="-216000">
              <a:buClr>
                <a:srgbClr val="000000"/>
              </a:buClr>
              <a:buSzPct val="45000"/>
              <a:buFont typeface="Wingdings" charset="2"/>
              <a:buChar char=""/>
            </a:pPr>
            <a:r>
              <a:rPr lang="en-US" sz="2000" spc="-1" strike="noStrike">
                <a:solidFill>
                  <a:srgbClr val="ffffff"/>
                </a:solidFill>
                <a:uFill>
                  <a:solidFill>
                    <a:srgbClr val="ffffff"/>
                  </a:solidFill>
                </a:uFill>
                <a:latin typeface="Trebuchet MS"/>
              </a:rPr>
              <a:t>Septième niveau de plan</a:t>
            </a:r>
            <a:endParaRPr lang="en-US" sz="2000" spc="-1" strike="noStrike">
              <a:solidFill>
                <a:srgbClr val="ffffff"/>
              </a:solidFill>
              <a:uFill>
                <a:solidFill>
                  <a:srgbClr val="ffffff"/>
                </a:solidFill>
              </a:uFill>
              <a:latin typeface="Trebuchet MS"/>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36" name="CustomShape 1"/>
          <p:cNvSpPr/>
          <p:nvPr/>
        </p:nvSpPr>
        <p:spPr>
          <a:xfrm>
            <a:off x="0" y="0"/>
            <a:ext cx="12191760" cy="685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7" name="PlaceHolder 2"/>
          <p:cNvSpPr>
            <a:spLocks noGrp="1"/>
          </p:cNvSpPr>
          <p:nvPr>
            <p:ph type="title"/>
          </p:nvPr>
        </p:nvSpPr>
        <p:spPr>
          <a:xfrm>
            <a:off x="609480" y="273600"/>
            <a:ext cx="10972440" cy="1144800"/>
          </a:xfrm>
          <a:prstGeom prst="rect">
            <a:avLst/>
          </a:prstGeom>
        </p:spPr>
        <p:txBody>
          <a:bodyPr lIns="0" rIns="0" tIns="0" bIns="0" anchor="ctr"/>
          <a:p>
            <a:r>
              <a:rPr lang="en-US" sz="1800" spc="-1" strike="noStrike">
                <a:solidFill>
                  <a:srgbClr val="000000"/>
                </a:solidFill>
                <a:uFill>
                  <a:solidFill>
                    <a:srgbClr val="ffffff"/>
                  </a:solidFill>
                </a:uFill>
                <a:latin typeface="Trebuchet MS"/>
              </a:rPr>
              <a:t>Cliquez pour éditer le format du texte-titre</a:t>
            </a:r>
            <a:endParaRPr lang="en-US" sz="1800" spc="-1" strike="noStrike">
              <a:solidFill>
                <a:srgbClr val="000000"/>
              </a:solidFill>
              <a:uFill>
                <a:solidFill>
                  <a:srgbClr val="ffffff"/>
                </a:solidFill>
              </a:uFill>
              <a:latin typeface="Trebuchet MS"/>
            </a:endParaRPr>
          </a:p>
        </p:txBody>
      </p:sp>
      <p:sp>
        <p:nvSpPr>
          <p:cNvPr id="38" name="PlaceHolder 3"/>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lang="en-US" sz="2800" spc="-1" strike="noStrike">
                <a:solidFill>
                  <a:srgbClr val="ffffff"/>
                </a:solidFill>
                <a:uFill>
                  <a:solidFill>
                    <a:srgbClr val="ffffff"/>
                  </a:solidFill>
                </a:uFill>
                <a:latin typeface="Trebuchet MS"/>
              </a:rPr>
              <a:t>Cliquez pour éditer le format du plan de texte</a:t>
            </a:r>
            <a:endParaRPr lang="en-US" sz="2800" spc="-1" strike="noStrike">
              <a:solidFill>
                <a:srgbClr val="ffffff"/>
              </a:solidFill>
              <a:uFill>
                <a:solidFill>
                  <a:srgbClr val="ffffff"/>
                </a:solidFill>
              </a:uFill>
              <a:latin typeface="Trebuchet MS"/>
            </a:endParaRPr>
          </a:p>
          <a:p>
            <a:pPr lvl="1" marL="864000" indent="-324000">
              <a:buClr>
                <a:srgbClr val="000000"/>
              </a:buClr>
              <a:buSzPct val="75000"/>
              <a:buFont typeface="Symbol" charset="2"/>
              <a:buChar char=""/>
            </a:pPr>
            <a:r>
              <a:rPr lang="en-US" sz="2000" spc="-1" strike="noStrike">
                <a:solidFill>
                  <a:srgbClr val="ffffff"/>
                </a:solidFill>
                <a:uFill>
                  <a:solidFill>
                    <a:srgbClr val="ffffff"/>
                  </a:solidFill>
                </a:uFill>
                <a:latin typeface="Trebuchet MS"/>
              </a:rPr>
              <a:t>Second niveau de plan</a:t>
            </a:r>
            <a:endParaRPr lang="en-US" sz="2000" spc="-1" strike="noStrike">
              <a:solidFill>
                <a:srgbClr val="ffffff"/>
              </a:solidFill>
              <a:uFill>
                <a:solidFill>
                  <a:srgbClr val="ffffff"/>
                </a:solidFill>
              </a:uFill>
              <a:latin typeface="Trebuchet MS"/>
            </a:endParaRPr>
          </a:p>
          <a:p>
            <a:pPr lvl="2" marL="1296000" indent="-288000">
              <a:buClr>
                <a:srgbClr val="000000"/>
              </a:buClr>
              <a:buSzPct val="45000"/>
              <a:buFont typeface="Wingdings" charset="2"/>
              <a:buChar char=""/>
            </a:pPr>
            <a:r>
              <a:rPr lang="en-US" sz="1800" spc="-1" strike="noStrike">
                <a:solidFill>
                  <a:srgbClr val="ffffff"/>
                </a:solidFill>
                <a:uFill>
                  <a:solidFill>
                    <a:srgbClr val="ffffff"/>
                  </a:solidFill>
                </a:uFill>
                <a:latin typeface="Trebuchet MS"/>
              </a:rPr>
              <a:t>Troisième niveau de plan</a:t>
            </a:r>
            <a:endParaRPr lang="en-US" sz="1800" spc="-1" strike="noStrike">
              <a:solidFill>
                <a:srgbClr val="ffffff"/>
              </a:solidFill>
              <a:uFill>
                <a:solidFill>
                  <a:srgbClr val="ffffff"/>
                </a:solidFill>
              </a:uFill>
              <a:latin typeface="Trebuchet MS"/>
            </a:endParaRPr>
          </a:p>
          <a:p>
            <a:pPr lvl="3" marL="1728000" indent="-216000">
              <a:buClr>
                <a:srgbClr val="000000"/>
              </a:buClr>
              <a:buSzPct val="75000"/>
              <a:buFont typeface="Symbol" charset="2"/>
              <a:buChar char=""/>
            </a:pPr>
            <a:r>
              <a:rPr lang="en-US" sz="1800" spc="-1" strike="noStrike">
                <a:solidFill>
                  <a:srgbClr val="ffffff"/>
                </a:solidFill>
                <a:uFill>
                  <a:solidFill>
                    <a:srgbClr val="ffffff"/>
                  </a:solidFill>
                </a:uFill>
                <a:latin typeface="Trebuchet MS"/>
              </a:rPr>
              <a:t>Quatrième niveau de plan</a:t>
            </a:r>
            <a:endParaRPr lang="en-US" sz="1800" spc="-1" strike="noStrike">
              <a:solidFill>
                <a:srgbClr val="ffffff"/>
              </a:solidFill>
              <a:uFill>
                <a:solidFill>
                  <a:srgbClr val="ffffff"/>
                </a:solidFill>
              </a:uFill>
              <a:latin typeface="Trebuchet MS"/>
            </a:endParaRPr>
          </a:p>
          <a:p>
            <a:pPr lvl="4" marL="2160000" indent="-216000">
              <a:buClr>
                <a:srgbClr val="000000"/>
              </a:buClr>
              <a:buSzPct val="45000"/>
              <a:buFont typeface="Wingdings" charset="2"/>
              <a:buChar char=""/>
            </a:pPr>
            <a:r>
              <a:rPr lang="en-US" sz="2000" spc="-1" strike="noStrike">
                <a:solidFill>
                  <a:srgbClr val="ffffff"/>
                </a:solidFill>
                <a:uFill>
                  <a:solidFill>
                    <a:srgbClr val="ffffff"/>
                  </a:solidFill>
                </a:uFill>
                <a:latin typeface="Trebuchet MS"/>
              </a:rPr>
              <a:t>Cinquième niveau de plan</a:t>
            </a:r>
            <a:endParaRPr lang="en-US" sz="2000" spc="-1" strike="noStrike">
              <a:solidFill>
                <a:srgbClr val="ffffff"/>
              </a:solidFill>
              <a:uFill>
                <a:solidFill>
                  <a:srgbClr val="ffffff"/>
                </a:solidFill>
              </a:uFill>
              <a:latin typeface="Trebuchet MS"/>
            </a:endParaRPr>
          </a:p>
          <a:p>
            <a:pPr lvl="5" marL="2592000" indent="-216000">
              <a:buClr>
                <a:srgbClr val="000000"/>
              </a:buClr>
              <a:buSzPct val="45000"/>
              <a:buFont typeface="Wingdings" charset="2"/>
              <a:buChar char=""/>
            </a:pPr>
            <a:r>
              <a:rPr lang="en-US" sz="2000" spc="-1" strike="noStrike">
                <a:solidFill>
                  <a:srgbClr val="ffffff"/>
                </a:solidFill>
                <a:uFill>
                  <a:solidFill>
                    <a:srgbClr val="ffffff"/>
                  </a:solidFill>
                </a:uFill>
                <a:latin typeface="Trebuchet MS"/>
              </a:rPr>
              <a:t>Sixième niveau de plan</a:t>
            </a:r>
            <a:endParaRPr lang="en-US" sz="2000" spc="-1" strike="noStrike">
              <a:solidFill>
                <a:srgbClr val="ffffff"/>
              </a:solidFill>
              <a:uFill>
                <a:solidFill>
                  <a:srgbClr val="ffffff"/>
                </a:solidFill>
              </a:uFill>
              <a:latin typeface="Trebuchet MS"/>
            </a:endParaRPr>
          </a:p>
          <a:p>
            <a:pPr lvl="6" marL="3024000" indent="-216000">
              <a:buClr>
                <a:srgbClr val="000000"/>
              </a:buClr>
              <a:buSzPct val="45000"/>
              <a:buFont typeface="Wingdings" charset="2"/>
              <a:buChar char=""/>
            </a:pPr>
            <a:r>
              <a:rPr lang="en-US" sz="2000" spc="-1" strike="noStrike">
                <a:solidFill>
                  <a:srgbClr val="ffffff"/>
                </a:solidFill>
                <a:uFill>
                  <a:solidFill>
                    <a:srgbClr val="ffffff"/>
                  </a:solidFill>
                </a:uFill>
                <a:latin typeface="Trebuchet MS"/>
              </a:rPr>
              <a:t>Septième niveau de plan</a:t>
            </a:r>
            <a:endParaRPr lang="en-US" sz="2000" spc="-1" strike="noStrike">
              <a:solidFill>
                <a:srgbClr val="ffffff"/>
              </a:solidFill>
              <a:uFill>
                <a:solidFill>
                  <a:srgbClr val="ffffff"/>
                </a:solidFill>
              </a:uFill>
              <a:latin typeface="Trebuchet MS"/>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73" name="PlaceHolder 1"/>
          <p:cNvSpPr>
            <a:spLocks noGrp="1"/>
          </p:cNvSpPr>
          <p:nvPr>
            <p:ph type="title"/>
          </p:nvPr>
        </p:nvSpPr>
        <p:spPr>
          <a:xfrm>
            <a:off x="5127120" y="1041480"/>
            <a:ext cx="6639840" cy="2387160"/>
          </a:xfrm>
          <a:prstGeom prst="rect">
            <a:avLst/>
          </a:prstGeom>
        </p:spPr>
        <p:txBody>
          <a:bodyPr anchor="b"/>
          <a:p>
            <a:pPr algn="ctr">
              <a:lnSpc>
                <a:spcPct val="100000"/>
              </a:lnSpc>
            </a:pPr>
            <a:r>
              <a:rPr b="1" lang="en-US" sz="6000" spc="-1" strike="noStrike">
                <a:solidFill>
                  <a:srgbClr val="ffffff"/>
                </a:solidFill>
                <a:uFill>
                  <a:solidFill>
                    <a:srgbClr val="ffffff"/>
                  </a:solidFill>
                </a:uFill>
                <a:latin typeface="Trebuchet MS"/>
              </a:rPr>
              <a:t>Haga clic para modificar el estilo de título del patrón</a:t>
            </a:r>
            <a:endParaRPr lang="en-US" sz="1800" spc="-1" strike="noStrike">
              <a:solidFill>
                <a:srgbClr val="000000"/>
              </a:solidFill>
              <a:uFill>
                <a:solidFill>
                  <a:srgbClr val="ffffff"/>
                </a:solidFill>
              </a:uFill>
              <a:latin typeface="Trebuchet MS"/>
            </a:endParaRPr>
          </a:p>
        </p:txBody>
      </p:sp>
      <p:sp>
        <p:nvSpPr>
          <p:cNvPr id="74" name="PlaceHolder 2"/>
          <p:cNvSpPr>
            <a:spLocks noGrp="1"/>
          </p:cNvSpPr>
          <p:nvPr>
            <p:ph type="dt"/>
          </p:nvPr>
        </p:nvSpPr>
        <p:spPr>
          <a:xfrm>
            <a:off x="405000" y="6356520"/>
            <a:ext cx="2183400" cy="364680"/>
          </a:xfrm>
          <a:prstGeom prst="rect">
            <a:avLst/>
          </a:prstGeom>
        </p:spPr>
        <p:txBody>
          <a:bodyPr anchor="ctr"/>
          <a:p>
            <a:pPr>
              <a:lnSpc>
                <a:spcPct val="100000"/>
              </a:lnSpc>
            </a:pPr>
            <a:r>
              <a:rPr lang="fr-FR" sz="1200" spc="-1" strike="noStrike">
                <a:solidFill>
                  <a:srgbClr val="ffffff"/>
                </a:solidFill>
                <a:uFill>
                  <a:solidFill>
                    <a:srgbClr val="ffffff"/>
                  </a:solidFill>
                </a:uFill>
                <a:latin typeface="Trebuchet MS"/>
              </a:rPr>
              <a:t>27/04/2024</a:t>
            </a:r>
            <a:endParaRPr lang="fr-FR" sz="1400" spc="-1" strike="noStrike">
              <a:solidFill>
                <a:srgbClr val="000000"/>
              </a:solidFill>
              <a:uFill>
                <a:solidFill>
                  <a:srgbClr val="ffffff"/>
                </a:solidFill>
              </a:uFill>
              <a:latin typeface="Times New Roman"/>
            </a:endParaRPr>
          </a:p>
        </p:txBody>
      </p:sp>
      <p:sp>
        <p:nvSpPr>
          <p:cNvPr id="75" name="PlaceHolder 3"/>
          <p:cNvSpPr>
            <a:spLocks noGrp="1"/>
          </p:cNvSpPr>
          <p:nvPr>
            <p:ph type="ftr"/>
          </p:nvPr>
        </p:nvSpPr>
        <p:spPr>
          <a:xfrm>
            <a:off x="3218760" y="6356520"/>
            <a:ext cx="3275280" cy="364680"/>
          </a:xfrm>
          <a:prstGeom prst="rect">
            <a:avLst/>
          </a:prstGeom>
        </p:spPr>
        <p:txBody>
          <a:bodyPr anchor="ctr"/>
          <a:p>
            <a:endParaRPr lang="fr-FR" sz="2400" spc="-1" strike="noStrike">
              <a:solidFill>
                <a:srgbClr val="000000"/>
              </a:solidFill>
              <a:uFill>
                <a:solidFill>
                  <a:srgbClr val="ffffff"/>
                </a:solidFill>
              </a:uFill>
              <a:latin typeface="Times New Roman"/>
            </a:endParaRPr>
          </a:p>
        </p:txBody>
      </p:sp>
      <p:sp>
        <p:nvSpPr>
          <p:cNvPr id="76" name="PlaceHolder 4"/>
          <p:cNvSpPr>
            <a:spLocks noGrp="1"/>
          </p:cNvSpPr>
          <p:nvPr>
            <p:ph type="sldNum"/>
          </p:nvPr>
        </p:nvSpPr>
        <p:spPr>
          <a:xfrm>
            <a:off x="7124760" y="6356520"/>
            <a:ext cx="1903680" cy="364680"/>
          </a:xfrm>
          <a:prstGeom prst="rect">
            <a:avLst/>
          </a:prstGeom>
        </p:spPr>
        <p:txBody>
          <a:bodyPr anchor="ctr"/>
          <a:p>
            <a:pPr algn="r">
              <a:lnSpc>
                <a:spcPct val="100000"/>
              </a:lnSpc>
            </a:pPr>
            <a:fld id="{C86C9CCA-1C6A-4562-9B13-9C5B8E5FA458}" type="slidenum">
              <a:rPr lang="fr-FR" sz="1200" spc="-1" strike="noStrike">
                <a:solidFill>
                  <a:srgbClr val="ffffff"/>
                </a:solidFill>
                <a:uFill>
                  <a:solidFill>
                    <a:srgbClr val="ffffff"/>
                  </a:solidFill>
                </a:uFill>
                <a:latin typeface="Trebuchet MS"/>
              </a:rPr>
              <a:t>&lt;numéro&gt;</a:t>
            </a:fld>
            <a:endParaRPr lang="fr-FR" sz="1400" spc="-1" strike="noStrike">
              <a:solidFill>
                <a:srgbClr val="000000"/>
              </a:solidFill>
              <a:uFill>
                <a:solidFill>
                  <a:srgbClr val="ffffff"/>
                </a:solidFill>
              </a:uFill>
              <a:latin typeface="Times New Roman"/>
            </a:endParaRPr>
          </a:p>
        </p:txBody>
      </p:sp>
      <p:sp>
        <p:nvSpPr>
          <p:cNvPr id="77" name="PlaceHolder 5"/>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lang="en-US" sz="2800" spc="-1" strike="noStrike">
                <a:solidFill>
                  <a:srgbClr val="ffffff"/>
                </a:solidFill>
                <a:uFill>
                  <a:solidFill>
                    <a:srgbClr val="ffffff"/>
                  </a:solidFill>
                </a:uFill>
                <a:latin typeface="Trebuchet MS"/>
              </a:rPr>
              <a:t>Cliquez pour éditer le format du plan de texte</a:t>
            </a:r>
            <a:endParaRPr lang="en-US" sz="2800" spc="-1" strike="noStrike">
              <a:solidFill>
                <a:srgbClr val="ffffff"/>
              </a:solidFill>
              <a:uFill>
                <a:solidFill>
                  <a:srgbClr val="ffffff"/>
                </a:solidFill>
              </a:uFill>
              <a:latin typeface="Trebuchet MS"/>
            </a:endParaRPr>
          </a:p>
          <a:p>
            <a:pPr lvl="1" marL="864000" indent="-324000">
              <a:buClr>
                <a:srgbClr val="000000"/>
              </a:buClr>
              <a:buSzPct val="75000"/>
              <a:buFont typeface="Symbol" charset="2"/>
              <a:buChar char=""/>
            </a:pPr>
            <a:r>
              <a:rPr lang="en-US" sz="2000" spc="-1" strike="noStrike">
                <a:solidFill>
                  <a:srgbClr val="ffffff"/>
                </a:solidFill>
                <a:uFill>
                  <a:solidFill>
                    <a:srgbClr val="ffffff"/>
                  </a:solidFill>
                </a:uFill>
                <a:latin typeface="Trebuchet MS"/>
              </a:rPr>
              <a:t>Second niveau de plan</a:t>
            </a:r>
            <a:endParaRPr lang="en-US" sz="2000" spc="-1" strike="noStrike">
              <a:solidFill>
                <a:srgbClr val="ffffff"/>
              </a:solidFill>
              <a:uFill>
                <a:solidFill>
                  <a:srgbClr val="ffffff"/>
                </a:solidFill>
              </a:uFill>
              <a:latin typeface="Trebuchet MS"/>
            </a:endParaRPr>
          </a:p>
          <a:p>
            <a:pPr lvl="2" marL="1296000" indent="-288000">
              <a:buClr>
                <a:srgbClr val="000000"/>
              </a:buClr>
              <a:buSzPct val="45000"/>
              <a:buFont typeface="Wingdings" charset="2"/>
              <a:buChar char=""/>
            </a:pPr>
            <a:r>
              <a:rPr lang="en-US" sz="1800" spc="-1" strike="noStrike">
                <a:solidFill>
                  <a:srgbClr val="ffffff"/>
                </a:solidFill>
                <a:uFill>
                  <a:solidFill>
                    <a:srgbClr val="ffffff"/>
                  </a:solidFill>
                </a:uFill>
                <a:latin typeface="Trebuchet MS"/>
              </a:rPr>
              <a:t>Troisième niveau de plan</a:t>
            </a:r>
            <a:endParaRPr lang="en-US" sz="1800" spc="-1" strike="noStrike">
              <a:solidFill>
                <a:srgbClr val="ffffff"/>
              </a:solidFill>
              <a:uFill>
                <a:solidFill>
                  <a:srgbClr val="ffffff"/>
                </a:solidFill>
              </a:uFill>
              <a:latin typeface="Trebuchet MS"/>
            </a:endParaRPr>
          </a:p>
          <a:p>
            <a:pPr lvl="3" marL="1728000" indent="-216000">
              <a:buClr>
                <a:srgbClr val="000000"/>
              </a:buClr>
              <a:buSzPct val="75000"/>
              <a:buFont typeface="Symbol" charset="2"/>
              <a:buChar char=""/>
            </a:pPr>
            <a:r>
              <a:rPr lang="en-US" sz="1800" spc="-1" strike="noStrike">
                <a:solidFill>
                  <a:srgbClr val="ffffff"/>
                </a:solidFill>
                <a:uFill>
                  <a:solidFill>
                    <a:srgbClr val="ffffff"/>
                  </a:solidFill>
                </a:uFill>
                <a:latin typeface="Trebuchet MS"/>
              </a:rPr>
              <a:t>Quatrième niveau de plan</a:t>
            </a:r>
            <a:endParaRPr lang="en-US" sz="1800" spc="-1" strike="noStrike">
              <a:solidFill>
                <a:srgbClr val="ffffff"/>
              </a:solidFill>
              <a:uFill>
                <a:solidFill>
                  <a:srgbClr val="ffffff"/>
                </a:solidFill>
              </a:uFill>
              <a:latin typeface="Trebuchet MS"/>
            </a:endParaRPr>
          </a:p>
          <a:p>
            <a:pPr lvl="4" marL="2160000" indent="-216000">
              <a:buClr>
                <a:srgbClr val="000000"/>
              </a:buClr>
              <a:buSzPct val="45000"/>
              <a:buFont typeface="Wingdings" charset="2"/>
              <a:buChar char=""/>
            </a:pPr>
            <a:r>
              <a:rPr lang="en-US" sz="2000" spc="-1" strike="noStrike">
                <a:solidFill>
                  <a:srgbClr val="ffffff"/>
                </a:solidFill>
                <a:uFill>
                  <a:solidFill>
                    <a:srgbClr val="ffffff"/>
                  </a:solidFill>
                </a:uFill>
                <a:latin typeface="Trebuchet MS"/>
              </a:rPr>
              <a:t>Cinquième niveau de plan</a:t>
            </a:r>
            <a:endParaRPr lang="en-US" sz="2000" spc="-1" strike="noStrike">
              <a:solidFill>
                <a:srgbClr val="ffffff"/>
              </a:solidFill>
              <a:uFill>
                <a:solidFill>
                  <a:srgbClr val="ffffff"/>
                </a:solidFill>
              </a:uFill>
              <a:latin typeface="Trebuchet MS"/>
            </a:endParaRPr>
          </a:p>
          <a:p>
            <a:pPr lvl="5" marL="2592000" indent="-216000">
              <a:buClr>
                <a:srgbClr val="000000"/>
              </a:buClr>
              <a:buSzPct val="45000"/>
              <a:buFont typeface="Wingdings" charset="2"/>
              <a:buChar char=""/>
            </a:pPr>
            <a:r>
              <a:rPr lang="en-US" sz="2000" spc="-1" strike="noStrike">
                <a:solidFill>
                  <a:srgbClr val="ffffff"/>
                </a:solidFill>
                <a:uFill>
                  <a:solidFill>
                    <a:srgbClr val="ffffff"/>
                  </a:solidFill>
                </a:uFill>
                <a:latin typeface="Trebuchet MS"/>
              </a:rPr>
              <a:t>Sixième niveau de plan</a:t>
            </a:r>
            <a:endParaRPr lang="en-US" sz="2000" spc="-1" strike="noStrike">
              <a:solidFill>
                <a:srgbClr val="ffffff"/>
              </a:solidFill>
              <a:uFill>
                <a:solidFill>
                  <a:srgbClr val="ffffff"/>
                </a:solidFill>
              </a:uFill>
              <a:latin typeface="Trebuchet MS"/>
            </a:endParaRPr>
          </a:p>
          <a:p>
            <a:pPr lvl="6" marL="3024000" indent="-216000">
              <a:buClr>
                <a:srgbClr val="000000"/>
              </a:buClr>
              <a:buSzPct val="45000"/>
              <a:buFont typeface="Wingdings" charset="2"/>
              <a:buChar char=""/>
            </a:pPr>
            <a:r>
              <a:rPr lang="en-US" sz="2000" spc="-1" strike="noStrike">
                <a:solidFill>
                  <a:srgbClr val="ffffff"/>
                </a:solidFill>
                <a:uFill>
                  <a:solidFill>
                    <a:srgbClr val="ffffff"/>
                  </a:solidFill>
                </a:uFill>
                <a:latin typeface="Trebuchet MS"/>
              </a:rPr>
              <a:t>Septième niveau de plan</a:t>
            </a:r>
            <a:endParaRPr lang="en-US" sz="2000" spc="-1" strike="noStrike">
              <a:solidFill>
                <a:srgbClr val="ffffff"/>
              </a:solidFill>
              <a:uFill>
                <a:solidFill>
                  <a:srgbClr val="ffffff"/>
                </a:solidFill>
              </a:uFill>
              <a:latin typeface="Trebuchet MS"/>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12" name="PlaceHolder 1"/>
          <p:cNvSpPr>
            <a:spLocks noGrp="1"/>
          </p:cNvSpPr>
          <p:nvPr>
            <p:ph type="title"/>
          </p:nvPr>
        </p:nvSpPr>
        <p:spPr>
          <a:xfrm>
            <a:off x="405000" y="417240"/>
            <a:ext cx="11428920" cy="1325160"/>
          </a:xfrm>
          <a:prstGeom prst="rect">
            <a:avLst/>
          </a:prstGeom>
        </p:spPr>
        <p:txBody>
          <a:bodyPr anchor="ctr"/>
          <a:p>
            <a:pPr algn="ctr">
              <a:lnSpc>
                <a:spcPct val="90000"/>
              </a:lnSpc>
            </a:pPr>
            <a:r>
              <a:rPr b="1" lang="en-US" sz="4400" spc="-1" strike="noStrike">
                <a:solidFill>
                  <a:srgbClr val="ffffff"/>
                </a:solidFill>
                <a:uFill>
                  <a:solidFill>
                    <a:srgbClr val="ffffff"/>
                  </a:solidFill>
                </a:uFill>
                <a:latin typeface="Trebuchet MS"/>
              </a:rPr>
              <a:t>Haga clic para modificar el estilo de título del patrón</a:t>
            </a:r>
            <a:endParaRPr lang="en-US" sz="1800" spc="-1" strike="noStrike">
              <a:solidFill>
                <a:srgbClr val="000000"/>
              </a:solidFill>
              <a:uFill>
                <a:solidFill>
                  <a:srgbClr val="ffffff"/>
                </a:solidFill>
              </a:uFill>
              <a:latin typeface="Trebuchet MS"/>
            </a:endParaRPr>
          </a:p>
        </p:txBody>
      </p:sp>
      <p:sp>
        <p:nvSpPr>
          <p:cNvPr id="113" name="PlaceHolder 2"/>
          <p:cNvSpPr>
            <a:spLocks noGrp="1"/>
          </p:cNvSpPr>
          <p:nvPr>
            <p:ph type="body"/>
          </p:nvPr>
        </p:nvSpPr>
        <p:spPr>
          <a:xfrm>
            <a:off x="405000" y="1841760"/>
            <a:ext cx="8623440" cy="4386960"/>
          </a:xfrm>
          <a:prstGeom prst="rect">
            <a:avLst/>
          </a:prstGeom>
        </p:spPr>
        <p:txBody>
          <a:bodyPr/>
          <a:p>
            <a:pPr marL="432000" indent="-324000">
              <a:buClr>
                <a:srgbClr val="000000"/>
              </a:buClr>
              <a:buSzPct val="45000"/>
              <a:buFont typeface="Wingdings" charset="2"/>
              <a:buChar char=""/>
            </a:pPr>
            <a:r>
              <a:rPr lang="en-US" sz="2800" spc="-1" strike="noStrike">
                <a:solidFill>
                  <a:srgbClr val="ffffff"/>
                </a:solidFill>
                <a:uFill>
                  <a:solidFill>
                    <a:srgbClr val="ffffff"/>
                  </a:solidFill>
                </a:uFill>
                <a:latin typeface="Trebuchet MS"/>
              </a:rPr>
              <a:t>Cliquez pour éditer le format du plan de texte</a:t>
            </a:r>
            <a:endParaRPr lang="en-US" sz="2800" spc="-1" strike="noStrike">
              <a:solidFill>
                <a:srgbClr val="ffffff"/>
              </a:solidFill>
              <a:uFill>
                <a:solidFill>
                  <a:srgbClr val="ffffff"/>
                </a:solidFill>
              </a:uFill>
              <a:latin typeface="Trebuchet MS"/>
            </a:endParaRPr>
          </a:p>
          <a:p>
            <a:pPr lvl="1" marL="864000" indent="-324000">
              <a:buClr>
                <a:srgbClr val="000000"/>
              </a:buClr>
              <a:buSzPct val="75000"/>
              <a:buFont typeface="Symbol" charset="2"/>
              <a:buChar char=""/>
            </a:pPr>
            <a:r>
              <a:rPr lang="en-US" sz="2800" spc="-1" strike="noStrike">
                <a:solidFill>
                  <a:srgbClr val="ffffff"/>
                </a:solidFill>
                <a:uFill>
                  <a:solidFill>
                    <a:srgbClr val="ffffff"/>
                  </a:solidFill>
                </a:uFill>
                <a:latin typeface="Trebuchet MS"/>
              </a:rPr>
              <a:t>Second niveau de plan</a:t>
            </a:r>
            <a:endParaRPr lang="en-US" sz="2800" spc="-1" strike="noStrike">
              <a:solidFill>
                <a:srgbClr val="ffffff"/>
              </a:solidFill>
              <a:uFill>
                <a:solidFill>
                  <a:srgbClr val="ffffff"/>
                </a:solidFill>
              </a:uFill>
              <a:latin typeface="Trebuchet MS"/>
            </a:endParaRPr>
          </a:p>
          <a:p>
            <a:pPr lvl="2" marL="1296000" indent="-288000">
              <a:buClr>
                <a:srgbClr val="000000"/>
              </a:buClr>
              <a:buSzPct val="45000"/>
              <a:buFont typeface="Wingdings" charset="2"/>
              <a:buChar char=""/>
            </a:pPr>
            <a:r>
              <a:rPr lang="en-US" sz="2800" spc="-1" strike="noStrike">
                <a:solidFill>
                  <a:srgbClr val="ffffff"/>
                </a:solidFill>
                <a:uFill>
                  <a:solidFill>
                    <a:srgbClr val="ffffff"/>
                  </a:solidFill>
                </a:uFill>
                <a:latin typeface="Trebuchet MS"/>
              </a:rPr>
              <a:t>Troisième niveau de plan</a:t>
            </a:r>
            <a:endParaRPr lang="en-US" sz="2800" spc="-1" strike="noStrike">
              <a:solidFill>
                <a:srgbClr val="ffffff"/>
              </a:solidFill>
              <a:uFill>
                <a:solidFill>
                  <a:srgbClr val="ffffff"/>
                </a:solidFill>
              </a:uFill>
              <a:latin typeface="Trebuchet MS"/>
            </a:endParaRPr>
          </a:p>
          <a:p>
            <a:pPr lvl="3" marL="1728000" indent="-216000">
              <a:buClr>
                <a:srgbClr val="000000"/>
              </a:buClr>
              <a:buSzPct val="75000"/>
              <a:buFont typeface="Symbol" charset="2"/>
              <a:buChar char=""/>
            </a:pPr>
            <a:r>
              <a:rPr lang="en-US" sz="2800" spc="-1" strike="noStrike">
                <a:solidFill>
                  <a:srgbClr val="ffffff"/>
                </a:solidFill>
                <a:uFill>
                  <a:solidFill>
                    <a:srgbClr val="ffffff"/>
                  </a:solidFill>
                </a:uFill>
                <a:latin typeface="Trebuchet MS"/>
              </a:rPr>
              <a:t>Quatrième niveau de plan</a:t>
            </a:r>
            <a:endParaRPr lang="en-US" sz="2800" spc="-1" strike="noStrike">
              <a:solidFill>
                <a:srgbClr val="ffffff"/>
              </a:solidFill>
              <a:uFill>
                <a:solidFill>
                  <a:srgbClr val="ffffff"/>
                </a:solidFill>
              </a:uFill>
              <a:latin typeface="Trebuchet MS"/>
            </a:endParaRPr>
          </a:p>
          <a:p>
            <a:pPr lvl="4" marL="2160000" indent="-216000">
              <a:buClr>
                <a:srgbClr val="000000"/>
              </a:buClr>
              <a:buSzPct val="45000"/>
              <a:buFont typeface="Wingdings" charset="2"/>
              <a:buChar char=""/>
            </a:pPr>
            <a:r>
              <a:rPr lang="en-US" sz="2800" spc="-1" strike="noStrike">
                <a:solidFill>
                  <a:srgbClr val="ffffff"/>
                </a:solidFill>
                <a:uFill>
                  <a:solidFill>
                    <a:srgbClr val="ffffff"/>
                  </a:solidFill>
                </a:uFill>
                <a:latin typeface="Trebuchet MS"/>
              </a:rPr>
              <a:t>Cinquième niveau de plan</a:t>
            </a:r>
            <a:endParaRPr lang="en-US" sz="2800" spc="-1" strike="noStrike">
              <a:solidFill>
                <a:srgbClr val="ffffff"/>
              </a:solidFill>
              <a:uFill>
                <a:solidFill>
                  <a:srgbClr val="ffffff"/>
                </a:solidFill>
              </a:uFill>
              <a:latin typeface="Trebuchet MS"/>
            </a:endParaRPr>
          </a:p>
          <a:p>
            <a:pPr lvl="5" marL="2592000" indent="-216000">
              <a:buClr>
                <a:srgbClr val="000000"/>
              </a:buClr>
              <a:buSzPct val="45000"/>
              <a:buFont typeface="Wingdings" charset="2"/>
              <a:buChar char=""/>
            </a:pPr>
            <a:r>
              <a:rPr lang="en-US" sz="2800" spc="-1" strike="noStrike">
                <a:solidFill>
                  <a:srgbClr val="ffffff"/>
                </a:solidFill>
                <a:uFill>
                  <a:solidFill>
                    <a:srgbClr val="ffffff"/>
                  </a:solidFill>
                </a:uFill>
                <a:latin typeface="Trebuchet MS"/>
              </a:rPr>
              <a:t>Sixième niveau de plan</a:t>
            </a:r>
            <a:endParaRPr lang="en-US" sz="2800" spc="-1" strike="noStrike">
              <a:solidFill>
                <a:srgbClr val="ffffff"/>
              </a:solidFill>
              <a:uFill>
                <a:solidFill>
                  <a:srgbClr val="ffffff"/>
                </a:solidFill>
              </a:uFill>
              <a:latin typeface="Trebuchet MS"/>
            </a:endParaRPr>
          </a:p>
          <a:p>
            <a:pPr marL="228600" indent="-228240">
              <a:lnSpc>
                <a:spcPct val="100000"/>
              </a:lnSpc>
              <a:buClr>
                <a:srgbClr val="ffffff"/>
              </a:buClr>
              <a:buFont typeface="Arial"/>
              <a:buChar char="•"/>
            </a:pPr>
            <a:r>
              <a:rPr lang="en-US" sz="2800" spc="-1" strike="noStrike">
                <a:solidFill>
                  <a:srgbClr val="ffffff"/>
                </a:solidFill>
                <a:uFill>
                  <a:solidFill>
                    <a:srgbClr val="ffffff"/>
                  </a:solidFill>
                </a:uFill>
                <a:latin typeface="Trebuchet MS"/>
              </a:rPr>
              <a:t>Septième niveau de planHaga clic para modificar los estilos de texto del patrón</a:t>
            </a:r>
            <a:endParaRPr lang="en-US" sz="2800" spc="-1" strike="noStrike">
              <a:solidFill>
                <a:srgbClr val="ffffff"/>
              </a:solidFill>
              <a:uFill>
                <a:solidFill>
                  <a:srgbClr val="ffffff"/>
                </a:solidFill>
              </a:uFill>
              <a:latin typeface="Trebuchet MS"/>
            </a:endParaRPr>
          </a:p>
          <a:p>
            <a:pPr lvl="1" marL="685800" indent="-228240">
              <a:lnSpc>
                <a:spcPct val="100000"/>
              </a:lnSpc>
              <a:buClr>
                <a:srgbClr val="ffffff"/>
              </a:buClr>
              <a:buFont typeface="Arial"/>
              <a:buChar char="•"/>
            </a:pPr>
            <a:r>
              <a:rPr lang="en-US" sz="2400" spc="-1" strike="noStrike">
                <a:solidFill>
                  <a:srgbClr val="ffffff"/>
                </a:solidFill>
                <a:uFill>
                  <a:solidFill>
                    <a:srgbClr val="ffffff"/>
                  </a:solidFill>
                </a:uFill>
                <a:latin typeface="Trebuchet MS"/>
              </a:rPr>
              <a:t>Segundo nivel</a:t>
            </a:r>
            <a:endParaRPr lang="en-US" sz="2800" spc="-1" strike="noStrike">
              <a:solidFill>
                <a:srgbClr val="ffffff"/>
              </a:solidFill>
              <a:uFill>
                <a:solidFill>
                  <a:srgbClr val="ffffff"/>
                </a:solidFill>
              </a:uFill>
              <a:latin typeface="Trebuchet MS"/>
            </a:endParaRPr>
          </a:p>
          <a:p>
            <a:pPr lvl="2" marL="1143000" indent="-228240">
              <a:lnSpc>
                <a:spcPct val="100000"/>
              </a:lnSpc>
              <a:buClr>
                <a:srgbClr val="ffffff"/>
              </a:buClr>
              <a:buFont typeface="Arial"/>
              <a:buChar char="•"/>
            </a:pPr>
            <a:r>
              <a:rPr lang="en-US" sz="2000" spc="-1" strike="noStrike">
                <a:solidFill>
                  <a:srgbClr val="ffffff"/>
                </a:solidFill>
                <a:uFill>
                  <a:solidFill>
                    <a:srgbClr val="ffffff"/>
                  </a:solidFill>
                </a:uFill>
                <a:latin typeface="Trebuchet MS"/>
              </a:rPr>
              <a:t>Tercer nivel</a:t>
            </a:r>
            <a:endParaRPr lang="en-US" sz="2800" spc="-1" strike="noStrike">
              <a:solidFill>
                <a:srgbClr val="ffffff"/>
              </a:solidFill>
              <a:uFill>
                <a:solidFill>
                  <a:srgbClr val="ffffff"/>
                </a:solidFill>
              </a:uFill>
              <a:latin typeface="Trebuchet MS"/>
            </a:endParaRPr>
          </a:p>
          <a:p>
            <a:pPr lvl="3" marL="1600200" indent="-228240">
              <a:lnSpc>
                <a:spcPct val="100000"/>
              </a:lnSpc>
              <a:buClr>
                <a:srgbClr val="ffffff"/>
              </a:buClr>
              <a:buFont typeface="Arial"/>
              <a:buChar char="•"/>
            </a:pPr>
            <a:r>
              <a:rPr lang="en-US" sz="1800" spc="-1" strike="noStrike">
                <a:solidFill>
                  <a:srgbClr val="ffffff"/>
                </a:solidFill>
                <a:uFill>
                  <a:solidFill>
                    <a:srgbClr val="ffffff"/>
                  </a:solidFill>
                </a:uFill>
                <a:latin typeface="Trebuchet MS"/>
              </a:rPr>
              <a:t>Cuarto nivel</a:t>
            </a:r>
            <a:endParaRPr lang="en-US" sz="2800" spc="-1" strike="noStrike">
              <a:solidFill>
                <a:srgbClr val="ffffff"/>
              </a:solidFill>
              <a:uFill>
                <a:solidFill>
                  <a:srgbClr val="ffffff"/>
                </a:solidFill>
              </a:uFill>
              <a:latin typeface="Trebuchet MS"/>
            </a:endParaRPr>
          </a:p>
          <a:p>
            <a:pPr lvl="4" marL="2057400" indent="-228240">
              <a:lnSpc>
                <a:spcPct val="100000"/>
              </a:lnSpc>
              <a:buClr>
                <a:srgbClr val="ffffff"/>
              </a:buClr>
              <a:buFont typeface="Arial"/>
              <a:buChar char="•"/>
            </a:pPr>
            <a:r>
              <a:rPr lang="en-US" sz="1800" spc="-1" strike="noStrike">
                <a:solidFill>
                  <a:srgbClr val="ffffff"/>
                </a:solidFill>
                <a:uFill>
                  <a:solidFill>
                    <a:srgbClr val="ffffff"/>
                  </a:solidFill>
                </a:uFill>
                <a:latin typeface="Trebuchet MS"/>
              </a:rPr>
              <a:t>Quinto nivel</a:t>
            </a:r>
            <a:endParaRPr lang="en-US" sz="2800" spc="-1" strike="noStrike">
              <a:solidFill>
                <a:srgbClr val="ffffff"/>
              </a:solidFill>
              <a:uFill>
                <a:solidFill>
                  <a:srgbClr val="ffffff"/>
                </a:solidFill>
              </a:uFill>
              <a:latin typeface="Trebuchet MS"/>
            </a:endParaRPr>
          </a:p>
        </p:txBody>
      </p:sp>
      <p:sp>
        <p:nvSpPr>
          <p:cNvPr id="114" name="PlaceHolder 3"/>
          <p:cNvSpPr>
            <a:spLocks noGrp="1"/>
          </p:cNvSpPr>
          <p:nvPr>
            <p:ph type="dt"/>
          </p:nvPr>
        </p:nvSpPr>
        <p:spPr>
          <a:xfrm>
            <a:off x="405000" y="6356520"/>
            <a:ext cx="2183400" cy="364680"/>
          </a:xfrm>
          <a:prstGeom prst="rect">
            <a:avLst/>
          </a:prstGeom>
        </p:spPr>
        <p:txBody>
          <a:bodyPr anchor="ctr"/>
          <a:p>
            <a:pPr>
              <a:lnSpc>
                <a:spcPct val="100000"/>
              </a:lnSpc>
            </a:pPr>
            <a:r>
              <a:rPr lang="fr-FR" sz="1200" spc="-1" strike="noStrike">
                <a:solidFill>
                  <a:srgbClr val="ffffff"/>
                </a:solidFill>
                <a:uFill>
                  <a:solidFill>
                    <a:srgbClr val="ffffff"/>
                  </a:solidFill>
                </a:uFill>
                <a:latin typeface="Trebuchet MS"/>
              </a:rPr>
              <a:t>27/04/2024</a:t>
            </a:r>
            <a:endParaRPr lang="fr-FR" sz="1400" spc="-1" strike="noStrike">
              <a:solidFill>
                <a:srgbClr val="000000"/>
              </a:solidFill>
              <a:uFill>
                <a:solidFill>
                  <a:srgbClr val="ffffff"/>
                </a:solidFill>
              </a:uFill>
              <a:latin typeface="Times New Roman"/>
            </a:endParaRPr>
          </a:p>
        </p:txBody>
      </p:sp>
      <p:sp>
        <p:nvSpPr>
          <p:cNvPr id="115" name="PlaceHolder 4"/>
          <p:cNvSpPr>
            <a:spLocks noGrp="1"/>
          </p:cNvSpPr>
          <p:nvPr>
            <p:ph type="ftr"/>
          </p:nvPr>
        </p:nvSpPr>
        <p:spPr>
          <a:xfrm>
            <a:off x="3218760" y="6356520"/>
            <a:ext cx="3275280" cy="364680"/>
          </a:xfrm>
          <a:prstGeom prst="rect">
            <a:avLst/>
          </a:prstGeom>
        </p:spPr>
        <p:txBody>
          <a:bodyPr anchor="ctr"/>
          <a:p>
            <a:endParaRPr lang="fr-FR" sz="2400" spc="-1" strike="noStrike">
              <a:solidFill>
                <a:srgbClr val="000000"/>
              </a:solidFill>
              <a:uFill>
                <a:solidFill>
                  <a:srgbClr val="ffffff"/>
                </a:solidFill>
              </a:uFill>
              <a:latin typeface="Times New Roman"/>
            </a:endParaRPr>
          </a:p>
        </p:txBody>
      </p:sp>
      <p:sp>
        <p:nvSpPr>
          <p:cNvPr id="116" name="PlaceHolder 5"/>
          <p:cNvSpPr>
            <a:spLocks noGrp="1"/>
          </p:cNvSpPr>
          <p:nvPr>
            <p:ph type="sldNum"/>
          </p:nvPr>
        </p:nvSpPr>
        <p:spPr>
          <a:xfrm>
            <a:off x="7124760" y="6356520"/>
            <a:ext cx="1903680" cy="364680"/>
          </a:xfrm>
          <a:prstGeom prst="rect">
            <a:avLst/>
          </a:prstGeom>
        </p:spPr>
        <p:txBody>
          <a:bodyPr anchor="ctr"/>
          <a:p>
            <a:pPr algn="r">
              <a:lnSpc>
                <a:spcPct val="100000"/>
              </a:lnSpc>
            </a:pPr>
            <a:fld id="{1EECC538-CA56-417F-A258-9E88F5403627}" type="slidenum">
              <a:rPr lang="fr-FR" sz="1200" spc="-1" strike="noStrike">
                <a:solidFill>
                  <a:srgbClr val="ffffff"/>
                </a:solidFill>
                <a:uFill>
                  <a:solidFill>
                    <a:srgbClr val="ffffff"/>
                  </a:solidFill>
                </a:uFill>
                <a:latin typeface="Trebuchet MS"/>
              </a:rPr>
              <a:t>&lt;numéro&gt;</a:t>
            </a:fld>
            <a:endParaRPr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51" name="PlaceHolder 1"/>
          <p:cNvSpPr>
            <a:spLocks noGrp="1"/>
          </p:cNvSpPr>
          <p:nvPr>
            <p:ph type="body"/>
          </p:nvPr>
        </p:nvSpPr>
        <p:spPr>
          <a:xfrm>
            <a:off x="6936120" y="0"/>
            <a:ext cx="5255640" cy="6857640"/>
          </a:xfrm>
          <a:prstGeom prst="rect">
            <a:avLst/>
          </a:prstGeom>
        </p:spPr>
        <p:txBody>
          <a:bodyPr lIns="90000" rIns="90000" tIns="45000" bIns="45000" anchor="ctr"/>
          <a:p>
            <a:pPr marL="432000" indent="-324000">
              <a:buClr>
                <a:srgbClr val="000000"/>
              </a:buClr>
              <a:buSzPct val="45000"/>
              <a:buFont typeface="Wingdings" charset="2"/>
              <a:buChar char=""/>
            </a:pPr>
            <a:r>
              <a:rPr lang="en-US" sz="1600" spc="-1" strike="noStrike">
                <a:solidFill>
                  <a:srgbClr val="000000"/>
                </a:solidFill>
                <a:uFill>
                  <a:solidFill>
                    <a:srgbClr val="ffffff"/>
                  </a:solidFill>
                </a:uFill>
                <a:latin typeface="Trebuchet MS"/>
              </a:rPr>
              <a:t>Cliquez pour éditer le format du plan de texte</a:t>
            </a:r>
            <a:endParaRPr lang="en-US" sz="1600" spc="-1" strike="noStrike">
              <a:solidFill>
                <a:srgbClr val="ffffff"/>
              </a:solidFill>
              <a:uFill>
                <a:solidFill>
                  <a:srgbClr val="ffffff"/>
                </a:solidFill>
              </a:uFill>
              <a:latin typeface="Trebuchet MS"/>
            </a:endParaRPr>
          </a:p>
          <a:p>
            <a:pPr lvl="1" marL="864000" indent="-324000">
              <a:buClr>
                <a:srgbClr val="000000"/>
              </a:buClr>
              <a:buSzPct val="75000"/>
              <a:buFont typeface="Symbol" charset="2"/>
              <a:buChar char=""/>
            </a:pPr>
            <a:r>
              <a:rPr lang="en-US" sz="1600" spc="-1" strike="noStrike">
                <a:solidFill>
                  <a:srgbClr val="000000"/>
                </a:solidFill>
                <a:uFill>
                  <a:solidFill>
                    <a:srgbClr val="ffffff"/>
                  </a:solidFill>
                </a:uFill>
                <a:latin typeface="Trebuchet MS"/>
              </a:rPr>
              <a:t>Second niveau de plan</a:t>
            </a:r>
            <a:endParaRPr lang="en-US" sz="1600" spc="-1" strike="noStrike">
              <a:solidFill>
                <a:srgbClr val="ffffff"/>
              </a:solidFill>
              <a:uFill>
                <a:solidFill>
                  <a:srgbClr val="ffffff"/>
                </a:solidFill>
              </a:uFill>
              <a:latin typeface="Trebuchet MS"/>
            </a:endParaRPr>
          </a:p>
          <a:p>
            <a:pPr lvl="2" marL="1296000" indent="-288000">
              <a:buClr>
                <a:srgbClr val="000000"/>
              </a:buClr>
              <a:buSzPct val="45000"/>
              <a:buFont typeface="Wingdings" charset="2"/>
              <a:buChar char=""/>
            </a:pPr>
            <a:r>
              <a:rPr lang="en-US" sz="1600" spc="-1" strike="noStrike">
                <a:solidFill>
                  <a:srgbClr val="000000"/>
                </a:solidFill>
                <a:uFill>
                  <a:solidFill>
                    <a:srgbClr val="ffffff"/>
                  </a:solidFill>
                </a:uFill>
                <a:latin typeface="Trebuchet MS"/>
              </a:rPr>
              <a:t>Troisième niveau de plan</a:t>
            </a:r>
            <a:endParaRPr lang="en-US" sz="1600" spc="-1" strike="noStrike">
              <a:solidFill>
                <a:srgbClr val="ffffff"/>
              </a:solidFill>
              <a:uFill>
                <a:solidFill>
                  <a:srgbClr val="ffffff"/>
                </a:solidFill>
              </a:uFill>
              <a:latin typeface="Trebuchet MS"/>
            </a:endParaRPr>
          </a:p>
          <a:p>
            <a:pPr lvl="3" marL="1728000" indent="-216000">
              <a:buClr>
                <a:srgbClr val="000000"/>
              </a:buClr>
              <a:buSzPct val="75000"/>
              <a:buFont typeface="Symbol" charset="2"/>
              <a:buChar char=""/>
            </a:pPr>
            <a:r>
              <a:rPr lang="en-US" sz="1600" spc="-1" strike="noStrike">
                <a:solidFill>
                  <a:srgbClr val="000000"/>
                </a:solidFill>
                <a:uFill>
                  <a:solidFill>
                    <a:srgbClr val="ffffff"/>
                  </a:solidFill>
                </a:uFill>
                <a:latin typeface="Trebuchet MS"/>
              </a:rPr>
              <a:t>Quatrième niveau de plan</a:t>
            </a:r>
            <a:endParaRPr lang="en-US" sz="1600" spc="-1" strike="noStrike">
              <a:solidFill>
                <a:srgbClr val="ffffff"/>
              </a:solidFill>
              <a:uFill>
                <a:solidFill>
                  <a:srgbClr val="ffffff"/>
                </a:solidFill>
              </a:uFill>
              <a:latin typeface="Trebuchet MS"/>
            </a:endParaRPr>
          </a:p>
          <a:p>
            <a:pPr lvl="4" marL="2160000" indent="-216000">
              <a:buClr>
                <a:srgbClr val="000000"/>
              </a:buClr>
              <a:buSzPct val="45000"/>
              <a:buFont typeface="Wingdings" charset="2"/>
              <a:buChar char=""/>
            </a:pPr>
            <a:r>
              <a:rPr lang="en-US" sz="1600" spc="-1" strike="noStrike">
                <a:solidFill>
                  <a:srgbClr val="000000"/>
                </a:solidFill>
                <a:uFill>
                  <a:solidFill>
                    <a:srgbClr val="ffffff"/>
                  </a:solidFill>
                </a:uFill>
                <a:latin typeface="Trebuchet MS"/>
              </a:rPr>
              <a:t>Cinquième niveau de plan</a:t>
            </a:r>
            <a:endParaRPr lang="en-US" sz="1600" spc="-1" strike="noStrike">
              <a:solidFill>
                <a:srgbClr val="ffffff"/>
              </a:solidFill>
              <a:uFill>
                <a:solidFill>
                  <a:srgbClr val="ffffff"/>
                </a:solidFill>
              </a:uFill>
              <a:latin typeface="Trebuchet MS"/>
            </a:endParaRPr>
          </a:p>
          <a:p>
            <a:pPr lvl="5" marL="2592000" indent="-216000">
              <a:buClr>
                <a:srgbClr val="000000"/>
              </a:buClr>
              <a:buSzPct val="45000"/>
              <a:buFont typeface="Wingdings" charset="2"/>
              <a:buChar char=""/>
            </a:pPr>
            <a:r>
              <a:rPr lang="en-US" sz="1600" spc="-1" strike="noStrike">
                <a:solidFill>
                  <a:srgbClr val="000000"/>
                </a:solidFill>
                <a:uFill>
                  <a:solidFill>
                    <a:srgbClr val="ffffff"/>
                  </a:solidFill>
                </a:uFill>
                <a:latin typeface="Trebuchet MS"/>
              </a:rPr>
              <a:t>Sixième niveau de plan</a:t>
            </a:r>
            <a:endParaRPr lang="en-US" sz="1600" spc="-1" strike="noStrike">
              <a:solidFill>
                <a:srgbClr val="ffffff"/>
              </a:solidFill>
              <a:uFill>
                <a:solidFill>
                  <a:srgbClr val="ffffff"/>
                </a:solidFill>
              </a:uFill>
              <a:latin typeface="Trebuchet MS"/>
            </a:endParaRPr>
          </a:p>
          <a:p>
            <a:pPr algn="ctr">
              <a:lnSpc>
                <a:spcPct val="100000"/>
              </a:lnSpc>
            </a:pPr>
            <a:r>
              <a:rPr lang="en-US" sz="1600" spc="-1" strike="noStrike">
                <a:solidFill>
                  <a:srgbClr val="000000"/>
                </a:solidFill>
                <a:uFill>
                  <a:solidFill>
                    <a:srgbClr val="ffffff"/>
                  </a:solidFill>
                </a:uFill>
                <a:latin typeface="Trebuchet MS"/>
              </a:rPr>
              <a:t>Septième niveau de planYour Picture Here And Send To Back</a:t>
            </a:r>
            <a:endParaRPr lang="en-US" sz="1600" spc="-1" strike="noStrike">
              <a:solidFill>
                <a:srgbClr val="ffffff"/>
              </a:solidFill>
              <a:uFill>
                <a:solidFill>
                  <a:srgbClr val="ffffff"/>
                </a:solidFill>
              </a:uFill>
              <a:latin typeface="Trebuchet MS"/>
            </a:endParaRPr>
          </a:p>
        </p:txBody>
      </p:sp>
      <p:sp>
        <p:nvSpPr>
          <p:cNvPr id="152" name="PlaceHolder 2"/>
          <p:cNvSpPr>
            <a:spLocks noGrp="1"/>
          </p:cNvSpPr>
          <p:nvPr>
            <p:ph type="body"/>
          </p:nvPr>
        </p:nvSpPr>
        <p:spPr>
          <a:xfrm>
            <a:off x="0" y="2043000"/>
            <a:ext cx="5255640" cy="2771640"/>
          </a:xfrm>
          <a:prstGeom prst="rect">
            <a:avLst/>
          </a:prstGeom>
        </p:spPr>
        <p:txBody>
          <a:bodyPr lIns="90000" rIns="90000" tIns="45000" bIns="45000" anchor="ctr"/>
          <a:p>
            <a:pPr marL="432000" indent="-324000">
              <a:buClr>
                <a:srgbClr val="000000"/>
              </a:buClr>
              <a:buSzPct val="45000"/>
              <a:buFont typeface="Wingdings" charset="2"/>
              <a:buChar char=""/>
            </a:pPr>
            <a:r>
              <a:rPr lang="en-US" sz="1200" spc="-1" strike="noStrike">
                <a:solidFill>
                  <a:srgbClr val="000000"/>
                </a:solidFill>
                <a:uFill>
                  <a:solidFill>
                    <a:srgbClr val="ffffff"/>
                  </a:solidFill>
                </a:uFill>
                <a:latin typeface="Trebuchet MS"/>
              </a:rPr>
              <a:t>Cliquez pour éditer le format du plan de texte</a:t>
            </a:r>
            <a:endParaRPr lang="en-US" sz="1200" spc="-1" strike="noStrike">
              <a:solidFill>
                <a:srgbClr val="ffffff"/>
              </a:solidFill>
              <a:uFill>
                <a:solidFill>
                  <a:srgbClr val="ffffff"/>
                </a:solidFill>
              </a:uFill>
              <a:latin typeface="Trebuchet MS"/>
            </a:endParaRPr>
          </a:p>
          <a:p>
            <a:pPr lvl="1" marL="864000" indent="-324000">
              <a:buClr>
                <a:srgbClr val="000000"/>
              </a:buClr>
              <a:buSzPct val="75000"/>
              <a:buFont typeface="Symbol" charset="2"/>
              <a:buChar char=""/>
            </a:pPr>
            <a:r>
              <a:rPr lang="en-US" sz="1200" spc="-1" strike="noStrike">
                <a:solidFill>
                  <a:srgbClr val="000000"/>
                </a:solidFill>
                <a:uFill>
                  <a:solidFill>
                    <a:srgbClr val="ffffff"/>
                  </a:solidFill>
                </a:uFill>
                <a:latin typeface="Trebuchet MS"/>
              </a:rPr>
              <a:t>Second niveau de plan</a:t>
            </a:r>
            <a:endParaRPr lang="en-US" sz="1200" spc="-1" strike="noStrike">
              <a:solidFill>
                <a:srgbClr val="ffffff"/>
              </a:solidFill>
              <a:uFill>
                <a:solidFill>
                  <a:srgbClr val="ffffff"/>
                </a:solidFill>
              </a:uFill>
              <a:latin typeface="Trebuchet MS"/>
            </a:endParaRPr>
          </a:p>
          <a:p>
            <a:pPr lvl="2" marL="1296000" indent="-288000">
              <a:buClr>
                <a:srgbClr val="000000"/>
              </a:buClr>
              <a:buSzPct val="45000"/>
              <a:buFont typeface="Wingdings" charset="2"/>
              <a:buChar char=""/>
            </a:pPr>
            <a:r>
              <a:rPr lang="en-US" sz="1200" spc="-1" strike="noStrike">
                <a:solidFill>
                  <a:srgbClr val="000000"/>
                </a:solidFill>
                <a:uFill>
                  <a:solidFill>
                    <a:srgbClr val="ffffff"/>
                  </a:solidFill>
                </a:uFill>
                <a:latin typeface="Trebuchet MS"/>
              </a:rPr>
              <a:t>Troisième niveau de plan</a:t>
            </a:r>
            <a:endParaRPr lang="en-US" sz="1200" spc="-1" strike="noStrike">
              <a:solidFill>
                <a:srgbClr val="ffffff"/>
              </a:solidFill>
              <a:uFill>
                <a:solidFill>
                  <a:srgbClr val="ffffff"/>
                </a:solidFill>
              </a:uFill>
              <a:latin typeface="Trebuchet MS"/>
            </a:endParaRPr>
          </a:p>
          <a:p>
            <a:pPr lvl="3" marL="1728000" indent="-216000">
              <a:buClr>
                <a:srgbClr val="000000"/>
              </a:buClr>
              <a:buSzPct val="75000"/>
              <a:buFont typeface="Symbol" charset="2"/>
              <a:buChar char=""/>
            </a:pPr>
            <a:r>
              <a:rPr lang="en-US" sz="1200" spc="-1" strike="noStrike">
                <a:solidFill>
                  <a:srgbClr val="000000"/>
                </a:solidFill>
                <a:uFill>
                  <a:solidFill>
                    <a:srgbClr val="ffffff"/>
                  </a:solidFill>
                </a:uFill>
                <a:latin typeface="Trebuchet MS"/>
              </a:rPr>
              <a:t>Quatrième niveau de plan</a:t>
            </a:r>
            <a:endParaRPr lang="en-US" sz="1200" spc="-1" strike="noStrike">
              <a:solidFill>
                <a:srgbClr val="ffffff"/>
              </a:solidFill>
              <a:uFill>
                <a:solidFill>
                  <a:srgbClr val="ffffff"/>
                </a:solidFill>
              </a:uFill>
              <a:latin typeface="Trebuchet MS"/>
            </a:endParaRPr>
          </a:p>
          <a:p>
            <a:pPr lvl="4" marL="2160000" indent="-216000">
              <a:buClr>
                <a:srgbClr val="000000"/>
              </a:buClr>
              <a:buSzPct val="45000"/>
              <a:buFont typeface="Wingdings" charset="2"/>
              <a:buChar char=""/>
            </a:pPr>
            <a:r>
              <a:rPr lang="en-US" sz="1200" spc="-1" strike="noStrike">
                <a:solidFill>
                  <a:srgbClr val="000000"/>
                </a:solidFill>
                <a:uFill>
                  <a:solidFill>
                    <a:srgbClr val="ffffff"/>
                  </a:solidFill>
                </a:uFill>
                <a:latin typeface="Trebuchet MS"/>
              </a:rPr>
              <a:t>Cinquième niveau de plan</a:t>
            </a:r>
            <a:endParaRPr lang="en-US" sz="1200" spc="-1" strike="noStrike">
              <a:solidFill>
                <a:srgbClr val="ffffff"/>
              </a:solidFill>
              <a:uFill>
                <a:solidFill>
                  <a:srgbClr val="ffffff"/>
                </a:solidFill>
              </a:uFill>
              <a:latin typeface="Trebuchet MS"/>
            </a:endParaRPr>
          </a:p>
          <a:p>
            <a:pPr lvl="5" marL="2592000" indent="-216000">
              <a:buClr>
                <a:srgbClr val="000000"/>
              </a:buClr>
              <a:buSzPct val="45000"/>
              <a:buFont typeface="Wingdings" charset="2"/>
              <a:buChar char=""/>
            </a:pPr>
            <a:r>
              <a:rPr lang="en-US" sz="1200" spc="-1" strike="noStrike">
                <a:solidFill>
                  <a:srgbClr val="000000"/>
                </a:solidFill>
                <a:uFill>
                  <a:solidFill>
                    <a:srgbClr val="ffffff"/>
                  </a:solidFill>
                </a:uFill>
                <a:latin typeface="Trebuchet MS"/>
              </a:rPr>
              <a:t>Sixième niveau de plan</a:t>
            </a:r>
            <a:endParaRPr lang="en-US" sz="1200" spc="-1" strike="noStrike">
              <a:solidFill>
                <a:srgbClr val="ffffff"/>
              </a:solidFill>
              <a:uFill>
                <a:solidFill>
                  <a:srgbClr val="ffffff"/>
                </a:solidFill>
              </a:uFill>
              <a:latin typeface="Trebuchet MS"/>
            </a:endParaRPr>
          </a:p>
          <a:p>
            <a:pPr algn="ctr">
              <a:lnSpc>
                <a:spcPct val="100000"/>
              </a:lnSpc>
            </a:pPr>
            <a:r>
              <a:rPr lang="en-US" sz="1200" spc="-1" strike="noStrike">
                <a:solidFill>
                  <a:srgbClr val="000000"/>
                </a:solidFill>
                <a:uFill>
                  <a:solidFill>
                    <a:srgbClr val="ffffff"/>
                  </a:solidFill>
                </a:uFill>
                <a:latin typeface="Trebuchet MS"/>
              </a:rPr>
              <a:t>Septième niveau de planYour Picture Here</a:t>
            </a:r>
            <a:endParaRPr lang="en-US" sz="1200" spc="-1" strike="noStrike">
              <a:solidFill>
                <a:srgbClr val="ffffff"/>
              </a:solidFill>
              <a:uFill>
                <a:solidFill>
                  <a:srgbClr val="ffffff"/>
                </a:solidFill>
              </a:uFill>
              <a:latin typeface="Trebuchet MS"/>
            </a:endParaRPr>
          </a:p>
        </p:txBody>
      </p:sp>
      <p:sp>
        <p:nvSpPr>
          <p:cNvPr id="153" name="PlaceHolder 3"/>
          <p:cNvSpPr>
            <a:spLocks noGrp="1"/>
          </p:cNvSpPr>
          <p:nvPr>
            <p:ph type="title"/>
          </p:nvPr>
        </p:nvSpPr>
        <p:spPr>
          <a:xfrm>
            <a:off x="609480" y="273600"/>
            <a:ext cx="10972440" cy="1144800"/>
          </a:xfrm>
          <a:prstGeom prst="rect">
            <a:avLst/>
          </a:prstGeom>
        </p:spPr>
        <p:txBody>
          <a:bodyPr lIns="0" rIns="0" tIns="0" bIns="0" anchor="ctr"/>
          <a:p>
            <a:r>
              <a:rPr lang="en-US" sz="1800" spc="-1" strike="noStrike">
                <a:solidFill>
                  <a:srgbClr val="000000"/>
                </a:solidFill>
                <a:uFill>
                  <a:solidFill>
                    <a:srgbClr val="ffffff"/>
                  </a:solidFill>
                </a:uFill>
                <a:latin typeface="Trebuchet MS"/>
              </a:rPr>
              <a:t>Cliquez pour éditer le format du texte-titre</a:t>
            </a:r>
            <a:endParaRPr lang="en-US" sz="1800" spc="-1" strike="noStrike">
              <a:solidFill>
                <a:srgbClr val="000000"/>
              </a:solidFill>
              <a:uFill>
                <a:solidFill>
                  <a:srgbClr val="ffffff"/>
                </a:solidFill>
              </a:uFill>
              <a:latin typeface="Trebuchet MS"/>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88" name="PlaceHolder 1"/>
          <p:cNvSpPr>
            <a:spLocks noGrp="1"/>
          </p:cNvSpPr>
          <p:nvPr>
            <p:ph type="dt"/>
          </p:nvPr>
        </p:nvSpPr>
        <p:spPr>
          <a:xfrm>
            <a:off x="405000" y="6356520"/>
            <a:ext cx="2183400" cy="364680"/>
          </a:xfrm>
          <a:prstGeom prst="rect">
            <a:avLst/>
          </a:prstGeom>
        </p:spPr>
        <p:txBody>
          <a:bodyPr anchor="ctr"/>
          <a:p>
            <a:pPr>
              <a:lnSpc>
                <a:spcPct val="100000"/>
              </a:lnSpc>
            </a:pPr>
            <a:r>
              <a:rPr lang="fr-FR" sz="1200" spc="-1" strike="noStrike">
                <a:solidFill>
                  <a:srgbClr val="ffffff"/>
                </a:solidFill>
                <a:uFill>
                  <a:solidFill>
                    <a:srgbClr val="ffffff"/>
                  </a:solidFill>
                </a:uFill>
                <a:latin typeface="Trebuchet MS"/>
              </a:rPr>
              <a:t>27/04/2024</a:t>
            </a:r>
            <a:endParaRPr lang="fr-FR" sz="1400" spc="-1" strike="noStrike">
              <a:solidFill>
                <a:srgbClr val="000000"/>
              </a:solidFill>
              <a:uFill>
                <a:solidFill>
                  <a:srgbClr val="ffffff"/>
                </a:solidFill>
              </a:uFill>
              <a:latin typeface="Times New Roman"/>
            </a:endParaRPr>
          </a:p>
        </p:txBody>
      </p:sp>
      <p:sp>
        <p:nvSpPr>
          <p:cNvPr id="189" name="PlaceHolder 2"/>
          <p:cNvSpPr>
            <a:spLocks noGrp="1"/>
          </p:cNvSpPr>
          <p:nvPr>
            <p:ph type="ftr"/>
          </p:nvPr>
        </p:nvSpPr>
        <p:spPr>
          <a:xfrm>
            <a:off x="3218760" y="6356520"/>
            <a:ext cx="3275280" cy="364680"/>
          </a:xfrm>
          <a:prstGeom prst="rect">
            <a:avLst/>
          </a:prstGeom>
        </p:spPr>
        <p:txBody>
          <a:bodyPr anchor="ctr"/>
          <a:p>
            <a:endParaRPr lang="fr-FR" sz="2400" spc="-1" strike="noStrike">
              <a:solidFill>
                <a:srgbClr val="000000"/>
              </a:solidFill>
              <a:uFill>
                <a:solidFill>
                  <a:srgbClr val="ffffff"/>
                </a:solidFill>
              </a:uFill>
              <a:latin typeface="Times New Roman"/>
            </a:endParaRPr>
          </a:p>
        </p:txBody>
      </p:sp>
      <p:sp>
        <p:nvSpPr>
          <p:cNvPr id="190" name="PlaceHolder 3"/>
          <p:cNvSpPr>
            <a:spLocks noGrp="1"/>
          </p:cNvSpPr>
          <p:nvPr>
            <p:ph type="sldNum"/>
          </p:nvPr>
        </p:nvSpPr>
        <p:spPr>
          <a:xfrm>
            <a:off x="7124760" y="6356520"/>
            <a:ext cx="1903680" cy="364680"/>
          </a:xfrm>
          <a:prstGeom prst="rect">
            <a:avLst/>
          </a:prstGeom>
        </p:spPr>
        <p:txBody>
          <a:bodyPr anchor="ctr"/>
          <a:p>
            <a:pPr algn="r">
              <a:lnSpc>
                <a:spcPct val="100000"/>
              </a:lnSpc>
            </a:pPr>
            <a:fld id="{8DBFAB90-2150-48CB-BBC0-87C87C9A7E7F}" type="slidenum">
              <a:rPr lang="fr-FR" sz="1200" spc="-1" strike="noStrike">
                <a:solidFill>
                  <a:srgbClr val="ffffff"/>
                </a:solidFill>
                <a:uFill>
                  <a:solidFill>
                    <a:srgbClr val="ffffff"/>
                  </a:solidFill>
                </a:uFill>
                <a:latin typeface="Trebuchet MS"/>
              </a:rPr>
              <a:t>&lt;numéro&gt;</a:t>
            </a:fld>
            <a:endParaRPr lang="fr-FR" sz="1400" spc="-1" strike="noStrike">
              <a:solidFill>
                <a:srgbClr val="000000"/>
              </a:solidFill>
              <a:uFill>
                <a:solidFill>
                  <a:srgbClr val="ffffff"/>
                </a:solidFill>
              </a:uFill>
              <a:latin typeface="Times New Roman"/>
            </a:endParaRPr>
          </a:p>
        </p:txBody>
      </p:sp>
      <p:sp>
        <p:nvSpPr>
          <p:cNvPr id="191" name="PlaceHolder 4"/>
          <p:cNvSpPr>
            <a:spLocks noGrp="1"/>
          </p:cNvSpPr>
          <p:nvPr>
            <p:ph type="title"/>
          </p:nvPr>
        </p:nvSpPr>
        <p:spPr>
          <a:xfrm>
            <a:off x="609480" y="273600"/>
            <a:ext cx="10972440" cy="1144800"/>
          </a:xfrm>
          <a:prstGeom prst="rect">
            <a:avLst/>
          </a:prstGeom>
        </p:spPr>
        <p:txBody>
          <a:bodyPr lIns="0" rIns="0" tIns="0" bIns="0" anchor="ctr"/>
          <a:p>
            <a:r>
              <a:rPr lang="en-US" sz="1800" spc="-1" strike="noStrike">
                <a:solidFill>
                  <a:srgbClr val="000000"/>
                </a:solidFill>
                <a:uFill>
                  <a:solidFill>
                    <a:srgbClr val="ffffff"/>
                  </a:solidFill>
                </a:uFill>
                <a:latin typeface="Trebuchet MS"/>
              </a:rPr>
              <a:t>Cliquez pour éditer le format du texte-titre</a:t>
            </a:r>
            <a:endParaRPr lang="en-US" sz="1800" spc="-1" strike="noStrike">
              <a:solidFill>
                <a:srgbClr val="000000"/>
              </a:solidFill>
              <a:uFill>
                <a:solidFill>
                  <a:srgbClr val="ffffff"/>
                </a:solidFill>
              </a:uFill>
              <a:latin typeface="Trebuchet MS"/>
            </a:endParaRPr>
          </a:p>
        </p:txBody>
      </p:sp>
      <p:sp>
        <p:nvSpPr>
          <p:cNvPr id="192" name="PlaceHolder 5"/>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lang="en-US" sz="2800" spc="-1" strike="noStrike">
                <a:solidFill>
                  <a:srgbClr val="ffffff"/>
                </a:solidFill>
                <a:uFill>
                  <a:solidFill>
                    <a:srgbClr val="ffffff"/>
                  </a:solidFill>
                </a:uFill>
                <a:latin typeface="Trebuchet MS"/>
              </a:rPr>
              <a:t>Cliquez pour éditer le format du plan de texte</a:t>
            </a:r>
            <a:endParaRPr lang="en-US" sz="2800" spc="-1" strike="noStrike">
              <a:solidFill>
                <a:srgbClr val="ffffff"/>
              </a:solidFill>
              <a:uFill>
                <a:solidFill>
                  <a:srgbClr val="ffffff"/>
                </a:solidFill>
              </a:uFill>
              <a:latin typeface="Trebuchet MS"/>
            </a:endParaRPr>
          </a:p>
          <a:p>
            <a:pPr lvl="1" marL="864000" indent="-324000">
              <a:buClr>
                <a:srgbClr val="000000"/>
              </a:buClr>
              <a:buSzPct val="75000"/>
              <a:buFont typeface="Symbol" charset="2"/>
              <a:buChar char=""/>
            </a:pPr>
            <a:r>
              <a:rPr lang="en-US" sz="2000" spc="-1" strike="noStrike">
                <a:solidFill>
                  <a:srgbClr val="ffffff"/>
                </a:solidFill>
                <a:uFill>
                  <a:solidFill>
                    <a:srgbClr val="ffffff"/>
                  </a:solidFill>
                </a:uFill>
                <a:latin typeface="Trebuchet MS"/>
              </a:rPr>
              <a:t>Second niveau de plan</a:t>
            </a:r>
            <a:endParaRPr lang="en-US" sz="2000" spc="-1" strike="noStrike">
              <a:solidFill>
                <a:srgbClr val="ffffff"/>
              </a:solidFill>
              <a:uFill>
                <a:solidFill>
                  <a:srgbClr val="ffffff"/>
                </a:solidFill>
              </a:uFill>
              <a:latin typeface="Trebuchet MS"/>
            </a:endParaRPr>
          </a:p>
          <a:p>
            <a:pPr lvl="2" marL="1296000" indent="-288000">
              <a:buClr>
                <a:srgbClr val="000000"/>
              </a:buClr>
              <a:buSzPct val="45000"/>
              <a:buFont typeface="Wingdings" charset="2"/>
              <a:buChar char=""/>
            </a:pPr>
            <a:r>
              <a:rPr lang="en-US" sz="1800" spc="-1" strike="noStrike">
                <a:solidFill>
                  <a:srgbClr val="ffffff"/>
                </a:solidFill>
                <a:uFill>
                  <a:solidFill>
                    <a:srgbClr val="ffffff"/>
                  </a:solidFill>
                </a:uFill>
                <a:latin typeface="Trebuchet MS"/>
              </a:rPr>
              <a:t>Troisième niveau de plan</a:t>
            </a:r>
            <a:endParaRPr lang="en-US" sz="1800" spc="-1" strike="noStrike">
              <a:solidFill>
                <a:srgbClr val="ffffff"/>
              </a:solidFill>
              <a:uFill>
                <a:solidFill>
                  <a:srgbClr val="ffffff"/>
                </a:solidFill>
              </a:uFill>
              <a:latin typeface="Trebuchet MS"/>
            </a:endParaRPr>
          </a:p>
          <a:p>
            <a:pPr lvl="3" marL="1728000" indent="-216000">
              <a:buClr>
                <a:srgbClr val="000000"/>
              </a:buClr>
              <a:buSzPct val="75000"/>
              <a:buFont typeface="Symbol" charset="2"/>
              <a:buChar char=""/>
            </a:pPr>
            <a:r>
              <a:rPr lang="en-US" sz="1800" spc="-1" strike="noStrike">
                <a:solidFill>
                  <a:srgbClr val="ffffff"/>
                </a:solidFill>
                <a:uFill>
                  <a:solidFill>
                    <a:srgbClr val="ffffff"/>
                  </a:solidFill>
                </a:uFill>
                <a:latin typeface="Trebuchet MS"/>
              </a:rPr>
              <a:t>Quatrième niveau de plan</a:t>
            </a:r>
            <a:endParaRPr lang="en-US" sz="1800" spc="-1" strike="noStrike">
              <a:solidFill>
                <a:srgbClr val="ffffff"/>
              </a:solidFill>
              <a:uFill>
                <a:solidFill>
                  <a:srgbClr val="ffffff"/>
                </a:solidFill>
              </a:uFill>
              <a:latin typeface="Trebuchet MS"/>
            </a:endParaRPr>
          </a:p>
          <a:p>
            <a:pPr lvl="4" marL="2160000" indent="-216000">
              <a:buClr>
                <a:srgbClr val="000000"/>
              </a:buClr>
              <a:buSzPct val="45000"/>
              <a:buFont typeface="Wingdings" charset="2"/>
              <a:buChar char=""/>
            </a:pPr>
            <a:r>
              <a:rPr lang="en-US" sz="2000" spc="-1" strike="noStrike">
                <a:solidFill>
                  <a:srgbClr val="ffffff"/>
                </a:solidFill>
                <a:uFill>
                  <a:solidFill>
                    <a:srgbClr val="ffffff"/>
                  </a:solidFill>
                </a:uFill>
                <a:latin typeface="Trebuchet MS"/>
              </a:rPr>
              <a:t>Cinquième niveau de plan</a:t>
            </a:r>
            <a:endParaRPr lang="en-US" sz="2000" spc="-1" strike="noStrike">
              <a:solidFill>
                <a:srgbClr val="ffffff"/>
              </a:solidFill>
              <a:uFill>
                <a:solidFill>
                  <a:srgbClr val="ffffff"/>
                </a:solidFill>
              </a:uFill>
              <a:latin typeface="Trebuchet MS"/>
            </a:endParaRPr>
          </a:p>
          <a:p>
            <a:pPr lvl="5" marL="2592000" indent="-216000">
              <a:buClr>
                <a:srgbClr val="000000"/>
              </a:buClr>
              <a:buSzPct val="45000"/>
              <a:buFont typeface="Wingdings" charset="2"/>
              <a:buChar char=""/>
            </a:pPr>
            <a:r>
              <a:rPr lang="en-US" sz="2000" spc="-1" strike="noStrike">
                <a:solidFill>
                  <a:srgbClr val="ffffff"/>
                </a:solidFill>
                <a:uFill>
                  <a:solidFill>
                    <a:srgbClr val="ffffff"/>
                  </a:solidFill>
                </a:uFill>
                <a:latin typeface="Trebuchet MS"/>
              </a:rPr>
              <a:t>Sixième niveau de plan</a:t>
            </a:r>
            <a:endParaRPr lang="en-US" sz="2000" spc="-1" strike="noStrike">
              <a:solidFill>
                <a:srgbClr val="ffffff"/>
              </a:solidFill>
              <a:uFill>
                <a:solidFill>
                  <a:srgbClr val="ffffff"/>
                </a:solidFill>
              </a:uFill>
              <a:latin typeface="Trebuchet MS"/>
            </a:endParaRPr>
          </a:p>
          <a:p>
            <a:pPr lvl="6" marL="3024000" indent="-216000">
              <a:buClr>
                <a:srgbClr val="000000"/>
              </a:buClr>
              <a:buSzPct val="45000"/>
              <a:buFont typeface="Wingdings" charset="2"/>
              <a:buChar char=""/>
            </a:pPr>
            <a:r>
              <a:rPr lang="en-US" sz="2000" spc="-1" strike="noStrike">
                <a:solidFill>
                  <a:srgbClr val="ffffff"/>
                </a:solidFill>
                <a:uFill>
                  <a:solidFill>
                    <a:srgbClr val="ffffff"/>
                  </a:solidFill>
                </a:uFill>
                <a:latin typeface="Trebuchet MS"/>
              </a:rPr>
              <a:t>Septième niveau de plan</a:t>
            </a:r>
            <a:endParaRPr lang="en-US" sz="2000" spc="-1" strike="noStrike">
              <a:solidFill>
                <a:srgbClr val="ffffff"/>
              </a:solidFill>
              <a:uFill>
                <a:solidFill>
                  <a:srgbClr val="ffffff"/>
                </a:solidFill>
              </a:uFill>
              <a:latin typeface="Trebuchet MS"/>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27" name="PlaceHolder 1"/>
          <p:cNvSpPr>
            <a:spLocks noGrp="1"/>
          </p:cNvSpPr>
          <p:nvPr>
            <p:ph type="body"/>
          </p:nvPr>
        </p:nvSpPr>
        <p:spPr>
          <a:xfrm>
            <a:off x="0" y="0"/>
            <a:ext cx="12191760" cy="3883680"/>
          </a:xfrm>
          <a:prstGeom prst="rect">
            <a:avLst/>
          </a:prstGeom>
        </p:spPr>
        <p:txBody>
          <a:bodyPr lIns="90000" rIns="90000" tIns="45000" bIns="45000" anchor="ctr"/>
          <a:p>
            <a:pPr marL="432000" indent="-324000">
              <a:buClr>
                <a:srgbClr val="000000"/>
              </a:buClr>
              <a:buSzPct val="45000"/>
              <a:buFont typeface="Wingdings" charset="2"/>
              <a:buChar char=""/>
            </a:pPr>
            <a:r>
              <a:rPr lang="en-US" sz="1800" spc="-1" strike="noStrike">
                <a:solidFill>
                  <a:srgbClr val="404040"/>
                </a:solidFill>
                <a:uFill>
                  <a:solidFill>
                    <a:srgbClr val="ffffff"/>
                  </a:solidFill>
                </a:uFill>
                <a:latin typeface="Trebuchet MS"/>
              </a:rPr>
              <a:t>Cliquez pour éditer le format du plan de texte</a:t>
            </a:r>
            <a:endParaRPr lang="en-US" sz="1800" spc="-1" strike="noStrike">
              <a:solidFill>
                <a:srgbClr val="ffffff"/>
              </a:solidFill>
              <a:uFill>
                <a:solidFill>
                  <a:srgbClr val="ffffff"/>
                </a:solidFill>
              </a:uFill>
              <a:latin typeface="Trebuchet MS"/>
            </a:endParaRPr>
          </a:p>
          <a:p>
            <a:pPr lvl="1" marL="864000" indent="-324000">
              <a:buClr>
                <a:srgbClr val="000000"/>
              </a:buClr>
              <a:buSzPct val="75000"/>
              <a:buFont typeface="Symbol" charset="2"/>
              <a:buChar char=""/>
            </a:pPr>
            <a:r>
              <a:rPr lang="en-US" sz="1800" spc="-1" strike="noStrike">
                <a:solidFill>
                  <a:srgbClr val="404040"/>
                </a:solidFill>
                <a:uFill>
                  <a:solidFill>
                    <a:srgbClr val="ffffff"/>
                  </a:solidFill>
                </a:uFill>
                <a:latin typeface="Trebuchet MS"/>
              </a:rPr>
              <a:t>Second niveau de plan</a:t>
            </a:r>
            <a:endParaRPr lang="en-US" sz="1800" spc="-1" strike="noStrike">
              <a:solidFill>
                <a:srgbClr val="ffffff"/>
              </a:solidFill>
              <a:uFill>
                <a:solidFill>
                  <a:srgbClr val="ffffff"/>
                </a:solidFill>
              </a:uFill>
              <a:latin typeface="Trebuchet MS"/>
            </a:endParaRPr>
          </a:p>
          <a:p>
            <a:pPr lvl="2" marL="1296000" indent="-288000">
              <a:buClr>
                <a:srgbClr val="000000"/>
              </a:buClr>
              <a:buSzPct val="45000"/>
              <a:buFont typeface="Wingdings" charset="2"/>
              <a:buChar char=""/>
            </a:pPr>
            <a:r>
              <a:rPr lang="en-US" sz="1800" spc="-1" strike="noStrike">
                <a:solidFill>
                  <a:srgbClr val="404040"/>
                </a:solidFill>
                <a:uFill>
                  <a:solidFill>
                    <a:srgbClr val="ffffff"/>
                  </a:solidFill>
                </a:uFill>
                <a:latin typeface="Trebuchet MS"/>
              </a:rPr>
              <a:t>Troisième niveau de plan</a:t>
            </a:r>
            <a:endParaRPr lang="en-US" sz="1800" spc="-1" strike="noStrike">
              <a:solidFill>
                <a:srgbClr val="ffffff"/>
              </a:solidFill>
              <a:uFill>
                <a:solidFill>
                  <a:srgbClr val="ffffff"/>
                </a:solidFill>
              </a:uFill>
              <a:latin typeface="Trebuchet MS"/>
            </a:endParaRPr>
          </a:p>
          <a:p>
            <a:pPr lvl="3" marL="1728000" indent="-216000">
              <a:buClr>
                <a:srgbClr val="000000"/>
              </a:buClr>
              <a:buSzPct val="75000"/>
              <a:buFont typeface="Symbol" charset="2"/>
              <a:buChar char=""/>
            </a:pPr>
            <a:r>
              <a:rPr lang="en-US" sz="1800" spc="-1" strike="noStrike">
                <a:solidFill>
                  <a:srgbClr val="404040"/>
                </a:solidFill>
                <a:uFill>
                  <a:solidFill>
                    <a:srgbClr val="ffffff"/>
                  </a:solidFill>
                </a:uFill>
                <a:latin typeface="Trebuchet MS"/>
              </a:rPr>
              <a:t>Quatrième niveau de plan</a:t>
            </a:r>
            <a:endParaRPr lang="en-US" sz="1800" spc="-1" strike="noStrike">
              <a:solidFill>
                <a:srgbClr val="ffffff"/>
              </a:solidFill>
              <a:uFill>
                <a:solidFill>
                  <a:srgbClr val="ffffff"/>
                </a:solidFill>
              </a:uFill>
              <a:latin typeface="Trebuchet MS"/>
            </a:endParaRPr>
          </a:p>
          <a:p>
            <a:pPr lvl="4" marL="2160000" indent="-216000">
              <a:buClr>
                <a:srgbClr val="000000"/>
              </a:buClr>
              <a:buSzPct val="45000"/>
              <a:buFont typeface="Wingdings" charset="2"/>
              <a:buChar char=""/>
            </a:pPr>
            <a:r>
              <a:rPr lang="en-US" sz="1800" spc="-1" strike="noStrike">
                <a:solidFill>
                  <a:srgbClr val="404040"/>
                </a:solidFill>
                <a:uFill>
                  <a:solidFill>
                    <a:srgbClr val="ffffff"/>
                  </a:solidFill>
                </a:uFill>
                <a:latin typeface="Trebuchet MS"/>
              </a:rPr>
              <a:t>Cinquième niveau de plan</a:t>
            </a:r>
            <a:endParaRPr lang="en-US" sz="1800" spc="-1" strike="noStrike">
              <a:solidFill>
                <a:srgbClr val="ffffff"/>
              </a:solidFill>
              <a:uFill>
                <a:solidFill>
                  <a:srgbClr val="ffffff"/>
                </a:solidFill>
              </a:uFill>
              <a:latin typeface="Trebuchet MS"/>
            </a:endParaRPr>
          </a:p>
          <a:p>
            <a:pPr lvl="5" marL="2592000" indent="-216000">
              <a:buClr>
                <a:srgbClr val="000000"/>
              </a:buClr>
              <a:buSzPct val="45000"/>
              <a:buFont typeface="Wingdings" charset="2"/>
              <a:buChar char=""/>
            </a:pPr>
            <a:r>
              <a:rPr lang="en-US" sz="1800" spc="-1" strike="noStrike">
                <a:solidFill>
                  <a:srgbClr val="404040"/>
                </a:solidFill>
                <a:uFill>
                  <a:solidFill>
                    <a:srgbClr val="ffffff"/>
                  </a:solidFill>
                </a:uFill>
                <a:latin typeface="Trebuchet MS"/>
              </a:rPr>
              <a:t>Sixième niveau de plan</a:t>
            </a:r>
            <a:endParaRPr lang="en-US" sz="1800" spc="-1" strike="noStrike">
              <a:solidFill>
                <a:srgbClr val="ffffff"/>
              </a:solidFill>
              <a:uFill>
                <a:solidFill>
                  <a:srgbClr val="ffffff"/>
                </a:solidFill>
              </a:uFill>
              <a:latin typeface="Trebuchet MS"/>
            </a:endParaRPr>
          </a:p>
          <a:p>
            <a:pPr algn="ctr">
              <a:lnSpc>
                <a:spcPct val="100000"/>
              </a:lnSpc>
            </a:pPr>
            <a:r>
              <a:rPr lang="en-US" sz="1800" spc="-1" strike="noStrike">
                <a:solidFill>
                  <a:srgbClr val="404040"/>
                </a:solidFill>
                <a:uFill>
                  <a:solidFill>
                    <a:srgbClr val="ffffff"/>
                  </a:solidFill>
                </a:uFill>
                <a:latin typeface="Trebuchet MS"/>
              </a:rPr>
              <a:t>Septième niveau de planPlace Your Picture Here and send to back</a:t>
            </a:r>
            <a:endParaRPr lang="en-US" sz="1800" spc="-1" strike="noStrike">
              <a:solidFill>
                <a:srgbClr val="ffffff"/>
              </a:solidFill>
              <a:uFill>
                <a:solidFill>
                  <a:srgbClr val="ffffff"/>
                </a:solidFill>
              </a:uFill>
              <a:latin typeface="Trebuchet MS"/>
            </a:endParaRPr>
          </a:p>
        </p:txBody>
      </p:sp>
      <p:sp>
        <p:nvSpPr>
          <p:cNvPr id="228" name="PlaceHolder 2"/>
          <p:cNvSpPr>
            <a:spLocks noGrp="1"/>
          </p:cNvSpPr>
          <p:nvPr>
            <p:ph type="title"/>
          </p:nvPr>
        </p:nvSpPr>
        <p:spPr>
          <a:xfrm>
            <a:off x="609480" y="273600"/>
            <a:ext cx="10972440" cy="1144800"/>
          </a:xfrm>
          <a:prstGeom prst="rect">
            <a:avLst/>
          </a:prstGeom>
        </p:spPr>
        <p:txBody>
          <a:bodyPr lIns="0" rIns="0" tIns="0" bIns="0" anchor="ctr"/>
          <a:p>
            <a:r>
              <a:rPr lang="en-US" sz="1800" spc="-1" strike="noStrike">
                <a:solidFill>
                  <a:srgbClr val="000000"/>
                </a:solidFill>
                <a:uFill>
                  <a:solidFill>
                    <a:srgbClr val="ffffff"/>
                  </a:solidFill>
                </a:uFill>
                <a:latin typeface="Trebuchet MS"/>
              </a:rPr>
              <a:t>Cliquez pour éditer le format du texte-titre</a:t>
            </a:r>
            <a:endParaRPr lang="en-US" sz="1800" spc="-1" strike="noStrike">
              <a:solidFill>
                <a:srgbClr val="000000"/>
              </a:solidFill>
              <a:uFill>
                <a:solidFill>
                  <a:srgbClr val="ffffff"/>
                </a:solidFill>
              </a:uFill>
              <a:latin typeface="Trebuchet MS"/>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2.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jpeg"/><Relationship Id="rId3" Type="http://schemas.openxmlformats.org/officeDocument/2006/relationships/slideLayout" Target="../slideLayouts/slideLayout13.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slideLayout" Target="../slideLayouts/slideLayout13.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slideLayout" Target="../slideLayouts/slideLayout13.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49.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png"/><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slideLayout" Target="../slideLayouts/slideLayout61.xml"/>
</Relationships>
</file>

<file path=ppt/slides/_rels/slide16.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slideLayout" Target="../slideLayouts/slideLayout61.xml"/>
</Relationships>
</file>

<file path=ppt/slides/_rels/slide17.xml.rels><?xml version="1.0" encoding="UTF-8"?>
<Relationships xmlns="http://schemas.openxmlformats.org/package/2006/relationships"><Relationship Id="rId1" Type="http://schemas.openxmlformats.org/officeDocument/2006/relationships/image" Target="../media/image65.jpeg"/><Relationship Id="rId2" Type="http://schemas.openxmlformats.org/officeDocument/2006/relationships/image" Target="../media/image66.jpeg"/><Relationship Id="rId3" Type="http://schemas.openxmlformats.org/officeDocument/2006/relationships/image" Target="../media/image67.png"/><Relationship Id="rId4" Type="http://schemas.openxmlformats.org/officeDocument/2006/relationships/slideLayout" Target="../slideLayouts/slideLayout61.xml"/>
</Relationships>
</file>

<file path=ppt/slides/_rels/slide18.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slideLayout" Target="../slideLayouts/slideLayout61.xml"/>
</Relationships>
</file>

<file path=ppt/slides/_rels/slide19.xml.rels><?xml version="1.0" encoding="UTF-8"?>
<Relationships xmlns="http://schemas.openxmlformats.org/package/2006/relationships"><Relationship Id="rId1" Type="http://schemas.openxmlformats.org/officeDocument/2006/relationships/image" Target="../media/image69.png"/><Relationship Id="rId2" Type="http://schemas.openxmlformats.org/officeDocument/2006/relationships/image" Target="../media/image70.png"/><Relationship Id="rId3" Type="http://schemas.openxmlformats.org/officeDocument/2006/relationships/image" Target="../media/image71.png"/><Relationship Id="rId4"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jpeg"/><Relationship Id="rId3" Type="http://schemas.openxmlformats.org/officeDocument/2006/relationships/slideLayout" Target="../slideLayouts/slideLayout13.xml"/><Relationship Id="rId4"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slideLayout" Target="../slideLayouts/slideLayout61.xml"/>
</Relationships>
</file>

<file path=ppt/slides/_rels/slide21.xml.rels><?xml version="1.0" encoding="UTF-8"?>
<Relationships xmlns="http://schemas.openxmlformats.org/package/2006/relationships"><Relationship Id="rId1" Type="http://schemas.openxmlformats.org/officeDocument/2006/relationships/image" Target="../media/image73.jpeg"/><Relationship Id="rId2" Type="http://schemas.openxmlformats.org/officeDocument/2006/relationships/image" Target="../media/image74.jpeg"/><Relationship Id="rId3" Type="http://schemas.openxmlformats.org/officeDocument/2006/relationships/image" Target="../media/image75.png"/><Relationship Id="rId4" Type="http://schemas.openxmlformats.org/officeDocument/2006/relationships/slideLayout" Target="../slideLayouts/slideLayout61.xml"/>
</Relationships>
</file>

<file path=ppt/slides/_rels/slide22.xml.rels><?xml version="1.0" encoding="UTF-8"?>
<Relationships xmlns="http://schemas.openxmlformats.org/package/2006/relationships"><Relationship Id="rId1" Type="http://schemas.openxmlformats.org/officeDocument/2006/relationships/image" Target="../media/image76.png"/><Relationship Id="rId2" Type="http://schemas.openxmlformats.org/officeDocument/2006/relationships/slideLayout" Target="../slideLayouts/slideLayout61.xml"/>
</Relationships>
</file>

<file path=ppt/slides/_rels/slide23.xml.rels><?xml version="1.0" encoding="UTF-8"?>
<Relationships xmlns="http://schemas.openxmlformats.org/package/2006/relationships"><Relationship Id="rId1" Type="http://schemas.openxmlformats.org/officeDocument/2006/relationships/image" Target="../media/image77.jpeg"/><Relationship Id="rId2" Type="http://schemas.openxmlformats.org/officeDocument/2006/relationships/image" Target="../media/image78.jpeg"/><Relationship Id="rId3" Type="http://schemas.openxmlformats.org/officeDocument/2006/relationships/image" Target="../media/image79.png"/><Relationship Id="rId4" Type="http://schemas.openxmlformats.org/officeDocument/2006/relationships/slideLayout" Target="../slideLayouts/slideLayout61.xml"/>
</Relationships>
</file>

<file path=ppt/slides/_rels/slide24.xml.rels><?xml version="1.0" encoding="UTF-8"?>
<Relationships xmlns="http://schemas.openxmlformats.org/package/2006/relationships"><Relationship Id="rId1" Type="http://schemas.openxmlformats.org/officeDocument/2006/relationships/image" Target="../media/image80.png"/><Relationship Id="rId2" Type="http://schemas.openxmlformats.org/officeDocument/2006/relationships/slideLayout" Target="../slideLayouts/slideLayout61.xml"/>
</Relationships>
</file>

<file path=ppt/slides/_rels/slide25.xml.rels><?xml version="1.0" encoding="UTF-8"?>
<Relationships xmlns="http://schemas.openxmlformats.org/package/2006/relationships"><Relationship Id="rId1" Type="http://schemas.openxmlformats.org/officeDocument/2006/relationships/image" Target="../media/image81.jpeg"/><Relationship Id="rId2" Type="http://schemas.openxmlformats.org/officeDocument/2006/relationships/image" Target="../media/image82.jpeg"/><Relationship Id="rId3" Type="http://schemas.openxmlformats.org/officeDocument/2006/relationships/image" Target="../media/image83.png"/><Relationship Id="rId4" Type="http://schemas.openxmlformats.org/officeDocument/2006/relationships/slideLayout" Target="../slideLayouts/slideLayout61.xml"/>
</Relationships>
</file>

<file path=ppt/slides/_rels/slide26.xml.rels><?xml version="1.0" encoding="UTF-8"?>
<Relationships xmlns="http://schemas.openxmlformats.org/package/2006/relationships"><Relationship Id="rId1" Type="http://schemas.openxmlformats.org/officeDocument/2006/relationships/image" Target="../media/image84.png"/><Relationship Id="rId2" Type="http://schemas.openxmlformats.org/officeDocument/2006/relationships/slideLayout" Target="../slideLayouts/slideLayout61.xml"/>
</Relationships>
</file>

<file path=ppt/slides/_rels/slide27.xml.rels><?xml version="1.0" encoding="UTF-8"?>
<Relationships xmlns="http://schemas.openxmlformats.org/package/2006/relationships"><Relationship Id="rId1" Type="http://schemas.openxmlformats.org/officeDocument/2006/relationships/image" Target="../media/image85.jpeg"/><Relationship Id="rId2" Type="http://schemas.openxmlformats.org/officeDocument/2006/relationships/image" Target="../media/image86.jpeg"/><Relationship Id="rId3" Type="http://schemas.openxmlformats.org/officeDocument/2006/relationships/image" Target="../media/image87.png"/><Relationship Id="rId4" Type="http://schemas.openxmlformats.org/officeDocument/2006/relationships/slideLayout" Target="../slideLayouts/slideLayout61.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88.jpeg"/><Relationship Id="rId2" Type="http://schemas.openxmlformats.org/officeDocument/2006/relationships/image" Target="../media/image89.jpeg"/><Relationship Id="rId3" Type="http://schemas.openxmlformats.org/officeDocument/2006/relationships/image" Target="../media/image90.jpeg"/><Relationship Id="rId4" Type="http://schemas.openxmlformats.org/officeDocument/2006/relationships/image" Target="../media/image91.png"/><Relationship Id="rId5" Type="http://schemas.openxmlformats.org/officeDocument/2006/relationships/slideLayout" Target="../slideLayouts/slideLayout73.xml"/>
</Relationships>
</file>

<file path=ppt/slides/_rels/slide3.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slideLayout" Target="../slideLayouts/slideLayout13.xml"/><Relationship Id="rId4"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92.png"/><Relationship Id="rId2" Type="http://schemas.openxmlformats.org/officeDocument/2006/relationships/image" Target="../media/image93.png"/><Relationship Id="rId3" Type="http://schemas.openxmlformats.org/officeDocument/2006/relationships/slideLayout" Target="../slideLayouts/slideLayout73.xml"/><Relationship Id="rId4"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94.png"/><Relationship Id="rId2" Type="http://schemas.openxmlformats.org/officeDocument/2006/relationships/image" Target="../media/image95.jpeg"/><Relationship Id="rId3" Type="http://schemas.openxmlformats.org/officeDocument/2006/relationships/image" Target="../media/image96.jpeg"/><Relationship Id="rId4" Type="http://schemas.openxmlformats.org/officeDocument/2006/relationships/slideLayout" Target="../slideLayouts/slideLayout49.xml"/><Relationship Id="rId5"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97.png"/><Relationship Id="rId2" Type="http://schemas.openxmlformats.org/officeDocument/2006/relationships/image" Target="../media/image98.png"/><Relationship Id="rId3" Type="http://schemas.openxmlformats.org/officeDocument/2006/relationships/slideLayout" Target="../slideLayouts/slideLayout49.xml"/><Relationship Id="rId4"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99.png"/><Relationship Id="rId2" Type="http://schemas.openxmlformats.org/officeDocument/2006/relationships/image" Target="../media/image100.png"/><Relationship Id="rId3" Type="http://schemas.openxmlformats.org/officeDocument/2006/relationships/slideLayout" Target="../slideLayouts/slideLayout13.xml"/><Relationship Id="rId4"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37.xml"/>
</Relationships>
</file>

<file path=ppt/slides/_rels/slide35.xml.rels><?xml version="1.0" encoding="UTF-8"?>
<Relationships xmlns="http://schemas.openxmlformats.org/package/2006/relationships"><Relationship Id="rId1" Type="http://schemas.openxmlformats.org/officeDocument/2006/relationships/image" Target="../media/image102.png"/><Relationship Id="rId2" Type="http://schemas.openxmlformats.org/officeDocument/2006/relationships/image" Target="../media/image103.png"/><Relationship Id="rId3" Type="http://schemas.openxmlformats.org/officeDocument/2006/relationships/slideLayout" Target="../slideLayouts/slideLayout49.xml"/><Relationship Id="rId4"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104.png"/><Relationship Id="rId2" Type="http://schemas.openxmlformats.org/officeDocument/2006/relationships/image" Target="../media/image105.png"/><Relationship Id="rId3" Type="http://schemas.openxmlformats.org/officeDocument/2006/relationships/slideLayout" Target="../slideLayouts/slideLayout49.xml"/><Relationship Id="rId4"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106.png"/><Relationship Id="rId2" Type="http://schemas.openxmlformats.org/officeDocument/2006/relationships/image" Target="../media/image107.png"/><Relationship Id="rId3" Type="http://schemas.openxmlformats.org/officeDocument/2006/relationships/slideLayout" Target="../slideLayouts/slideLayout73.xml"/>
</Relationships>
</file>

<file path=ppt/slides/_rels/slide4.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slideLayout" Target="../slideLayouts/slideLayout13.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slideLayout" Target="../slideLayouts/slideLayout26.xml"/><Relationship Id="rId8"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slideLayout" Target="../slideLayouts/slideLayout37.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268" name="Imagen 4" descr=""/>
          <p:cNvPicPr/>
          <p:nvPr/>
        </p:nvPicPr>
        <p:blipFill>
          <a:blip r:embed="rId1"/>
          <a:stretch/>
        </p:blipFill>
        <p:spPr>
          <a:xfrm>
            <a:off x="0" y="0"/>
            <a:ext cx="12191760" cy="6857640"/>
          </a:xfrm>
          <a:prstGeom prst="rect">
            <a:avLst/>
          </a:prstGeom>
          <a:ln>
            <a:noFill/>
          </a:ln>
        </p:spPr>
      </p:pic>
      <p:sp>
        <p:nvSpPr>
          <p:cNvPr id="269" name="CustomShape 1"/>
          <p:cNvSpPr/>
          <p:nvPr/>
        </p:nvSpPr>
        <p:spPr>
          <a:xfrm>
            <a:off x="5367960" y="111960"/>
            <a:ext cx="6785640" cy="6594120"/>
          </a:xfrm>
          <a:custGeom>
            <a:avLst/>
            <a:gdLst/>
            <a:ahLst/>
            <a:rect l="l" t="t" r="r" b="b"/>
            <a:pathLst>
              <a:path w="33" h="23">
                <a:moveTo>
                  <a:pt x="39" y="53"/>
                </a:moveTo>
                <a:close/>
              </a:path>
            </a:pathLst>
          </a:custGeom>
          <a:solidFill>
            <a:schemeClr val="bg1">
              <a:alpha val="26540"/>
            </a:schemeClr>
          </a:solidFill>
          <a:ln>
            <a:noFill/>
          </a:ln>
        </p:spPr>
        <p:style>
          <a:lnRef idx="0"/>
          <a:fillRef idx="0"/>
          <a:effectRef idx="0"/>
          <a:fontRef idx="minor"/>
        </p:style>
      </p:sp>
      <p:sp>
        <p:nvSpPr>
          <p:cNvPr id="270" name="TextShape 2"/>
          <p:cNvSpPr txBox="1"/>
          <p:nvPr/>
        </p:nvSpPr>
        <p:spPr>
          <a:xfrm>
            <a:off x="-465480" y="2541960"/>
            <a:ext cx="4252320" cy="1546200"/>
          </a:xfrm>
          <a:prstGeom prst="rect">
            <a:avLst/>
          </a:prstGeom>
          <a:noFill/>
          <a:ln>
            <a:noFill/>
          </a:ln>
        </p:spPr>
        <p:txBody>
          <a:bodyPr anchor="ctr" anchorCtr="1"/>
          <a:p>
            <a:pPr algn="ctr">
              <a:lnSpc>
                <a:spcPct val="100000"/>
              </a:lnSpc>
            </a:pPr>
            <a:r>
              <a:rPr lang="en-US" sz="6000" spc="-1" strike="noStrike">
                <a:solidFill>
                  <a:srgbClr val="ff6600"/>
                </a:solidFill>
                <a:uFill>
                  <a:solidFill>
                    <a:srgbClr val="ffffff"/>
                  </a:solidFill>
                </a:uFill>
                <a:latin typeface="Arial"/>
              </a:rPr>
              <a:t>Xiaomi’s </a:t>
            </a:r>
            <a:endParaRPr lang="en-US" sz="1800" spc="-1" strike="noStrike">
              <a:solidFill>
                <a:srgbClr val="000000"/>
              </a:solidFill>
              <a:uFill>
                <a:solidFill>
                  <a:srgbClr val="ffffff"/>
                </a:solidFill>
              </a:uFill>
              <a:latin typeface="Trebuchet MS"/>
            </a:endParaRPr>
          </a:p>
        </p:txBody>
      </p:sp>
      <p:sp>
        <p:nvSpPr>
          <p:cNvPr id="271" name="CustomShape 3"/>
          <p:cNvSpPr/>
          <p:nvPr/>
        </p:nvSpPr>
        <p:spPr>
          <a:xfrm>
            <a:off x="6604920" y="1303560"/>
            <a:ext cx="4312440" cy="4248720"/>
          </a:xfrm>
          <a:custGeom>
            <a:avLst/>
            <a:gdLst/>
            <a:ahLst/>
            <a:rect l="l" t="t" r="r" b="b"/>
            <a:pathLst>
              <a:path w="33" h="23">
                <a:moveTo>
                  <a:pt x="39" y="53"/>
                </a:moveTo>
                <a:close/>
              </a:path>
            </a:pathLst>
          </a:custGeom>
          <a:solidFill>
            <a:srgbClr val="f46414"/>
          </a:solidFill>
          <a:ln>
            <a:noFill/>
          </a:ln>
        </p:spPr>
        <p:style>
          <a:lnRef idx="0"/>
          <a:fillRef idx="0"/>
          <a:effectRef idx="0"/>
          <a:fontRef idx="minor"/>
        </p:style>
      </p:sp>
      <p:sp>
        <p:nvSpPr>
          <p:cNvPr id="272" name="CustomShape 4"/>
          <p:cNvSpPr/>
          <p:nvPr/>
        </p:nvSpPr>
        <p:spPr>
          <a:xfrm>
            <a:off x="6843600" y="1539000"/>
            <a:ext cx="3834360" cy="3777480"/>
          </a:xfrm>
          <a:custGeom>
            <a:avLst/>
            <a:gdLst/>
            <a:ahLst/>
            <a:rect l="l" t="t" r="r" b="b"/>
            <a:pathLst>
              <a:path w="33" h="23">
                <a:moveTo>
                  <a:pt x="39" y="53"/>
                </a:moveTo>
                <a:close/>
              </a:path>
            </a:pathLst>
          </a:custGeom>
          <a:solidFill>
            <a:srgbClr val="f46414"/>
          </a:solidFill>
          <a:ln>
            <a:noFill/>
          </a:ln>
        </p:spPr>
        <p:style>
          <a:lnRef idx="0"/>
          <a:fillRef idx="0"/>
          <a:effectRef idx="0"/>
          <a:fontRef idx="minor"/>
        </p:style>
      </p:sp>
      <p:sp>
        <p:nvSpPr>
          <p:cNvPr id="273" name="CustomShape 5"/>
          <p:cNvSpPr/>
          <p:nvPr/>
        </p:nvSpPr>
        <p:spPr>
          <a:xfrm>
            <a:off x="6105240" y="811440"/>
            <a:ext cx="5312520" cy="5234040"/>
          </a:xfrm>
          <a:custGeom>
            <a:avLst/>
            <a:gdLst/>
            <a:ahLst/>
            <a:rect l="l" t="t" r="r" b="b"/>
            <a:pathLst>
              <a:path w="43" h="31">
                <a:moveTo>
                  <a:pt x="42" y="59"/>
                </a:moveTo>
                <a:close/>
                <a:moveTo>
                  <a:pt x="64" y="59"/>
                </a:moveTo>
                <a:close/>
              </a:path>
            </a:pathLst>
          </a:custGeom>
          <a:solidFill>
            <a:srgbClr val="f46414"/>
          </a:solidFill>
          <a:ln>
            <a:noFill/>
          </a:ln>
        </p:spPr>
        <p:style>
          <a:lnRef idx="0"/>
          <a:fillRef idx="0"/>
          <a:effectRef idx="0"/>
          <a:fontRef idx="minor"/>
        </p:style>
      </p:sp>
      <p:pic>
        <p:nvPicPr>
          <p:cNvPr id="274" name="Imagen 12" descr=""/>
          <p:cNvPicPr/>
          <p:nvPr/>
        </p:nvPicPr>
        <p:blipFill>
          <a:blip r:embed="rId2"/>
          <a:stretch/>
        </p:blipFill>
        <p:spPr>
          <a:xfrm>
            <a:off x="7668360" y="2316600"/>
            <a:ext cx="2185200" cy="2185200"/>
          </a:xfrm>
          <a:prstGeom prst="rect">
            <a:avLst/>
          </a:prstGeom>
          <a:ln>
            <a:noFill/>
          </a:ln>
        </p:spPr>
      </p:pic>
      <p:sp>
        <p:nvSpPr>
          <p:cNvPr id="275" name="CustomShape 6"/>
          <p:cNvSpPr/>
          <p:nvPr/>
        </p:nvSpPr>
        <p:spPr>
          <a:xfrm>
            <a:off x="1975320" y="3427920"/>
            <a:ext cx="3760920" cy="1546200"/>
          </a:xfrm>
          <a:prstGeom prst="rect">
            <a:avLst/>
          </a:prstGeom>
          <a:noFill/>
          <a:ln>
            <a:noFill/>
          </a:ln>
          <a:effectLst>
            <a:outerShdw algn="tl" dir="5400000" dist="19046">
              <a:srgbClr val="000000">
                <a:alpha val="10000"/>
              </a:srgbClr>
            </a:outerShdw>
          </a:effectLst>
        </p:spPr>
        <p:style>
          <a:lnRef idx="0"/>
          <a:fillRef idx="0"/>
          <a:effectRef idx="0"/>
          <a:fontRef idx="minor"/>
        </p:style>
        <p:txBody>
          <a:bodyPr anchor="ctr" anchorCtr="1"/>
          <a:p>
            <a:pPr algn="ctr">
              <a:lnSpc>
                <a:spcPct val="90000"/>
              </a:lnSpc>
            </a:pPr>
            <a:r>
              <a:rPr lang="fr-FR" sz="6000" spc="-1" strike="noStrike">
                <a:solidFill>
                  <a:srgbClr val="ff6600"/>
                </a:solidFill>
                <a:uFill>
                  <a:solidFill>
                    <a:srgbClr val="ffffff"/>
                  </a:solidFill>
                </a:uFill>
                <a:latin typeface="Arial"/>
              </a:rPr>
              <a:t>Company</a:t>
            </a:r>
            <a:endParaRPr lang="fr-FR" sz="6940" spc="-1" strike="noStrike">
              <a:solidFill>
                <a:srgbClr val="000000"/>
              </a:solidFill>
              <a:uFill>
                <a:solidFill>
                  <a:srgbClr val="ffffff"/>
                </a:solidFill>
              </a:uFill>
              <a:latin typeface="Arial"/>
            </a:endParaRPr>
          </a:p>
        </p:txBody>
      </p:sp>
    </p:spTree>
  </p:cSld>
  <p:transition spd="slow">
    <p:wipe dir="r"/>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42">
                                  <p:stCondLst>
                                    <p:cond delay="0"/>
                                  </p:stCondLst>
                                  <p:childTnLst>
                                    <p:set>
                                      <p:cBhvr>
                                        <p:cTn id="6" dur="1" fill="hold">
                                          <p:stCondLst>
                                            <p:cond delay="0"/>
                                          </p:stCondLst>
                                        </p:cTn>
                                        <p:tgtEl>
                                          <p:spTgt spid="269"/>
                                        </p:tgtEl>
                                        <p:attrNameLst>
                                          <p:attrName>style.visibility</p:attrName>
                                        </p:attrNameLst>
                                      </p:cBhvr>
                                      <p:to>
                                        <p:strVal val="visible"/>
                                      </p:to>
                                    </p:set>
                                    <p:animEffect filter="fade" transition="in">
                                      <p:cBhvr additive="repl">
                                        <p:cTn id="7" dur="500"/>
                                        <p:tgtEl>
                                          <p:spTgt spid="269"/>
                                        </p:tgtEl>
                                      </p:cBhvr>
                                    </p:animEffect>
                                    <p:anim calcmode="lin" valueType="num">
                                      <p:cBhvr additive="repl">
                                        <p:cTn id="8" dur="500" fill="hold"/>
                                        <p:tgtEl>
                                          <p:spTgt spid="269"/>
                                        </p:tgtEl>
                                        <p:attrNameLst>
                                          <p:attrName>ppt_x</p:attrName>
                                        </p:attrNameLst>
                                      </p:cBhvr>
                                      <p:tavLst>
                                        <p:tav tm="0">
                                          <p:val>
                                            <p:strVal val="#ppt_x"/>
                                          </p:val>
                                        </p:tav>
                                        <p:tav tm="100000">
                                          <p:val>
                                            <p:strVal val="#ppt_x"/>
                                          </p:val>
                                        </p:tav>
                                      </p:tavLst>
                                    </p:anim>
                                    <p:anim calcmode="lin" valueType="num">
                                      <p:cBhvr additive="repl">
                                        <p:cTn id="9" dur="500" fill="hold"/>
                                        <p:tgtEl>
                                          <p:spTgt spid="26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nodeType="afterEffect" fill="hold" presetClass="entr" presetID="10">
                                  <p:stCondLst>
                                    <p:cond delay="0"/>
                                  </p:stCondLst>
                                  <p:childTnLst>
                                    <p:set>
                                      <p:cBhvr>
                                        <p:cTn id="12" dur="1" fill="hold">
                                          <p:stCondLst>
                                            <p:cond delay="0"/>
                                          </p:stCondLst>
                                        </p:cTn>
                                        <p:tgtEl>
                                          <p:spTgt spid="-1"/>
                                        </p:tgtEl>
                                        <p:attrNameLst>
                                          <p:attrName>style.visibility</p:attrName>
                                        </p:attrNameLst>
                                      </p:cBhvr>
                                      <p:to>
                                        <p:strVal val="visible"/>
                                      </p:to>
                                    </p:set>
                                    <p:animEffect filter="fade" transition="in">
                                      <p:cBhvr additive="repl">
                                        <p:cTn id="13" dur="500"/>
                                        <p:tgtEl>
                                          <p:spTgt spid="-1"/>
                                        </p:tgtEl>
                                      </p:cBhvr>
                                    </p:animEffect>
                                  </p:childTnLst>
                                </p:cTn>
                              </p:par>
                              <p:par>
                                <p:cTn id="14" nodeType="withEffect" fill="hold" presetClass="entr" presetID="10">
                                  <p:stCondLst>
                                    <p:cond delay="0"/>
                                  </p:stCondLst>
                                  <p:childTnLst>
                                    <p:set>
                                      <p:cBhvr>
                                        <p:cTn id="15" dur="1" fill="hold">
                                          <p:stCondLst>
                                            <p:cond delay="0"/>
                                          </p:stCondLst>
                                        </p:cTn>
                                        <p:tgtEl>
                                          <p:spTgt spid="274"/>
                                        </p:tgtEl>
                                        <p:attrNameLst>
                                          <p:attrName>style.visibility</p:attrName>
                                        </p:attrNameLst>
                                      </p:cBhvr>
                                      <p:to>
                                        <p:strVal val="visible"/>
                                      </p:to>
                                    </p:set>
                                    <p:animEffect filter="fade" transition="in">
                                      <p:cBhvr additive="repl">
                                        <p:cTn id="16" dur="500"/>
                                        <p:tgtEl>
                                          <p:spTgt spid="274"/>
                                        </p:tgtEl>
                                      </p:cBhvr>
                                    </p:animEffect>
                                  </p:childTnLst>
                                </p:cTn>
                              </p:par>
                            </p:childTnLst>
                          </p:cTn>
                        </p:par>
                        <p:par>
                          <p:cTn id="17" fill="hold">
                            <p:stCondLst>
                              <p:cond delay="1000"/>
                            </p:stCondLst>
                            <p:childTnLst>
                              <p:par>
                                <p:cTn id="18" nodeType="afterEffect" fill="hold" presetClass="entr" presetID="42">
                                  <p:stCondLst>
                                    <p:cond delay="0"/>
                                  </p:stCondLst>
                                  <p:childTnLst>
                                    <p:set>
                                      <p:cBhvr>
                                        <p:cTn id="19" dur="1" fill="hold">
                                          <p:stCondLst>
                                            <p:cond delay="0"/>
                                          </p:stCondLst>
                                        </p:cTn>
                                        <p:tgtEl>
                                          <p:spTgt spid="270"/>
                                        </p:tgtEl>
                                        <p:attrNameLst>
                                          <p:attrName>style.visibility</p:attrName>
                                        </p:attrNameLst>
                                      </p:cBhvr>
                                      <p:to>
                                        <p:strVal val="visible"/>
                                      </p:to>
                                    </p:set>
                                    <p:animEffect filter="fade" transition="in">
                                      <p:cBhvr additive="repl">
                                        <p:cTn id="20" dur="1000"/>
                                        <p:tgtEl>
                                          <p:spTgt spid="270"/>
                                        </p:tgtEl>
                                      </p:cBhvr>
                                    </p:animEffect>
                                    <p:anim calcmode="lin" valueType="num">
                                      <p:cBhvr additive="repl">
                                        <p:cTn id="21" dur="1000" fill="hold"/>
                                        <p:tgtEl>
                                          <p:spTgt spid="270"/>
                                        </p:tgtEl>
                                        <p:attrNameLst>
                                          <p:attrName>ppt_x</p:attrName>
                                        </p:attrNameLst>
                                      </p:cBhvr>
                                      <p:tavLst>
                                        <p:tav tm="0">
                                          <p:val>
                                            <p:strVal val="#ppt_x"/>
                                          </p:val>
                                        </p:tav>
                                        <p:tav tm="100000">
                                          <p:val>
                                            <p:strVal val="#ppt_x"/>
                                          </p:val>
                                        </p:tav>
                                      </p:tavLst>
                                    </p:anim>
                                    <p:anim calcmode="lin" valueType="num">
                                      <p:cBhvr additive="repl">
                                        <p:cTn id="22" dur="1000" fill="hold"/>
                                        <p:tgtEl>
                                          <p:spTgt spid="270"/>
                                        </p:tgtEl>
                                        <p:attrNameLst>
                                          <p:attrName>ppt_y</p:attrName>
                                        </p:attrNameLst>
                                      </p:cBhvr>
                                      <p:tavLst>
                                        <p:tav tm="0">
                                          <p:val>
                                            <p:strVal val="#ppt_y+.1"/>
                                          </p:val>
                                        </p:tav>
                                        <p:tav tm="100000">
                                          <p:val>
                                            <p:strVal val="#ppt_y"/>
                                          </p:val>
                                        </p:tav>
                                      </p:tavLst>
                                    </p:anim>
                                  </p:childTnLst>
                                </p:cTn>
                              </p:par>
                              <p:par>
                                <p:cTn id="23" nodeType="withEffect" fill="hold" presetClass="entr" presetID="42">
                                  <p:stCondLst>
                                    <p:cond delay="0"/>
                                  </p:stCondLst>
                                  <p:childTnLst>
                                    <p:set>
                                      <p:cBhvr>
                                        <p:cTn id="24" dur="1" fill="hold">
                                          <p:stCondLst>
                                            <p:cond delay="0"/>
                                          </p:stCondLst>
                                        </p:cTn>
                                        <p:tgtEl>
                                          <p:spTgt spid="275"/>
                                        </p:tgtEl>
                                        <p:attrNameLst>
                                          <p:attrName>style.visibility</p:attrName>
                                        </p:attrNameLst>
                                      </p:cBhvr>
                                      <p:to>
                                        <p:strVal val="visible"/>
                                      </p:to>
                                    </p:set>
                                    <p:animEffect filter="fade" transition="in">
                                      <p:cBhvr additive="repl">
                                        <p:cTn id="25" dur="1000"/>
                                        <p:tgtEl>
                                          <p:spTgt spid="275"/>
                                        </p:tgtEl>
                                      </p:cBhvr>
                                    </p:animEffect>
                                    <p:anim calcmode="lin" valueType="num">
                                      <p:cBhvr additive="repl">
                                        <p:cTn id="26" dur="1000" fill="hold"/>
                                        <p:tgtEl>
                                          <p:spTgt spid="275"/>
                                        </p:tgtEl>
                                        <p:attrNameLst>
                                          <p:attrName>ppt_x</p:attrName>
                                        </p:attrNameLst>
                                      </p:cBhvr>
                                      <p:tavLst>
                                        <p:tav tm="0">
                                          <p:val>
                                            <p:strVal val="#ppt_x"/>
                                          </p:val>
                                        </p:tav>
                                        <p:tav tm="100000">
                                          <p:val>
                                            <p:strVal val="#ppt_x"/>
                                          </p:val>
                                        </p:tav>
                                      </p:tavLst>
                                    </p:anim>
                                    <p:anim calcmode="lin" valueType="num">
                                      <p:cBhvr additive="repl">
                                        <p:cTn id="27" dur="1000" fill="hold"/>
                                        <p:tgtEl>
                                          <p:spTgt spid="27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9" name="CustomShape 1"/>
          <p:cNvSpPr/>
          <p:nvPr/>
        </p:nvSpPr>
        <p:spPr>
          <a:xfrm>
            <a:off x="3194640" y="4593960"/>
            <a:ext cx="227880" cy="285120"/>
          </a:xfrm>
          <a:custGeom>
            <a:avLst/>
            <a:gdLst/>
            <a:ah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370" name="Imagen 23" descr=""/>
          <p:cNvPicPr/>
          <p:nvPr/>
        </p:nvPicPr>
        <p:blipFill>
          <a:blip r:embed="rId1"/>
          <a:stretch/>
        </p:blipFill>
        <p:spPr>
          <a:xfrm>
            <a:off x="11111760" y="175680"/>
            <a:ext cx="848880" cy="848880"/>
          </a:xfrm>
          <a:prstGeom prst="rect">
            <a:avLst/>
          </a:prstGeom>
          <a:ln>
            <a:noFill/>
          </a:ln>
        </p:spPr>
      </p:pic>
      <p:sp>
        <p:nvSpPr>
          <p:cNvPr id="371" name="CustomShape 2"/>
          <p:cNvSpPr/>
          <p:nvPr/>
        </p:nvSpPr>
        <p:spPr>
          <a:xfrm>
            <a:off x="0" y="6732360"/>
            <a:ext cx="12191760" cy="125640"/>
          </a:xfrm>
          <a:prstGeom prst="rect">
            <a:avLst/>
          </a:prstGeom>
          <a:solidFill>
            <a:srgbClr val="f96307"/>
          </a:solidFill>
          <a:ln>
            <a:noFill/>
          </a:ln>
        </p:spPr>
        <p:style>
          <a:lnRef idx="0"/>
          <a:fillRef idx="0"/>
          <a:effectRef idx="0"/>
          <a:fontRef idx="minor"/>
        </p:style>
      </p:sp>
      <p:sp>
        <p:nvSpPr>
          <p:cNvPr id="372" name="CustomShape 3"/>
          <p:cNvSpPr/>
          <p:nvPr/>
        </p:nvSpPr>
        <p:spPr>
          <a:xfrm>
            <a:off x="0" y="-16560"/>
            <a:ext cx="10705680" cy="191880"/>
          </a:xfrm>
          <a:prstGeom prst="rect">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
        <p:nvSpPr>
          <p:cNvPr id="373" name="CustomShape 4"/>
          <p:cNvSpPr/>
          <p:nvPr/>
        </p:nvSpPr>
        <p:spPr>
          <a:xfrm>
            <a:off x="-63720" y="1589400"/>
            <a:ext cx="5534640" cy="4969080"/>
          </a:xfrm>
          <a:prstGeom prst="rect">
            <a:avLst/>
          </a:prstGeom>
          <a:noFill/>
          <a:ln>
            <a:noFill/>
          </a:ln>
        </p:spPr>
        <p:style>
          <a:lnRef idx="0"/>
          <a:fillRef idx="0"/>
          <a:effectRef idx="0"/>
          <a:fontRef idx="minor"/>
        </p:style>
        <p:txBody>
          <a:bodyPr lIns="90000" rIns="90000" tIns="45000" bIns="45000"/>
          <a:p>
            <a:pPr algn="ctr" rtl="1">
              <a:lnSpc>
                <a:spcPct val="100000"/>
              </a:lnSpc>
            </a:pPr>
            <a:r>
              <a:rPr b="1" lang="fr-FR" sz="2000" spc="-1" strike="noStrike">
                <a:solidFill>
                  <a:srgbClr val="000000"/>
                </a:solidFill>
                <a:uFill>
                  <a:solidFill>
                    <a:srgbClr val="ffffff"/>
                  </a:solidFill>
                </a:uFill>
                <a:latin typeface="Arial"/>
              </a:rPr>
              <a:t>التسعير على أساس القيمة : </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في قلب استراتيجية التسعير الخاصة بشركة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يتم تقديم منتجات متقدمة تقنيًا بأسعار أقل بكثير من منافسيها. لا يقتصر عرض القيمة هذا على كونه الأرخص فحسب؛ يتعلق الأمر بتوفير تجربة عالية الجودة بسعر يبدو وكأنه سرقة، مما يخلق تصورًا للقيمة العالية مقابل المال.</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تسعير الاختراق : </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غالبًا ما تدخل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أسواقًا جديدة بتسعير الاختراق، وتحدد نقاط سعر أقل لجذب قاعدة كبيرة من العملاء بسرعة. وهذا التكتيك فعال بشكل خاص في الأسواق الحساسة للأسعار، حيث يبحث المستهلكون عن منتجات تكنولوجية ميسورة التكلفة وعالية الجودة.</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 مبيعات الفلاش والتوفر المحدود : </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أي يتم إنتاج وبيع عدد محدود من المنتجات بسرعة نسبية مما يجعل الآخرين ينتظرون الدفعة التالية الانتظار دائمًا يكون مصحوبًا بالكثير من الترقب والإلحاح ساعدت هذه الإستراتيجية في إدارة المخزون وخلق ضجة حول منتجاتهم وبالتالي زيادة الطلب.</a:t>
            </a:r>
            <a:endParaRPr lang="fr-FR" sz="1800" spc="-1" strike="noStrike">
              <a:solidFill>
                <a:srgbClr val="000000"/>
              </a:solidFill>
              <a:uFill>
                <a:solidFill>
                  <a:srgbClr val="ffffff"/>
                </a:solidFill>
              </a:uFill>
              <a:latin typeface="Arial"/>
            </a:endParaRPr>
          </a:p>
        </p:txBody>
      </p:sp>
      <p:sp>
        <p:nvSpPr>
          <p:cNvPr id="374" name="CustomShape 5"/>
          <p:cNvSpPr/>
          <p:nvPr/>
        </p:nvSpPr>
        <p:spPr>
          <a:xfrm>
            <a:off x="8844120" y="2121480"/>
            <a:ext cx="3347640" cy="3444480"/>
          </a:xfrm>
          <a:prstGeom prst="rect">
            <a:avLst/>
          </a:prstGeom>
          <a:noFill/>
          <a:ln>
            <a:noFill/>
          </a:ln>
        </p:spPr>
        <p:style>
          <a:lnRef idx="0"/>
          <a:fillRef idx="0"/>
          <a:effectRef idx="0"/>
          <a:fontRef idx="minor"/>
        </p:style>
        <p:txBody>
          <a:bodyPr lIns="90000" rIns="90000" tIns="45000" bIns="45000"/>
          <a:p>
            <a:pPr algn="ctr" rtl="1">
              <a:lnSpc>
                <a:spcPct val="100000"/>
              </a:lnSpc>
            </a:pPr>
            <a:r>
              <a:rPr lang="fr-FR" sz="2000" spc="-1" strike="noStrike">
                <a:solidFill>
                  <a:srgbClr val="000000"/>
                </a:solidFill>
                <a:uFill>
                  <a:solidFill>
                    <a:srgbClr val="ffffff"/>
                  </a:solidFill>
                </a:uFill>
                <a:latin typeface="Arial"/>
              </a:rPr>
              <a:t>الهواتف الذكية هي فئة المنتجات الأساسية لشركة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وتتميز بنماذج مختلفة بأسعار مختلفة. </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الأجهزة المنزلية الذكية </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 الأجهزة القابلة للارتداء</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 أجهزة الكمبيوتر المحمولة والأجهزة اللوحية</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المنتجات الصوتية</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منتجات نمط الحياة والصحة</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الملحقات </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خدمات الذكاء الاصطناعي والبرمجيات</a:t>
            </a:r>
            <a:endParaRPr lang="fr-FR" sz="1800" spc="-1" strike="noStrike">
              <a:solidFill>
                <a:srgbClr val="000000"/>
              </a:solidFill>
              <a:uFill>
                <a:solidFill>
                  <a:srgbClr val="ffffff"/>
                </a:solidFill>
              </a:uFill>
              <a:latin typeface="Arial"/>
            </a:endParaRPr>
          </a:p>
        </p:txBody>
      </p:sp>
      <p:sp>
        <p:nvSpPr>
          <p:cNvPr id="375" name="CustomShape 6"/>
          <p:cNvSpPr/>
          <p:nvPr/>
        </p:nvSpPr>
        <p:spPr>
          <a:xfrm>
            <a:off x="1029600" y="972360"/>
            <a:ext cx="3347640" cy="547200"/>
          </a:xfrm>
          <a:prstGeom prst="rect">
            <a:avLst/>
          </a:prstGeom>
          <a:noFill/>
          <a:ln>
            <a:noFill/>
          </a:ln>
        </p:spPr>
        <p:style>
          <a:lnRef idx="0"/>
          <a:fillRef idx="0"/>
          <a:effectRef idx="0"/>
          <a:fontRef idx="minor"/>
        </p:style>
        <p:txBody>
          <a:bodyPr lIns="90000" rIns="108000" tIns="45000" bIns="45000"/>
          <a:p>
            <a:pPr algn="ctr" rtl="1">
              <a:lnSpc>
                <a:spcPct val="100000"/>
              </a:lnSpc>
            </a:pPr>
            <a:r>
              <a:rPr lang="fr-FR" sz="3000" spc="-1" strike="noStrike">
                <a:solidFill>
                  <a:srgbClr val="ff6600"/>
                </a:solidFill>
                <a:uFill>
                  <a:solidFill>
                    <a:srgbClr val="ffffff"/>
                  </a:solidFill>
                </a:uFill>
                <a:latin typeface="Arial"/>
              </a:rPr>
              <a:t>السعر </a:t>
            </a:r>
            <a:r>
              <a:rPr lang="fr-FR" sz="3000" spc="-1" strike="noStrike">
                <a:solidFill>
                  <a:srgbClr val="ff6600"/>
                </a:solidFill>
                <a:uFill>
                  <a:solidFill>
                    <a:srgbClr val="ffffff"/>
                  </a:solidFill>
                </a:uFill>
                <a:latin typeface="Arial"/>
              </a:rPr>
              <a:t>Price</a:t>
            </a:r>
            <a:endParaRPr lang="fr-FR" sz="1800" spc="-1" strike="noStrike">
              <a:solidFill>
                <a:srgbClr val="000000"/>
              </a:solidFill>
              <a:uFill>
                <a:solidFill>
                  <a:srgbClr val="ffffff"/>
                </a:solidFill>
              </a:uFill>
              <a:latin typeface="Arial"/>
            </a:endParaRPr>
          </a:p>
        </p:txBody>
      </p:sp>
      <p:sp>
        <p:nvSpPr>
          <p:cNvPr id="376" name="CustomShape 7"/>
          <p:cNvSpPr/>
          <p:nvPr/>
        </p:nvSpPr>
        <p:spPr>
          <a:xfrm>
            <a:off x="9032040" y="1363320"/>
            <a:ext cx="3347640" cy="547200"/>
          </a:xfrm>
          <a:prstGeom prst="rect">
            <a:avLst/>
          </a:prstGeom>
          <a:noFill/>
          <a:ln>
            <a:noFill/>
          </a:ln>
        </p:spPr>
        <p:style>
          <a:lnRef idx="0"/>
          <a:fillRef idx="0"/>
          <a:effectRef idx="0"/>
          <a:fontRef idx="minor"/>
        </p:style>
        <p:txBody>
          <a:bodyPr lIns="90000" rIns="108000" tIns="45000" bIns="45000"/>
          <a:p>
            <a:pPr algn="ctr" rtl="1">
              <a:lnSpc>
                <a:spcPct val="100000"/>
              </a:lnSpc>
            </a:pPr>
            <a:r>
              <a:rPr lang="fr-FR" sz="3000" spc="-1" strike="noStrike">
                <a:solidFill>
                  <a:srgbClr val="ff6600"/>
                </a:solidFill>
                <a:uFill>
                  <a:solidFill>
                    <a:srgbClr val="ffffff"/>
                  </a:solidFill>
                </a:uFill>
                <a:latin typeface="Arial"/>
              </a:rPr>
              <a:t>المنتج </a:t>
            </a:r>
            <a:r>
              <a:rPr lang="fr-FR" sz="3000" spc="-1" strike="noStrike">
                <a:solidFill>
                  <a:srgbClr val="ff6600"/>
                </a:solidFill>
                <a:uFill>
                  <a:solidFill>
                    <a:srgbClr val="ffffff"/>
                  </a:solidFill>
                </a:uFill>
                <a:latin typeface="Arial"/>
              </a:rPr>
              <a:t>Product</a:t>
            </a:r>
            <a:endParaRPr lang="fr-FR" sz="1800" spc="-1" strike="noStrike">
              <a:solidFill>
                <a:srgbClr val="000000"/>
              </a:solidFill>
              <a:uFill>
                <a:solidFill>
                  <a:srgbClr val="ffffff"/>
                </a:solidFill>
              </a:uFill>
              <a:latin typeface="Arial"/>
            </a:endParaRPr>
          </a:p>
        </p:txBody>
      </p:sp>
      <p:pic>
        <p:nvPicPr>
          <p:cNvPr id="377" name="Picture 13" descr=""/>
          <p:cNvPicPr/>
          <p:nvPr/>
        </p:nvPicPr>
        <p:blipFill>
          <a:blip r:embed="rId2"/>
          <a:srcRect l="24739" t="0" r="26638" b="10020"/>
          <a:stretch/>
        </p:blipFill>
        <p:spPr>
          <a:xfrm>
            <a:off x="5496120" y="501480"/>
            <a:ext cx="3347640" cy="6230520"/>
          </a:xfrm>
          <a:prstGeom prst="rect">
            <a:avLst/>
          </a:prstGeom>
          <a:ln>
            <a:noFill/>
          </a:ln>
        </p:spPr>
      </p:pic>
      <p:sp>
        <p:nvSpPr>
          <p:cNvPr id="378" name="CustomShape 8"/>
          <p:cNvSpPr/>
          <p:nvPr/>
        </p:nvSpPr>
        <p:spPr>
          <a:xfrm>
            <a:off x="5492160" y="501480"/>
            <a:ext cx="3347640" cy="6230520"/>
          </a:xfrm>
          <a:prstGeom prst="rect">
            <a:avLst/>
          </a:prstGeom>
          <a:solidFill>
            <a:schemeClr val="accent3">
              <a:alpha val="50000"/>
            </a:schemeClr>
          </a:solidFill>
          <a:ln>
            <a:noFill/>
          </a:ln>
        </p:spPr>
        <p:style>
          <a:lnRef idx="0"/>
          <a:fillRef idx="0"/>
          <a:effectRef idx="0"/>
          <a:fontRef idx="minor"/>
        </p:style>
      </p:sp>
    </p:spTree>
  </p:cSld>
  <p:timing>
    <p:tnLst>
      <p:par>
        <p:cTn id="320" dur="indefinite" restart="never" nodeType="tmRoot">
          <p:childTnLst>
            <p:seq>
              <p:cTn id="321" dur="indefinite" nodeType="mainSeq">
                <p:childTnLst>
                  <p:par>
                    <p:cTn id="322" fill="hold">
                      <p:stCondLst>
                        <p:cond delay="0"/>
                      </p:stCondLst>
                      <p:childTnLst>
                        <p:par>
                          <p:cTn id="323" fill="hold">
                            <p:stCondLst>
                              <p:cond delay="0"/>
                            </p:stCondLst>
                            <p:childTnLst>
                              <p:par>
                                <p:cTn id="324" nodeType="afterEffect" fill="hold" presetClass="entr" presetID="22" presetSubtype="4">
                                  <p:stCondLst>
                                    <p:cond delay="0"/>
                                  </p:stCondLst>
                                  <p:childTnLst>
                                    <p:set>
                                      <p:cBhvr>
                                        <p:cTn id="325" dur="1" fill="hold">
                                          <p:stCondLst>
                                            <p:cond delay="0"/>
                                          </p:stCondLst>
                                        </p:cTn>
                                        <p:tgtEl>
                                          <p:spTgt spid="377"/>
                                        </p:tgtEl>
                                        <p:attrNameLst>
                                          <p:attrName>style.visibility</p:attrName>
                                        </p:attrNameLst>
                                      </p:cBhvr>
                                      <p:to>
                                        <p:strVal val="visible"/>
                                      </p:to>
                                    </p:set>
                                    <p:animEffect filter="wipe(down)" transition="out">
                                      <p:cBhvr additive="repl">
                                        <p:cTn id="326" dur="500"/>
                                        <p:tgtEl>
                                          <p:spTgt spid="377"/>
                                        </p:tgtEl>
                                      </p:cBhvr>
                                    </p:animEffect>
                                  </p:childTnLst>
                                </p:cTn>
                              </p:par>
                              <p:par>
                                <p:cTn id="327" nodeType="withEffect" fill="hold" presetClass="entr" presetID="22" presetSubtype="4">
                                  <p:stCondLst>
                                    <p:cond delay="0"/>
                                  </p:stCondLst>
                                  <p:childTnLst>
                                    <p:set>
                                      <p:cBhvr>
                                        <p:cTn id="328" dur="1" fill="hold">
                                          <p:stCondLst>
                                            <p:cond delay="0"/>
                                          </p:stCondLst>
                                        </p:cTn>
                                        <p:tgtEl>
                                          <p:spTgt spid="378"/>
                                        </p:tgtEl>
                                        <p:attrNameLst>
                                          <p:attrName>style.visibility</p:attrName>
                                        </p:attrNameLst>
                                      </p:cBhvr>
                                      <p:to>
                                        <p:strVal val="visible"/>
                                      </p:to>
                                    </p:set>
                                    <p:animEffect filter="wipe(down)" transition="out">
                                      <p:cBhvr additive="repl">
                                        <p:cTn id="329" dur="500"/>
                                        <p:tgtEl>
                                          <p:spTgt spid="378"/>
                                        </p:tgtEl>
                                      </p:cBhvr>
                                    </p:animEffect>
                                  </p:childTnLst>
                                </p:cTn>
                              </p:par>
                            </p:childTnLst>
                          </p:cTn>
                        </p:par>
                        <p:par>
                          <p:cTn id="330" fill="hold">
                            <p:stCondLst>
                              <p:cond delay="500"/>
                            </p:stCondLst>
                            <p:childTnLst>
                              <p:par>
                                <p:cTn id="331" nodeType="afterEffect" fill="hold" presetClass="entr" presetID="10">
                                  <p:stCondLst>
                                    <p:cond delay="0"/>
                                  </p:stCondLst>
                                  <p:childTnLst>
                                    <p:set>
                                      <p:cBhvr>
                                        <p:cTn id="332" dur="1" fill="hold">
                                          <p:stCondLst>
                                            <p:cond delay="0"/>
                                          </p:stCondLst>
                                        </p:cTn>
                                        <p:tgtEl>
                                          <p:spTgt spid="376"/>
                                        </p:tgtEl>
                                        <p:attrNameLst>
                                          <p:attrName>style.visibility</p:attrName>
                                        </p:attrNameLst>
                                      </p:cBhvr>
                                      <p:to>
                                        <p:strVal val="visible"/>
                                      </p:to>
                                    </p:set>
                                    <p:animEffect filter="fade" transition="in">
                                      <p:cBhvr additive="repl">
                                        <p:cTn id="333" dur="500"/>
                                        <p:tgtEl>
                                          <p:spTgt spid="376"/>
                                        </p:tgtEl>
                                      </p:cBhvr>
                                    </p:animEffect>
                                  </p:childTnLst>
                                </p:cTn>
                              </p:par>
                            </p:childTnLst>
                          </p:cTn>
                        </p:par>
                        <p:par>
                          <p:cTn id="334" fill="hold">
                            <p:stCondLst>
                              <p:cond delay="1000"/>
                            </p:stCondLst>
                            <p:childTnLst>
                              <p:par>
                                <p:cTn id="335" nodeType="afterEffect" fill="hold" presetClass="entr" presetID="42">
                                  <p:stCondLst>
                                    <p:cond delay="0"/>
                                  </p:stCondLst>
                                  <p:childTnLst>
                                    <p:set>
                                      <p:cBhvr>
                                        <p:cTn id="336" dur="1" fill="hold">
                                          <p:stCondLst>
                                            <p:cond delay="0"/>
                                          </p:stCondLst>
                                        </p:cTn>
                                        <p:tgtEl>
                                          <p:spTgt spid="374"/>
                                        </p:tgtEl>
                                        <p:attrNameLst>
                                          <p:attrName>style.visibility</p:attrName>
                                        </p:attrNameLst>
                                      </p:cBhvr>
                                      <p:to>
                                        <p:strVal val="visible"/>
                                      </p:to>
                                    </p:set>
                                    <p:animEffect filter="fade" transition="in">
                                      <p:cBhvr additive="repl">
                                        <p:cTn id="337" dur="1000"/>
                                        <p:tgtEl>
                                          <p:spTgt spid="374"/>
                                        </p:tgtEl>
                                      </p:cBhvr>
                                    </p:animEffect>
                                    <p:anim calcmode="lin" valueType="num">
                                      <p:cBhvr additive="repl">
                                        <p:cTn id="338" dur="1000" fill="hold"/>
                                        <p:tgtEl>
                                          <p:spTgt spid="374"/>
                                        </p:tgtEl>
                                        <p:attrNameLst>
                                          <p:attrName>ppt_x</p:attrName>
                                        </p:attrNameLst>
                                      </p:cBhvr>
                                      <p:tavLst>
                                        <p:tav tm="0">
                                          <p:val>
                                            <p:strVal val="#ppt_x"/>
                                          </p:val>
                                        </p:tav>
                                        <p:tav tm="100000">
                                          <p:val>
                                            <p:strVal val="#ppt_x"/>
                                          </p:val>
                                        </p:tav>
                                      </p:tavLst>
                                    </p:anim>
                                    <p:anim calcmode="lin" valueType="num">
                                      <p:cBhvr additive="repl">
                                        <p:cTn id="339" dur="1000" fill="hold"/>
                                        <p:tgtEl>
                                          <p:spTgt spid="374"/>
                                        </p:tgtEl>
                                        <p:attrNameLst>
                                          <p:attrName>ppt_y</p:attrName>
                                        </p:attrNameLst>
                                      </p:cBhvr>
                                      <p:tavLst>
                                        <p:tav tm="0">
                                          <p:val>
                                            <p:strVal val="#ppt_y+.1"/>
                                          </p:val>
                                        </p:tav>
                                        <p:tav tm="100000">
                                          <p:val>
                                            <p:strVal val="#ppt_y"/>
                                          </p:val>
                                        </p:tav>
                                      </p:tavLst>
                                    </p:anim>
                                  </p:childTnLst>
                                </p:cTn>
                              </p:par>
                            </p:childTnLst>
                          </p:cTn>
                        </p:par>
                        <p:par>
                          <p:cTn id="340" fill="hold">
                            <p:stCondLst>
                              <p:cond delay="2000"/>
                            </p:stCondLst>
                            <p:childTnLst>
                              <p:par>
                                <p:cTn id="341" nodeType="afterEffect" fill="hold" presetClass="entr" presetID="10">
                                  <p:stCondLst>
                                    <p:cond delay="0"/>
                                  </p:stCondLst>
                                  <p:childTnLst>
                                    <p:set>
                                      <p:cBhvr>
                                        <p:cTn id="342" dur="1" fill="hold">
                                          <p:stCondLst>
                                            <p:cond delay="0"/>
                                          </p:stCondLst>
                                        </p:cTn>
                                        <p:tgtEl>
                                          <p:spTgt spid="375"/>
                                        </p:tgtEl>
                                        <p:attrNameLst>
                                          <p:attrName>style.visibility</p:attrName>
                                        </p:attrNameLst>
                                      </p:cBhvr>
                                      <p:to>
                                        <p:strVal val="visible"/>
                                      </p:to>
                                    </p:set>
                                    <p:animEffect filter="fade" transition="in">
                                      <p:cBhvr additive="repl">
                                        <p:cTn id="343" dur="500"/>
                                        <p:tgtEl>
                                          <p:spTgt spid="375"/>
                                        </p:tgtEl>
                                      </p:cBhvr>
                                    </p:animEffect>
                                  </p:childTnLst>
                                </p:cTn>
                              </p:par>
                            </p:childTnLst>
                          </p:cTn>
                        </p:par>
                        <p:par>
                          <p:cTn id="344" fill="hold">
                            <p:stCondLst>
                              <p:cond delay="2500"/>
                            </p:stCondLst>
                            <p:childTnLst>
                              <p:par>
                                <p:cTn id="345" nodeType="afterEffect" fill="hold" presetClass="entr" presetID="42">
                                  <p:stCondLst>
                                    <p:cond delay="0"/>
                                  </p:stCondLst>
                                  <p:childTnLst>
                                    <p:set>
                                      <p:cBhvr>
                                        <p:cTn id="346" dur="1" fill="hold">
                                          <p:stCondLst>
                                            <p:cond delay="0"/>
                                          </p:stCondLst>
                                        </p:cTn>
                                        <p:tgtEl>
                                          <p:spTgt spid="373"/>
                                        </p:tgtEl>
                                        <p:attrNameLst>
                                          <p:attrName>style.visibility</p:attrName>
                                        </p:attrNameLst>
                                      </p:cBhvr>
                                      <p:to>
                                        <p:strVal val="visible"/>
                                      </p:to>
                                    </p:set>
                                    <p:animEffect filter="fade" transition="in">
                                      <p:cBhvr additive="repl">
                                        <p:cTn id="347" dur="1000"/>
                                        <p:tgtEl>
                                          <p:spTgt spid="373"/>
                                        </p:tgtEl>
                                      </p:cBhvr>
                                    </p:animEffect>
                                    <p:anim calcmode="lin" valueType="num">
                                      <p:cBhvr additive="repl">
                                        <p:cTn id="348" dur="1000" fill="hold"/>
                                        <p:tgtEl>
                                          <p:spTgt spid="373"/>
                                        </p:tgtEl>
                                        <p:attrNameLst>
                                          <p:attrName>ppt_x</p:attrName>
                                        </p:attrNameLst>
                                      </p:cBhvr>
                                      <p:tavLst>
                                        <p:tav tm="0">
                                          <p:val>
                                            <p:strVal val="#ppt_x"/>
                                          </p:val>
                                        </p:tav>
                                        <p:tav tm="100000">
                                          <p:val>
                                            <p:strVal val="#ppt_x"/>
                                          </p:val>
                                        </p:tav>
                                      </p:tavLst>
                                    </p:anim>
                                    <p:anim calcmode="lin" valueType="num">
                                      <p:cBhvr additive="repl">
                                        <p:cTn id="349" dur="1000" fill="hold"/>
                                        <p:tgtEl>
                                          <p:spTgt spid="37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9" name="CustomShape 1"/>
          <p:cNvSpPr/>
          <p:nvPr/>
        </p:nvSpPr>
        <p:spPr>
          <a:xfrm rot="10800000">
            <a:off x="12192120" y="5906520"/>
            <a:ext cx="6095520" cy="3390480"/>
          </a:xfrm>
          <a:prstGeom prst="homePlate">
            <a:avLst>
              <a:gd name="adj" fmla="val 50000"/>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pic>
        <p:nvPicPr>
          <p:cNvPr id="380" name="Imagen 23" descr=""/>
          <p:cNvPicPr/>
          <p:nvPr/>
        </p:nvPicPr>
        <p:blipFill>
          <a:blip r:embed="rId1"/>
          <a:stretch/>
        </p:blipFill>
        <p:spPr>
          <a:xfrm>
            <a:off x="11111760" y="175680"/>
            <a:ext cx="848880" cy="848880"/>
          </a:xfrm>
          <a:prstGeom prst="rect">
            <a:avLst/>
          </a:prstGeom>
          <a:ln>
            <a:noFill/>
          </a:ln>
        </p:spPr>
      </p:pic>
      <p:sp>
        <p:nvSpPr>
          <p:cNvPr id="381" name="CustomShape 2"/>
          <p:cNvSpPr/>
          <p:nvPr/>
        </p:nvSpPr>
        <p:spPr>
          <a:xfrm>
            <a:off x="0" y="-16560"/>
            <a:ext cx="10705680" cy="282960"/>
          </a:xfrm>
          <a:prstGeom prst="rect">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
        <p:nvSpPr>
          <p:cNvPr id="382" name="CustomShape 3"/>
          <p:cNvSpPr/>
          <p:nvPr/>
        </p:nvSpPr>
        <p:spPr>
          <a:xfrm>
            <a:off x="311760" y="1170720"/>
            <a:ext cx="6036480" cy="5456520"/>
          </a:xfrm>
          <a:prstGeom prst="rect">
            <a:avLst/>
          </a:prstGeom>
          <a:noFill/>
          <a:ln>
            <a:noFill/>
          </a:ln>
        </p:spPr>
        <p:style>
          <a:lnRef idx="0"/>
          <a:fillRef idx="0"/>
          <a:effectRef idx="0"/>
          <a:fontRef idx="minor"/>
        </p:style>
        <p:txBody>
          <a:bodyPr lIns="90000" rIns="90000" tIns="45000" bIns="45000"/>
          <a:p>
            <a:pPr algn="ctr" rtl="1">
              <a:lnSpc>
                <a:spcPct val="100000"/>
              </a:lnSpc>
            </a:pPr>
            <a:r>
              <a:rPr lang="fr-FR" sz="2400" spc="-1" strike="noStrike">
                <a:solidFill>
                  <a:srgbClr val="000000"/>
                </a:solidFill>
                <a:uFill>
                  <a:solidFill>
                    <a:srgbClr val="ffffff"/>
                  </a:solidFill>
                </a:uFill>
                <a:latin typeface="Arial"/>
              </a:rPr>
              <a:t>قنوات المبيعات عبر الإنترنت : </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اعتمدت شركة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في البداية نهج المبيعات عبر الإنترنت فقط، مع الاستفادة من منصات التجارة الإلكترونية لتقليل تكاليف التشغيل وتقديم أسعار تنافسية. وقد مكنتهم هذه الإستراتيجية من الوصول إلى جمهور واسع من المهتمين بالتكنولوجيا على مستوى العالم بأقل قدر من الحضور الفعلي.</a:t>
            </a:r>
            <a:endParaRPr lang="fr-FR" sz="1800" spc="-1" strike="noStrike">
              <a:solidFill>
                <a:srgbClr val="000000"/>
              </a:solidFill>
              <a:uFill>
                <a:solidFill>
                  <a:srgbClr val="ffffff"/>
                </a:solidFill>
              </a:uFill>
              <a:latin typeface="Arial"/>
            </a:endParaRPr>
          </a:p>
          <a:p>
            <a:pPr algn="ctr" rtl="1">
              <a:lnSpc>
                <a:spcPct val="100000"/>
              </a:lnSpc>
            </a:pPr>
            <a:r>
              <a:rPr lang="fr-FR" sz="2400" spc="-1" strike="noStrike">
                <a:solidFill>
                  <a:srgbClr val="000000"/>
                </a:solidFill>
                <a:uFill>
                  <a:solidFill>
                    <a:srgbClr val="ffffff"/>
                  </a:solidFill>
                </a:uFill>
                <a:latin typeface="Arial"/>
              </a:rPr>
              <a:t>متاجر البيع بالتجزئة ( متاجر(</a:t>
            </a:r>
            <a:r>
              <a:rPr lang="fr-FR" sz="2400" spc="-1" strike="noStrike">
                <a:solidFill>
                  <a:srgbClr val="000000"/>
                </a:solidFill>
                <a:uFill>
                  <a:solidFill>
                    <a:srgbClr val="ffffff"/>
                  </a:solidFill>
                </a:uFill>
                <a:latin typeface="Arial"/>
              </a:rPr>
              <a:t>MI</a:t>
            </a:r>
            <a:r>
              <a:rPr lang="fr-FR" sz="2400" spc="-1" strike="noStrike">
                <a:solidFill>
                  <a:srgbClr val="000000"/>
                </a:solidFill>
                <a:uFill>
                  <a:solidFill>
                    <a:srgbClr val="ffffff"/>
                  </a:solidFill>
                </a:uFill>
                <a:latin typeface="Arial"/>
              </a:rPr>
              <a:t> : </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بمرور الوقت، توسعت شركة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لتشمل تجارة التجزئة المادية من خلال متاجر </a:t>
            </a:r>
            <a:r>
              <a:rPr lang="fr-FR" sz="2000" spc="-1" strike="noStrike">
                <a:solidFill>
                  <a:srgbClr val="000000"/>
                </a:solidFill>
                <a:uFill>
                  <a:solidFill>
                    <a:srgbClr val="ffffff"/>
                  </a:solidFill>
                </a:uFill>
                <a:latin typeface="Arial"/>
              </a:rPr>
              <a:t>Mi</a:t>
            </a:r>
            <a:r>
              <a:rPr lang="fr-FR" sz="2000" spc="-1" strike="noStrike">
                <a:solidFill>
                  <a:srgbClr val="000000"/>
                </a:solidFill>
                <a:uFill>
                  <a:solidFill>
                    <a:srgbClr val="ffffff"/>
                  </a:solidFill>
                </a:uFill>
                <a:latin typeface="Arial"/>
              </a:rPr>
              <a:t>، مما أدى إلى تعزيز رؤية العلامة التجارية والسماح للعملاء بتجربة المنتجات بشكل مباشر. وتقع هذه المتاجر في مواقع استراتيجية في المناطق ذات الحركة المرورية العالية في الأسواق الرئيسية.</a:t>
            </a:r>
            <a:endParaRPr lang="fr-FR" sz="1800" spc="-1" strike="noStrike">
              <a:solidFill>
                <a:srgbClr val="000000"/>
              </a:solidFill>
              <a:uFill>
                <a:solidFill>
                  <a:srgbClr val="ffffff"/>
                </a:solidFill>
              </a:uFill>
              <a:latin typeface="Arial"/>
            </a:endParaRPr>
          </a:p>
          <a:p>
            <a:pPr algn="ctr" rtl="1">
              <a:lnSpc>
                <a:spcPct val="100000"/>
              </a:lnSpc>
            </a:pPr>
            <a:r>
              <a:rPr lang="fr-FR" sz="2400" spc="-1" strike="noStrike">
                <a:solidFill>
                  <a:srgbClr val="000000"/>
                </a:solidFill>
                <a:uFill>
                  <a:solidFill>
                    <a:srgbClr val="ffffff"/>
                  </a:solidFill>
                </a:uFill>
                <a:latin typeface="Arial"/>
              </a:rPr>
              <a:t>التوسع العالمي مع التكيف المحلي : </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نجحت شركة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في دخول الأسواق الدولية من خلال تصميم عروض منتجاتها واستراتيجياتها التسويقية بما يتناسب مع الأذواق والتفضيلات المحلية. وكان هذا النهج حاسما في الهند وجنوب شرق آسيا وأوروبا.</a:t>
            </a:r>
            <a:endParaRPr lang="fr-FR" sz="1800" spc="-1" strike="noStrike">
              <a:solidFill>
                <a:srgbClr val="000000"/>
              </a:solidFill>
              <a:uFill>
                <a:solidFill>
                  <a:srgbClr val="ffffff"/>
                </a:solidFill>
              </a:uFill>
              <a:latin typeface="Arial"/>
            </a:endParaRPr>
          </a:p>
        </p:txBody>
      </p:sp>
      <p:sp>
        <p:nvSpPr>
          <p:cNvPr id="383" name="CustomShape 4"/>
          <p:cNvSpPr/>
          <p:nvPr/>
        </p:nvSpPr>
        <p:spPr>
          <a:xfrm>
            <a:off x="2149200" y="600120"/>
            <a:ext cx="2125800" cy="547200"/>
          </a:xfrm>
          <a:prstGeom prst="rect">
            <a:avLst/>
          </a:prstGeom>
          <a:noFill/>
          <a:ln>
            <a:noFill/>
          </a:ln>
        </p:spPr>
        <p:style>
          <a:lnRef idx="0"/>
          <a:fillRef idx="0"/>
          <a:effectRef idx="0"/>
          <a:fontRef idx="minor"/>
        </p:style>
        <p:txBody>
          <a:bodyPr lIns="90000" rIns="108000" tIns="45000" bIns="45000"/>
          <a:p>
            <a:pPr algn="ctr" rtl="1">
              <a:lnSpc>
                <a:spcPct val="100000"/>
              </a:lnSpc>
            </a:pPr>
            <a:r>
              <a:rPr lang="fr-FR" sz="3000" spc="-1" strike="noStrike">
                <a:solidFill>
                  <a:srgbClr val="ff6600"/>
                </a:solidFill>
                <a:uFill>
                  <a:solidFill>
                    <a:srgbClr val="ffffff"/>
                  </a:solidFill>
                </a:uFill>
                <a:latin typeface="Arial"/>
              </a:rPr>
              <a:t>المكان </a:t>
            </a:r>
            <a:r>
              <a:rPr lang="fr-FR" sz="3000" spc="-1" strike="noStrike">
                <a:solidFill>
                  <a:srgbClr val="ff6600"/>
                </a:solidFill>
                <a:uFill>
                  <a:solidFill>
                    <a:srgbClr val="ffffff"/>
                  </a:solidFill>
                </a:uFill>
                <a:latin typeface="Arial"/>
              </a:rPr>
              <a:t>Place</a:t>
            </a:r>
            <a:endParaRPr lang="fr-FR" sz="1800" spc="-1" strike="noStrike">
              <a:solidFill>
                <a:srgbClr val="000000"/>
              </a:solidFill>
              <a:uFill>
                <a:solidFill>
                  <a:srgbClr val="ffffff"/>
                </a:solidFill>
              </a:uFill>
              <a:latin typeface="Arial"/>
            </a:endParaRPr>
          </a:p>
        </p:txBody>
      </p:sp>
      <p:pic>
        <p:nvPicPr>
          <p:cNvPr id="384" name="Picture 3" descr=""/>
          <p:cNvPicPr/>
          <p:nvPr/>
        </p:nvPicPr>
        <p:blipFill>
          <a:blip r:embed="rId2"/>
          <a:stretch/>
        </p:blipFill>
        <p:spPr>
          <a:xfrm>
            <a:off x="6938280" y="951480"/>
            <a:ext cx="5508720" cy="5508720"/>
          </a:xfrm>
          <a:prstGeom prst="rect">
            <a:avLst/>
          </a:prstGeom>
          <a:ln>
            <a:noFill/>
          </a:ln>
        </p:spPr>
      </p:pic>
    </p:spTree>
  </p:cSld>
  <p:timing>
    <p:tnLst>
      <p:par>
        <p:cTn id="350" dur="indefinite" restart="never" nodeType="tmRoot">
          <p:childTnLst>
            <p:seq>
              <p:cTn id="351" dur="indefinite" nodeType="mainSeq">
                <p:childTnLst>
                  <p:par>
                    <p:cTn id="352" fill="hold">
                      <p:stCondLst>
                        <p:cond delay="0"/>
                      </p:stCondLst>
                      <p:childTnLst>
                        <p:par>
                          <p:cTn id="353" fill="hold">
                            <p:stCondLst>
                              <p:cond delay="0"/>
                            </p:stCondLst>
                            <p:childTnLst>
                              <p:par>
                                <p:cTn id="354" nodeType="afterEffect" fill="hold" presetClass="entr" presetID="16" presetSubtype="21">
                                  <p:stCondLst>
                                    <p:cond delay="0"/>
                                  </p:stCondLst>
                                  <p:childTnLst>
                                    <p:set>
                                      <p:cBhvr>
                                        <p:cTn id="355" dur="1" fill="hold">
                                          <p:stCondLst>
                                            <p:cond delay="0"/>
                                          </p:stCondLst>
                                        </p:cTn>
                                        <p:tgtEl>
                                          <p:spTgt spid="379"/>
                                        </p:tgtEl>
                                        <p:attrNameLst>
                                          <p:attrName>style.visibility</p:attrName>
                                        </p:attrNameLst>
                                      </p:cBhvr>
                                      <p:to>
                                        <p:strVal val="visible"/>
                                      </p:to>
                                    </p:set>
                                    <p:animEffect filter="barn(inVertical)" transition="out">
                                      <p:cBhvr additive="repl">
                                        <p:cTn id="356" dur="500"/>
                                        <p:tgtEl>
                                          <p:spTgt spid="379"/>
                                        </p:tgtEl>
                                      </p:cBhvr>
                                    </p:animEffect>
                                  </p:childTnLst>
                                </p:cTn>
                              </p:par>
                            </p:childTnLst>
                          </p:cTn>
                        </p:par>
                        <p:par>
                          <p:cTn id="357" fill="hold">
                            <p:stCondLst>
                              <p:cond delay="500"/>
                            </p:stCondLst>
                            <p:childTnLst>
                              <p:par>
                                <p:cTn id="358" nodeType="afterEffect" fill="hold" presetClass="entr" presetID="22" presetSubtype="4">
                                  <p:stCondLst>
                                    <p:cond delay="0"/>
                                  </p:stCondLst>
                                  <p:childTnLst>
                                    <p:set>
                                      <p:cBhvr>
                                        <p:cTn id="359" dur="1" fill="hold">
                                          <p:stCondLst>
                                            <p:cond delay="0"/>
                                          </p:stCondLst>
                                        </p:cTn>
                                        <p:tgtEl>
                                          <p:spTgt spid="384"/>
                                        </p:tgtEl>
                                        <p:attrNameLst>
                                          <p:attrName>style.visibility</p:attrName>
                                        </p:attrNameLst>
                                      </p:cBhvr>
                                      <p:to>
                                        <p:strVal val="visible"/>
                                      </p:to>
                                    </p:set>
                                    <p:animEffect filter="wipe(down)" transition="out">
                                      <p:cBhvr additive="repl">
                                        <p:cTn id="360" dur="500"/>
                                        <p:tgtEl>
                                          <p:spTgt spid="384"/>
                                        </p:tgtEl>
                                      </p:cBhvr>
                                    </p:animEffect>
                                  </p:childTnLst>
                                </p:cTn>
                              </p:par>
                            </p:childTnLst>
                          </p:cTn>
                        </p:par>
                        <p:par>
                          <p:cTn id="361" fill="hold">
                            <p:stCondLst>
                              <p:cond delay="1000"/>
                            </p:stCondLst>
                            <p:childTnLst>
                              <p:par>
                                <p:cTn id="362" nodeType="afterEffect" fill="hold" presetClass="entr" presetID="10">
                                  <p:stCondLst>
                                    <p:cond delay="0"/>
                                  </p:stCondLst>
                                  <p:childTnLst>
                                    <p:set>
                                      <p:cBhvr>
                                        <p:cTn id="363" dur="1" fill="hold">
                                          <p:stCondLst>
                                            <p:cond delay="0"/>
                                          </p:stCondLst>
                                        </p:cTn>
                                        <p:tgtEl>
                                          <p:spTgt spid="383"/>
                                        </p:tgtEl>
                                        <p:attrNameLst>
                                          <p:attrName>style.visibility</p:attrName>
                                        </p:attrNameLst>
                                      </p:cBhvr>
                                      <p:to>
                                        <p:strVal val="visible"/>
                                      </p:to>
                                    </p:set>
                                    <p:animEffect filter="fade" transition="in">
                                      <p:cBhvr additive="repl">
                                        <p:cTn id="364" dur="500"/>
                                        <p:tgtEl>
                                          <p:spTgt spid="383"/>
                                        </p:tgtEl>
                                      </p:cBhvr>
                                    </p:animEffect>
                                  </p:childTnLst>
                                </p:cTn>
                              </p:par>
                            </p:childTnLst>
                          </p:cTn>
                        </p:par>
                        <p:par>
                          <p:cTn id="365" fill="hold">
                            <p:stCondLst>
                              <p:cond delay="1500"/>
                            </p:stCondLst>
                            <p:childTnLst>
                              <p:par>
                                <p:cTn id="366" nodeType="afterEffect" fill="hold" presetClass="entr" presetID="42">
                                  <p:stCondLst>
                                    <p:cond delay="0"/>
                                  </p:stCondLst>
                                  <p:childTnLst>
                                    <p:set>
                                      <p:cBhvr>
                                        <p:cTn id="367" dur="1" fill="hold">
                                          <p:stCondLst>
                                            <p:cond delay="0"/>
                                          </p:stCondLst>
                                        </p:cTn>
                                        <p:tgtEl>
                                          <p:spTgt spid="382"/>
                                        </p:tgtEl>
                                        <p:attrNameLst>
                                          <p:attrName>style.visibility</p:attrName>
                                        </p:attrNameLst>
                                      </p:cBhvr>
                                      <p:to>
                                        <p:strVal val="visible"/>
                                      </p:to>
                                    </p:set>
                                    <p:animEffect filter="fade" transition="in">
                                      <p:cBhvr additive="repl">
                                        <p:cTn id="368" dur="1000"/>
                                        <p:tgtEl>
                                          <p:spTgt spid="382"/>
                                        </p:tgtEl>
                                      </p:cBhvr>
                                    </p:animEffect>
                                    <p:anim calcmode="lin" valueType="num">
                                      <p:cBhvr additive="repl">
                                        <p:cTn id="369" dur="1000" fill="hold"/>
                                        <p:tgtEl>
                                          <p:spTgt spid="382"/>
                                        </p:tgtEl>
                                        <p:attrNameLst>
                                          <p:attrName>ppt_x</p:attrName>
                                        </p:attrNameLst>
                                      </p:cBhvr>
                                      <p:tavLst>
                                        <p:tav tm="0">
                                          <p:val>
                                            <p:strVal val="#ppt_x"/>
                                          </p:val>
                                        </p:tav>
                                        <p:tav tm="100000">
                                          <p:val>
                                            <p:strVal val="#ppt_x"/>
                                          </p:val>
                                        </p:tav>
                                      </p:tavLst>
                                    </p:anim>
                                    <p:anim calcmode="lin" valueType="num">
                                      <p:cBhvr additive="repl">
                                        <p:cTn id="370" dur="1000" fill="hold"/>
                                        <p:tgtEl>
                                          <p:spTgt spid="38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5" name="CustomShape 1"/>
          <p:cNvSpPr/>
          <p:nvPr/>
        </p:nvSpPr>
        <p:spPr>
          <a:xfrm>
            <a:off x="664920" y="0"/>
            <a:ext cx="4661640" cy="6857640"/>
          </a:xfrm>
          <a:prstGeom prst="parallelogram">
            <a:avLst>
              <a:gd name="adj" fmla="val 25000"/>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pic>
        <p:nvPicPr>
          <p:cNvPr id="386" name="Imagen 22" descr=""/>
          <p:cNvPicPr/>
          <p:nvPr/>
        </p:nvPicPr>
        <p:blipFill>
          <a:blip r:embed="rId1"/>
          <a:stretch/>
        </p:blipFill>
        <p:spPr>
          <a:xfrm>
            <a:off x="11125080" y="219600"/>
            <a:ext cx="848880" cy="848880"/>
          </a:xfrm>
          <a:prstGeom prst="rect">
            <a:avLst/>
          </a:prstGeom>
          <a:ln>
            <a:noFill/>
          </a:ln>
        </p:spPr>
      </p:pic>
      <p:sp>
        <p:nvSpPr>
          <p:cNvPr id="387" name="CustomShape 2"/>
          <p:cNvSpPr/>
          <p:nvPr/>
        </p:nvSpPr>
        <p:spPr>
          <a:xfrm>
            <a:off x="6956640" y="367200"/>
            <a:ext cx="3084480" cy="547200"/>
          </a:xfrm>
          <a:prstGeom prst="rect">
            <a:avLst/>
          </a:prstGeom>
          <a:noFill/>
          <a:ln>
            <a:noFill/>
          </a:ln>
        </p:spPr>
        <p:style>
          <a:lnRef idx="0"/>
          <a:fillRef idx="0"/>
          <a:effectRef idx="0"/>
          <a:fontRef idx="minor"/>
        </p:style>
        <p:txBody>
          <a:bodyPr lIns="90000" rIns="108000" tIns="45000" bIns="45000"/>
          <a:p>
            <a:pPr algn="ctr" rtl="1">
              <a:lnSpc>
                <a:spcPct val="100000"/>
              </a:lnSpc>
            </a:pPr>
            <a:r>
              <a:rPr lang="fr-FR" sz="3000" spc="-1" strike="noStrike">
                <a:solidFill>
                  <a:srgbClr val="ff6600"/>
                </a:solidFill>
                <a:uFill>
                  <a:solidFill>
                    <a:srgbClr val="ffffff"/>
                  </a:solidFill>
                </a:uFill>
                <a:latin typeface="Arial"/>
              </a:rPr>
              <a:t>الترويج</a:t>
            </a:r>
            <a:r>
              <a:rPr lang="fr-FR" sz="3000" spc="-1" strike="noStrike">
                <a:solidFill>
                  <a:srgbClr val="ff6600"/>
                </a:solidFill>
                <a:uFill>
                  <a:solidFill>
                    <a:srgbClr val="ffffff"/>
                  </a:solidFill>
                </a:uFill>
                <a:latin typeface="Arial"/>
              </a:rPr>
              <a:t>Promotion</a:t>
            </a:r>
            <a:r>
              <a:rPr lang="fr-FR" sz="3000" spc="-1" strike="noStrike">
                <a:solidFill>
                  <a:srgbClr val="ff6600"/>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p:txBody>
      </p:sp>
      <p:sp>
        <p:nvSpPr>
          <p:cNvPr id="388" name="CustomShape 3"/>
          <p:cNvSpPr/>
          <p:nvPr/>
        </p:nvSpPr>
        <p:spPr>
          <a:xfrm>
            <a:off x="5868720" y="936000"/>
            <a:ext cx="5024160" cy="5788080"/>
          </a:xfrm>
          <a:prstGeom prst="rect">
            <a:avLst/>
          </a:prstGeom>
          <a:noFill/>
          <a:ln>
            <a:noFill/>
          </a:ln>
        </p:spPr>
        <p:style>
          <a:lnRef idx="0"/>
          <a:fillRef idx="0"/>
          <a:effectRef idx="0"/>
          <a:fontRef idx="minor"/>
        </p:style>
        <p:txBody>
          <a:bodyPr lIns="90000" rIns="90000" tIns="45000" bIns="45000"/>
          <a:p>
            <a:pPr algn="ctr" rtl="1">
              <a:lnSpc>
                <a:spcPct val="100000"/>
              </a:lnSpc>
            </a:pPr>
            <a:r>
              <a:rPr lang="fr-FR" sz="2200" spc="-1" strike="noStrike">
                <a:solidFill>
                  <a:srgbClr val="000000"/>
                </a:solidFill>
                <a:uFill>
                  <a:solidFill>
                    <a:srgbClr val="ffffff"/>
                  </a:solidFill>
                </a:uFill>
                <a:latin typeface="Arial"/>
              </a:rPr>
              <a:t>تستخدم شركة </a:t>
            </a:r>
            <a:r>
              <a:rPr lang="fr-FR" sz="2200" spc="-1" strike="noStrike">
                <a:solidFill>
                  <a:srgbClr val="000000"/>
                </a:solidFill>
                <a:uFill>
                  <a:solidFill>
                    <a:srgbClr val="ffffff"/>
                  </a:solidFill>
                </a:uFill>
                <a:latin typeface="Arial"/>
              </a:rPr>
              <a:t>Xiaomi</a:t>
            </a:r>
            <a:r>
              <a:rPr lang="fr-FR" sz="2200" spc="-1" strike="noStrike">
                <a:solidFill>
                  <a:srgbClr val="000000"/>
                </a:solidFill>
                <a:uFill>
                  <a:solidFill>
                    <a:srgbClr val="ffffff"/>
                  </a:solidFill>
                </a:uFill>
                <a:latin typeface="Arial"/>
              </a:rPr>
              <a:t>  وسائل التواصل الاجتماعي بشكل نشط، من بين قنوات توزيع التسويق الرقمي الأخرى، ليس فقط لبث رسائلها وجدول أعمالها ولكن أيضًا للتواصل مع عملائها والعملاء المحتملين والبقاء على اتصال معهم. يستخدم مهندسو الشركة أيضًا وسائل التواصل الاجتماعي وخاصة </a:t>
            </a:r>
            <a:r>
              <a:rPr lang="fr-FR" sz="2200" spc="-1" strike="noStrike">
                <a:solidFill>
                  <a:srgbClr val="000000"/>
                </a:solidFill>
                <a:uFill>
                  <a:solidFill>
                    <a:srgbClr val="ffffff"/>
                  </a:solidFill>
                </a:uFill>
                <a:latin typeface="Arial"/>
              </a:rPr>
              <a:t>Facebook</a:t>
            </a:r>
            <a:r>
              <a:rPr lang="fr-FR" sz="2200" spc="-1" strike="noStrike">
                <a:solidFill>
                  <a:srgbClr val="000000"/>
                </a:solidFill>
                <a:uFill>
                  <a:solidFill>
                    <a:srgbClr val="ffffff"/>
                  </a:solidFill>
                </a:uFill>
                <a:latin typeface="Arial"/>
              </a:rPr>
              <a:t> للتواصل بشكل روتيني مع المستخدمين للحصول على تعليقاتهم. يتم استخدام هذه التعليقات في تطوير منتجات جديدة.</a:t>
            </a:r>
            <a:endParaRPr lang="fr-FR" sz="1800" spc="-1" strike="noStrike">
              <a:solidFill>
                <a:srgbClr val="000000"/>
              </a:solidFill>
              <a:uFill>
                <a:solidFill>
                  <a:srgbClr val="ffffff"/>
                </a:solidFill>
              </a:uFill>
              <a:latin typeface="Arial"/>
            </a:endParaRPr>
          </a:p>
          <a:p>
            <a:pPr algn="ctr" rtl="1">
              <a:lnSpc>
                <a:spcPct val="100000"/>
              </a:lnSpc>
            </a:pPr>
            <a:r>
              <a:rPr lang="fr-FR" sz="2200" spc="-1" strike="noStrike">
                <a:solidFill>
                  <a:srgbClr val="000000"/>
                </a:solidFill>
                <a:uFill>
                  <a:solidFill>
                    <a:srgbClr val="ffffff"/>
                  </a:solidFill>
                </a:uFill>
                <a:latin typeface="Arial"/>
              </a:rPr>
              <a:t>يساعد استخدام مبيعات الفلاش الشركة على بيع هواتفها الذكية ومنتجاتها الأخرى بأعداد محدودة وفي فترات زمنية قليلة. تعتبر هذه الاستراتيجية التسويقية من استراتيجيات المبيعات الأساسية التي تمكن الشركة من توفير الأموال التي كانت ستستخدم في الإعلانات، حيث تخلق الاستراتيجية حالة من الإلحاح والترقب لدى المستهلكين. ينتهي الأمر بالعديد من الأشخاص إلى التحدث، خاصة على وسائل التواصل الاجتماعي، وبالتالي الترويج لمنتجات </a:t>
            </a:r>
            <a:r>
              <a:rPr lang="fr-FR" sz="2200" spc="-1" strike="noStrike">
                <a:solidFill>
                  <a:srgbClr val="000000"/>
                </a:solidFill>
                <a:uFill>
                  <a:solidFill>
                    <a:srgbClr val="ffffff"/>
                  </a:solidFill>
                </a:uFill>
                <a:latin typeface="Arial"/>
              </a:rPr>
              <a:t>Xiaomi</a:t>
            </a:r>
            <a:r>
              <a:rPr lang="fr-FR" sz="2200" spc="-1" strike="noStrike">
                <a:solidFill>
                  <a:srgbClr val="000000"/>
                </a:solidFill>
                <a:uFill>
                  <a:solidFill>
                    <a:srgbClr val="ffffff"/>
                  </a:solidFill>
                </a:uFill>
                <a:latin typeface="Arial"/>
              </a:rPr>
              <a:t>  دون قصد.</a:t>
            </a:r>
            <a:endParaRPr lang="fr-FR" sz="1800" spc="-1" strike="noStrike">
              <a:solidFill>
                <a:srgbClr val="000000"/>
              </a:solidFill>
              <a:uFill>
                <a:solidFill>
                  <a:srgbClr val="ffffff"/>
                </a:solidFill>
              </a:uFill>
              <a:latin typeface="Arial"/>
            </a:endParaRPr>
          </a:p>
        </p:txBody>
      </p:sp>
      <p:pic>
        <p:nvPicPr>
          <p:cNvPr id="389" name="Picture 28" descr=""/>
          <p:cNvPicPr/>
          <p:nvPr/>
        </p:nvPicPr>
        <p:blipFill>
          <a:blip r:embed="rId2"/>
          <a:stretch/>
        </p:blipFill>
        <p:spPr>
          <a:xfrm>
            <a:off x="-433080" y="367200"/>
            <a:ext cx="6857640" cy="6857640"/>
          </a:xfrm>
          <a:prstGeom prst="rect">
            <a:avLst/>
          </a:prstGeom>
          <a:ln>
            <a:noFill/>
          </a:ln>
        </p:spPr>
      </p:pic>
    </p:spTree>
  </p:cSld>
  <p:timing>
    <p:tnLst>
      <p:par>
        <p:cTn id="371" dur="indefinite" restart="never" nodeType="tmRoot">
          <p:childTnLst>
            <p:seq>
              <p:cTn id="372" dur="indefinite" nodeType="mainSeq">
                <p:childTnLst>
                  <p:par>
                    <p:cTn id="373" fill="hold">
                      <p:stCondLst>
                        <p:cond delay="0"/>
                      </p:stCondLst>
                      <p:childTnLst>
                        <p:par>
                          <p:cTn id="374" fill="hold">
                            <p:stCondLst>
                              <p:cond delay="0"/>
                            </p:stCondLst>
                            <p:childTnLst>
                              <p:par>
                                <p:cTn id="375" nodeType="afterEffect" fill="hold" presetClass="entr" presetID="10">
                                  <p:stCondLst>
                                    <p:cond delay="0"/>
                                  </p:stCondLst>
                                  <p:childTnLst>
                                    <p:set>
                                      <p:cBhvr>
                                        <p:cTn id="376" dur="1" fill="hold">
                                          <p:stCondLst>
                                            <p:cond delay="0"/>
                                          </p:stCondLst>
                                        </p:cTn>
                                        <p:tgtEl>
                                          <p:spTgt spid="387"/>
                                        </p:tgtEl>
                                        <p:attrNameLst>
                                          <p:attrName>style.visibility</p:attrName>
                                        </p:attrNameLst>
                                      </p:cBhvr>
                                      <p:to>
                                        <p:strVal val="visible"/>
                                      </p:to>
                                    </p:set>
                                    <p:animEffect filter="fade" transition="in">
                                      <p:cBhvr additive="repl">
                                        <p:cTn id="377" dur="500"/>
                                        <p:tgtEl>
                                          <p:spTgt spid="387"/>
                                        </p:tgtEl>
                                      </p:cBhvr>
                                    </p:animEffect>
                                  </p:childTnLst>
                                </p:cTn>
                              </p:par>
                            </p:childTnLst>
                          </p:cTn>
                        </p:par>
                        <p:par>
                          <p:cTn id="378" fill="hold">
                            <p:stCondLst>
                              <p:cond delay="500"/>
                            </p:stCondLst>
                            <p:childTnLst>
                              <p:par>
                                <p:cTn id="379" nodeType="afterEffect" fill="hold" presetClass="entr" presetID="10">
                                  <p:stCondLst>
                                    <p:cond delay="0"/>
                                  </p:stCondLst>
                                  <p:childTnLst>
                                    <p:set>
                                      <p:cBhvr>
                                        <p:cTn id="380" dur="1" fill="hold">
                                          <p:stCondLst>
                                            <p:cond delay="0"/>
                                          </p:stCondLst>
                                        </p:cTn>
                                        <p:tgtEl>
                                          <p:spTgt spid="388"/>
                                        </p:tgtEl>
                                        <p:attrNameLst>
                                          <p:attrName>style.visibility</p:attrName>
                                        </p:attrNameLst>
                                      </p:cBhvr>
                                      <p:to>
                                        <p:strVal val="visible"/>
                                      </p:to>
                                    </p:set>
                                    <p:animEffect filter="fade" transition="in">
                                      <p:cBhvr additive="repl">
                                        <p:cTn id="381" dur="500"/>
                                        <p:tgtEl>
                                          <p:spTgt spid="388"/>
                                        </p:tgtEl>
                                      </p:cBhvr>
                                    </p:animEffect>
                                  </p:childTnLst>
                                </p:cTn>
                              </p:par>
                            </p:childTnLst>
                          </p:cTn>
                        </p:par>
                        <p:par>
                          <p:cTn id="382" fill="hold">
                            <p:stCondLst>
                              <p:cond delay="1000"/>
                            </p:stCondLst>
                            <p:childTnLst>
                              <p:par>
                                <p:cTn id="383" nodeType="afterEffect" fill="hold" presetClass="entr" presetID="22" presetSubtype="4">
                                  <p:stCondLst>
                                    <p:cond delay="0"/>
                                  </p:stCondLst>
                                  <p:childTnLst>
                                    <p:set>
                                      <p:cBhvr>
                                        <p:cTn id="384" dur="1" fill="hold">
                                          <p:stCondLst>
                                            <p:cond delay="0"/>
                                          </p:stCondLst>
                                        </p:cTn>
                                        <p:tgtEl>
                                          <p:spTgt spid="385"/>
                                        </p:tgtEl>
                                        <p:attrNameLst>
                                          <p:attrName>style.visibility</p:attrName>
                                        </p:attrNameLst>
                                      </p:cBhvr>
                                      <p:to>
                                        <p:strVal val="visible"/>
                                      </p:to>
                                    </p:set>
                                    <p:animEffect filter="wipe(down)" transition="out">
                                      <p:cBhvr additive="repl">
                                        <p:cTn id="385" dur="500"/>
                                        <p:tgtEl>
                                          <p:spTgt spid="385"/>
                                        </p:tgtEl>
                                      </p:cBhvr>
                                    </p:animEffect>
                                  </p:childTnLst>
                                </p:cTn>
                              </p:par>
                            </p:childTnLst>
                          </p:cTn>
                        </p:par>
                        <p:par>
                          <p:cTn id="386" fill="hold">
                            <p:stCondLst>
                              <p:cond delay="1500"/>
                            </p:stCondLst>
                            <p:childTnLst>
                              <p:par>
                                <p:cTn id="387" nodeType="afterEffect" fill="hold" presetClass="entr" presetID="10">
                                  <p:stCondLst>
                                    <p:cond delay="0"/>
                                  </p:stCondLst>
                                  <p:childTnLst>
                                    <p:set>
                                      <p:cBhvr>
                                        <p:cTn id="388" dur="1" fill="hold">
                                          <p:stCondLst>
                                            <p:cond delay="0"/>
                                          </p:stCondLst>
                                        </p:cTn>
                                        <p:tgtEl>
                                          <p:spTgt spid="389"/>
                                        </p:tgtEl>
                                        <p:attrNameLst>
                                          <p:attrName>style.visibility</p:attrName>
                                        </p:attrNameLst>
                                      </p:cBhvr>
                                      <p:to>
                                        <p:strVal val="visible"/>
                                      </p:to>
                                    </p:set>
                                    <p:animEffect filter="fade" transition="in">
                                      <p:cBhvr additive="repl">
                                        <p:cTn id="389" dur="500"/>
                                        <p:tgtEl>
                                          <p:spTgt spid="3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90" name="Imagen 12" descr=""/>
          <p:cNvPicPr/>
          <p:nvPr/>
        </p:nvPicPr>
        <p:blipFill>
          <a:blip r:embed="rId1"/>
          <a:stretch/>
        </p:blipFill>
        <p:spPr>
          <a:xfrm>
            <a:off x="11084400" y="149760"/>
            <a:ext cx="848880" cy="848880"/>
          </a:xfrm>
          <a:prstGeom prst="rect">
            <a:avLst/>
          </a:prstGeom>
          <a:ln>
            <a:noFill/>
          </a:ln>
        </p:spPr>
      </p:pic>
      <p:sp>
        <p:nvSpPr>
          <p:cNvPr id="391" name="CustomShape 1"/>
          <p:cNvSpPr/>
          <p:nvPr/>
        </p:nvSpPr>
        <p:spPr>
          <a:xfrm>
            <a:off x="0" y="6264000"/>
            <a:ext cx="2683800" cy="138600"/>
          </a:xfrm>
          <a:prstGeom prst="rect">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
        <p:nvSpPr>
          <p:cNvPr id="392" name="CustomShape 2"/>
          <p:cNvSpPr/>
          <p:nvPr/>
        </p:nvSpPr>
        <p:spPr>
          <a:xfrm>
            <a:off x="0" y="6506280"/>
            <a:ext cx="5559840" cy="138600"/>
          </a:xfrm>
          <a:prstGeom prst="rect">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
        <p:nvSpPr>
          <p:cNvPr id="393" name="CustomShape 3"/>
          <p:cNvSpPr/>
          <p:nvPr/>
        </p:nvSpPr>
        <p:spPr>
          <a:xfrm>
            <a:off x="0" y="6748920"/>
            <a:ext cx="11120040" cy="149400"/>
          </a:xfrm>
          <a:prstGeom prst="rect">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
        <p:nvSpPr>
          <p:cNvPr id="394" name="CustomShape 4"/>
          <p:cNvSpPr/>
          <p:nvPr/>
        </p:nvSpPr>
        <p:spPr>
          <a:xfrm>
            <a:off x="8446320" y="1327320"/>
            <a:ext cx="3347640" cy="456120"/>
          </a:xfrm>
          <a:prstGeom prst="rect">
            <a:avLst/>
          </a:prstGeom>
          <a:noFill/>
          <a:ln>
            <a:noFill/>
          </a:ln>
        </p:spPr>
        <p:style>
          <a:lnRef idx="0"/>
          <a:fillRef idx="0"/>
          <a:effectRef idx="0"/>
          <a:fontRef idx="minor"/>
        </p:style>
        <p:txBody>
          <a:bodyPr lIns="90000" rIns="108000" tIns="45000" bIns="45000"/>
          <a:p>
            <a:pPr algn="ctr" rtl="1">
              <a:lnSpc>
                <a:spcPct val="100000"/>
              </a:lnSpc>
            </a:pPr>
            <a:r>
              <a:rPr lang="fr-FR" sz="2400" spc="-1" strike="noStrike">
                <a:solidFill>
                  <a:srgbClr val="ff6600"/>
                </a:solidFill>
                <a:uFill>
                  <a:solidFill>
                    <a:srgbClr val="ffffff"/>
                  </a:solidFill>
                </a:uFill>
                <a:latin typeface="Arial"/>
              </a:rPr>
              <a:t>الفرص</a:t>
            </a:r>
            <a:r>
              <a:rPr lang="fr-FR" sz="2400" spc="-1" strike="noStrike">
                <a:solidFill>
                  <a:srgbClr val="ff6600"/>
                </a:solidFill>
                <a:uFill>
                  <a:solidFill>
                    <a:srgbClr val="ffffff"/>
                  </a:solidFill>
                </a:uFill>
                <a:latin typeface="Arial"/>
              </a:rPr>
              <a:t>Opportunities</a:t>
            </a:r>
            <a:r>
              <a:rPr lang="fr-FR" sz="2400" spc="-1" strike="noStrike">
                <a:solidFill>
                  <a:srgbClr val="ff6600"/>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p:txBody>
      </p:sp>
      <p:sp>
        <p:nvSpPr>
          <p:cNvPr id="395" name="CustomShape 5"/>
          <p:cNvSpPr/>
          <p:nvPr/>
        </p:nvSpPr>
        <p:spPr>
          <a:xfrm>
            <a:off x="8446320" y="1789200"/>
            <a:ext cx="3347640" cy="1310040"/>
          </a:xfrm>
          <a:prstGeom prst="rect">
            <a:avLst/>
          </a:prstGeom>
          <a:noFill/>
          <a:ln>
            <a:noFill/>
          </a:ln>
        </p:spPr>
        <p:style>
          <a:lnRef idx="0"/>
          <a:fillRef idx="0"/>
          <a:effectRef idx="0"/>
          <a:fontRef idx="minor"/>
        </p:style>
        <p:txBody>
          <a:bodyPr lIns="72000" rIns="108000" tIns="45000" bIns="45000"/>
          <a:p>
            <a:pPr algn="ctr" rtl="1">
              <a:lnSpc>
                <a:spcPct val="100000"/>
              </a:lnSpc>
            </a:pPr>
            <a:r>
              <a:rPr lang="fr-FR" sz="2000" spc="-1" strike="noStrike">
                <a:solidFill>
                  <a:srgbClr val="000000"/>
                </a:solidFill>
                <a:uFill>
                  <a:solidFill>
                    <a:srgbClr val="ffffff"/>
                  </a:solidFill>
                </a:uFill>
                <a:latin typeface="Arial"/>
                <a:ea typeface="FZShuTi"/>
              </a:rPr>
              <a:t>أسواق جغرافية جديدة</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ea typeface="FZShuTi"/>
              </a:rPr>
              <a:t>المتاجر الفعلية</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ea typeface="FZShuTi"/>
              </a:rPr>
              <a:t>تنويع محفظة المنتجات</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ea typeface="FZShuTi"/>
              </a:rPr>
              <a:t>العلامة التجارية الصديقة للبيئة</a:t>
            </a:r>
            <a:endParaRPr lang="fr-FR" sz="1800" spc="-1" strike="noStrike">
              <a:solidFill>
                <a:srgbClr val="000000"/>
              </a:solidFill>
              <a:uFill>
                <a:solidFill>
                  <a:srgbClr val="ffffff"/>
                </a:solidFill>
              </a:uFill>
              <a:latin typeface="Arial"/>
            </a:endParaRPr>
          </a:p>
        </p:txBody>
      </p:sp>
      <p:sp>
        <p:nvSpPr>
          <p:cNvPr id="396" name="CustomShape 6"/>
          <p:cNvSpPr/>
          <p:nvPr/>
        </p:nvSpPr>
        <p:spPr>
          <a:xfrm>
            <a:off x="8446320" y="4181400"/>
            <a:ext cx="3347640" cy="456120"/>
          </a:xfrm>
          <a:prstGeom prst="rect">
            <a:avLst/>
          </a:prstGeom>
          <a:noFill/>
          <a:ln>
            <a:noFill/>
          </a:ln>
        </p:spPr>
        <p:style>
          <a:lnRef idx="0"/>
          <a:fillRef idx="0"/>
          <a:effectRef idx="0"/>
          <a:fontRef idx="minor"/>
        </p:style>
        <p:txBody>
          <a:bodyPr lIns="90000" rIns="108000" tIns="45000" bIns="45000"/>
          <a:p>
            <a:pPr algn="ctr" rtl="1">
              <a:lnSpc>
                <a:spcPct val="100000"/>
              </a:lnSpc>
            </a:pPr>
            <a:r>
              <a:rPr lang="fr-FR" sz="2400" spc="-1" strike="noStrike">
                <a:solidFill>
                  <a:srgbClr val="ff6600"/>
                </a:solidFill>
                <a:uFill>
                  <a:solidFill>
                    <a:srgbClr val="ffffff"/>
                  </a:solidFill>
                </a:uFill>
                <a:latin typeface="Arial"/>
              </a:rPr>
              <a:t>التهديدات </a:t>
            </a:r>
            <a:r>
              <a:rPr lang="fr-FR" sz="2400" spc="-1" strike="noStrike">
                <a:solidFill>
                  <a:srgbClr val="ff6600"/>
                </a:solidFill>
                <a:uFill>
                  <a:solidFill>
                    <a:srgbClr val="ffffff"/>
                  </a:solidFill>
                </a:uFill>
                <a:latin typeface="Arial"/>
              </a:rPr>
              <a:t>Threats</a:t>
            </a:r>
            <a:r>
              <a:rPr lang="fr-FR" sz="2400" spc="-1" strike="noStrike">
                <a:solidFill>
                  <a:srgbClr val="ff6600"/>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p:txBody>
      </p:sp>
      <p:sp>
        <p:nvSpPr>
          <p:cNvPr id="397" name="CustomShape 7"/>
          <p:cNvSpPr/>
          <p:nvPr/>
        </p:nvSpPr>
        <p:spPr>
          <a:xfrm>
            <a:off x="8446320" y="4611960"/>
            <a:ext cx="3347640" cy="1310040"/>
          </a:xfrm>
          <a:prstGeom prst="rect">
            <a:avLst/>
          </a:prstGeom>
          <a:noFill/>
          <a:ln>
            <a:noFill/>
          </a:ln>
        </p:spPr>
        <p:style>
          <a:lnRef idx="0"/>
          <a:fillRef idx="0"/>
          <a:effectRef idx="0"/>
          <a:fontRef idx="minor"/>
        </p:style>
        <p:txBody>
          <a:bodyPr lIns="72000" rIns="108000" tIns="45000" bIns="45000"/>
          <a:p>
            <a:pPr algn="ctr" rtl="1">
              <a:lnSpc>
                <a:spcPct val="100000"/>
              </a:lnSpc>
            </a:pPr>
            <a:r>
              <a:rPr lang="fr-FR" sz="2000" spc="-1" strike="noStrike">
                <a:solidFill>
                  <a:srgbClr val="000000"/>
                </a:solidFill>
                <a:uFill>
                  <a:solidFill>
                    <a:srgbClr val="ffffff"/>
                  </a:solidFill>
                </a:uFill>
                <a:latin typeface="Arial"/>
                <a:ea typeface="FZShuTi"/>
              </a:rPr>
              <a:t>منافسة عالية</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ea typeface="FZShuTi"/>
              </a:rPr>
              <a:t>بنية تحتية ضعيفة لخدمة العملاء</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ea typeface="FZShuTi"/>
              </a:rPr>
              <a:t>مخاوف خصوصية البيانات</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ea typeface="FZShuTi"/>
              </a:rPr>
              <a:t>الظروف الاقتصادية العالمية</a:t>
            </a:r>
            <a:endParaRPr lang="fr-FR" sz="1800" spc="-1" strike="noStrike">
              <a:solidFill>
                <a:srgbClr val="000000"/>
              </a:solidFill>
              <a:uFill>
                <a:solidFill>
                  <a:srgbClr val="ffffff"/>
                </a:solidFill>
              </a:uFill>
              <a:latin typeface="Arial"/>
            </a:endParaRPr>
          </a:p>
        </p:txBody>
      </p:sp>
      <p:sp>
        <p:nvSpPr>
          <p:cNvPr id="398" name="CustomShape 8"/>
          <p:cNvSpPr/>
          <p:nvPr/>
        </p:nvSpPr>
        <p:spPr>
          <a:xfrm>
            <a:off x="397440" y="4183920"/>
            <a:ext cx="3347640" cy="456120"/>
          </a:xfrm>
          <a:prstGeom prst="rect">
            <a:avLst/>
          </a:prstGeom>
          <a:noFill/>
          <a:ln>
            <a:noFill/>
          </a:ln>
        </p:spPr>
        <p:style>
          <a:lnRef idx="0"/>
          <a:fillRef idx="0"/>
          <a:effectRef idx="0"/>
          <a:fontRef idx="minor"/>
        </p:style>
        <p:txBody>
          <a:bodyPr lIns="90000" rIns="108000" tIns="45000" bIns="45000"/>
          <a:p>
            <a:pPr algn="ctr" rtl="1">
              <a:lnSpc>
                <a:spcPct val="100000"/>
              </a:lnSpc>
            </a:pPr>
            <a:r>
              <a:rPr lang="fr-FR" sz="2400" spc="-1" strike="noStrike">
                <a:solidFill>
                  <a:srgbClr val="ff6600"/>
                </a:solidFill>
                <a:uFill>
                  <a:solidFill>
                    <a:srgbClr val="ffffff"/>
                  </a:solidFill>
                </a:uFill>
                <a:latin typeface="Arial"/>
              </a:rPr>
              <a:t>نقاط الضعف</a:t>
            </a:r>
            <a:r>
              <a:rPr lang="fr-FR" sz="2400" spc="-1" strike="noStrike">
                <a:solidFill>
                  <a:srgbClr val="ff6600"/>
                </a:solidFill>
                <a:uFill>
                  <a:solidFill>
                    <a:srgbClr val="ffffff"/>
                  </a:solidFill>
                </a:uFill>
                <a:latin typeface="Arial"/>
              </a:rPr>
              <a:t>Weaknesses</a:t>
            </a:r>
            <a:r>
              <a:rPr lang="fr-FR" sz="2400" spc="-1" strike="noStrike">
                <a:solidFill>
                  <a:srgbClr val="ff6600"/>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p:txBody>
      </p:sp>
      <p:sp>
        <p:nvSpPr>
          <p:cNvPr id="399" name="CustomShape 9"/>
          <p:cNvSpPr/>
          <p:nvPr/>
        </p:nvSpPr>
        <p:spPr>
          <a:xfrm>
            <a:off x="397440" y="4611960"/>
            <a:ext cx="3347640" cy="1310040"/>
          </a:xfrm>
          <a:prstGeom prst="rect">
            <a:avLst/>
          </a:prstGeom>
          <a:noFill/>
          <a:ln>
            <a:noFill/>
          </a:ln>
        </p:spPr>
        <p:style>
          <a:lnRef idx="0"/>
          <a:fillRef idx="0"/>
          <a:effectRef idx="0"/>
          <a:fontRef idx="minor"/>
        </p:style>
        <p:txBody>
          <a:bodyPr lIns="72000" rIns="108000" tIns="45000" bIns="45000"/>
          <a:p>
            <a:pPr algn="ctr" rtl="1">
              <a:lnSpc>
                <a:spcPct val="100000"/>
              </a:lnSpc>
            </a:pPr>
            <a:r>
              <a:rPr lang="fr-FR" sz="2000" spc="-1" strike="noStrike">
                <a:solidFill>
                  <a:srgbClr val="000000"/>
                </a:solidFill>
                <a:uFill>
                  <a:solidFill>
                    <a:srgbClr val="ffffff"/>
                  </a:solidFill>
                </a:uFill>
                <a:latin typeface="Arial"/>
                <a:ea typeface="FZShuTi"/>
              </a:rPr>
              <a:t>تصور العلامة التجارية</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ea typeface="FZShuTi"/>
              </a:rPr>
              <a:t>تحكم أقل في سلسلة توريد المكونات </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ea typeface="FZShuTi"/>
              </a:rPr>
              <a:t>مخاوف الملكية الفكرية</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ea typeface="FZShuTi"/>
              </a:rPr>
              <a:t>المخاطر التنظيمية</a:t>
            </a:r>
            <a:endParaRPr lang="fr-FR" sz="1800" spc="-1" strike="noStrike">
              <a:solidFill>
                <a:srgbClr val="000000"/>
              </a:solidFill>
              <a:uFill>
                <a:solidFill>
                  <a:srgbClr val="ffffff"/>
                </a:solidFill>
              </a:uFill>
              <a:latin typeface="Arial"/>
            </a:endParaRPr>
          </a:p>
        </p:txBody>
      </p:sp>
      <p:sp>
        <p:nvSpPr>
          <p:cNvPr id="400" name="CustomShape 10"/>
          <p:cNvSpPr/>
          <p:nvPr/>
        </p:nvSpPr>
        <p:spPr>
          <a:xfrm>
            <a:off x="397440" y="1327320"/>
            <a:ext cx="3347640" cy="456120"/>
          </a:xfrm>
          <a:prstGeom prst="rect">
            <a:avLst/>
          </a:prstGeom>
          <a:noFill/>
          <a:ln>
            <a:noFill/>
          </a:ln>
        </p:spPr>
        <p:style>
          <a:lnRef idx="0"/>
          <a:fillRef idx="0"/>
          <a:effectRef idx="0"/>
          <a:fontRef idx="minor"/>
        </p:style>
        <p:txBody>
          <a:bodyPr lIns="90000" rIns="108000" tIns="45000" bIns="45000"/>
          <a:p>
            <a:pPr algn="ctr" rtl="1">
              <a:lnSpc>
                <a:spcPct val="100000"/>
              </a:lnSpc>
            </a:pPr>
            <a:r>
              <a:rPr lang="fr-FR" sz="2400" spc="-1" strike="noStrike">
                <a:solidFill>
                  <a:srgbClr val="ff6600"/>
                </a:solidFill>
                <a:uFill>
                  <a:solidFill>
                    <a:srgbClr val="ffffff"/>
                  </a:solidFill>
                </a:uFill>
                <a:latin typeface="Arial"/>
              </a:rPr>
              <a:t>نقاط القوة</a:t>
            </a:r>
            <a:r>
              <a:rPr lang="fr-FR" sz="2400" spc="-1" strike="noStrike">
                <a:solidFill>
                  <a:srgbClr val="ff6600"/>
                </a:solidFill>
                <a:uFill>
                  <a:solidFill>
                    <a:srgbClr val="ffffff"/>
                  </a:solidFill>
                </a:uFill>
                <a:latin typeface="Arial"/>
              </a:rPr>
              <a:t>Strengths</a:t>
            </a:r>
            <a:r>
              <a:rPr lang="fr-FR" sz="2400" spc="-1" strike="noStrike">
                <a:solidFill>
                  <a:srgbClr val="ff6600"/>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p:txBody>
      </p:sp>
      <p:sp>
        <p:nvSpPr>
          <p:cNvPr id="401" name="CustomShape 11"/>
          <p:cNvSpPr/>
          <p:nvPr/>
        </p:nvSpPr>
        <p:spPr>
          <a:xfrm>
            <a:off x="397440" y="1777320"/>
            <a:ext cx="3347640" cy="1310040"/>
          </a:xfrm>
          <a:prstGeom prst="rect">
            <a:avLst/>
          </a:prstGeom>
          <a:noFill/>
          <a:ln>
            <a:noFill/>
          </a:ln>
        </p:spPr>
        <p:style>
          <a:lnRef idx="0"/>
          <a:fillRef idx="0"/>
          <a:effectRef idx="0"/>
          <a:fontRef idx="minor"/>
        </p:style>
        <p:txBody>
          <a:bodyPr lIns="72000" rIns="108000" tIns="45000" bIns="45000"/>
          <a:p>
            <a:pPr algn="ctr" rtl="1">
              <a:lnSpc>
                <a:spcPct val="100000"/>
              </a:lnSpc>
            </a:pPr>
            <a:r>
              <a:rPr lang="fr-FR" sz="2000" spc="-1" strike="noStrike">
                <a:solidFill>
                  <a:srgbClr val="000000"/>
                </a:solidFill>
                <a:uFill>
                  <a:solidFill>
                    <a:srgbClr val="ffffff"/>
                  </a:solidFill>
                </a:uFill>
                <a:latin typeface="Arial"/>
                <a:ea typeface="FZShuTi"/>
              </a:rPr>
              <a:t>منتجات عالية الجودة</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ea typeface="FZShuTi"/>
              </a:rPr>
              <a:t>المنتجات المبتكرة </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ea typeface="FZShuTi"/>
              </a:rPr>
              <a:t>الأسعار التنافسية </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ea typeface="FZShuTi"/>
              </a:rPr>
              <a:t>تواجد قوي عبر الانترنت</a:t>
            </a:r>
            <a:endParaRPr lang="fr-FR" sz="1800" spc="-1" strike="noStrike">
              <a:solidFill>
                <a:srgbClr val="000000"/>
              </a:solidFill>
              <a:uFill>
                <a:solidFill>
                  <a:srgbClr val="ffffff"/>
                </a:solidFill>
              </a:uFill>
              <a:latin typeface="Arial"/>
            </a:endParaRPr>
          </a:p>
        </p:txBody>
      </p:sp>
      <p:sp>
        <p:nvSpPr>
          <p:cNvPr id="402" name="CustomShape 12"/>
          <p:cNvSpPr/>
          <p:nvPr/>
        </p:nvSpPr>
        <p:spPr>
          <a:xfrm>
            <a:off x="4007160" y="280440"/>
            <a:ext cx="4177080" cy="852480"/>
          </a:xfrm>
          <a:prstGeom prst="rect">
            <a:avLst/>
          </a:prstGeom>
          <a:noFill/>
          <a:ln>
            <a:noFill/>
          </a:ln>
        </p:spPr>
        <p:style>
          <a:lnRef idx="0"/>
          <a:fillRef idx="0"/>
          <a:effectRef idx="0"/>
          <a:fontRef idx="minor"/>
        </p:style>
        <p:txBody>
          <a:bodyPr lIns="90000" rIns="90000" tIns="45000" bIns="45000" anchor="ctr"/>
          <a:p>
            <a:pPr algn="ctr">
              <a:lnSpc>
                <a:spcPct val="100000"/>
              </a:lnSpc>
            </a:pPr>
            <a:r>
              <a:rPr lang="fr-FR" sz="5000" spc="-1" strike="noStrike">
                <a:solidFill>
                  <a:srgbClr val="ff6600"/>
                </a:solidFill>
                <a:uFill>
                  <a:solidFill>
                    <a:srgbClr val="ffffff"/>
                  </a:solidFill>
                </a:uFill>
                <a:latin typeface="Arial"/>
              </a:rPr>
              <a:t>Swot</a:t>
            </a:r>
            <a:r>
              <a:rPr lang="fr-FR" sz="5000" spc="-1" strike="noStrike">
                <a:solidFill>
                  <a:srgbClr val="ff6600"/>
                </a:solidFill>
                <a:uFill>
                  <a:solidFill>
                    <a:srgbClr val="ffffff"/>
                  </a:solidFill>
                </a:uFill>
                <a:latin typeface="Arial"/>
              </a:rPr>
              <a:t>تحليل</a:t>
            </a:r>
            <a:r>
              <a:rPr lang="fr-FR" sz="5000" spc="-1" strike="noStrike">
                <a:solidFill>
                  <a:srgbClr val="ff6600"/>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p:txBody>
      </p:sp>
      <p:pic>
        <p:nvPicPr>
          <p:cNvPr id="403" name="Imagen 12" descr=""/>
          <p:cNvPicPr/>
          <p:nvPr/>
        </p:nvPicPr>
        <p:blipFill>
          <a:blip r:embed="rId2"/>
          <a:stretch/>
        </p:blipFill>
        <p:spPr>
          <a:xfrm>
            <a:off x="4337280" y="1834560"/>
            <a:ext cx="3517200" cy="3517200"/>
          </a:xfrm>
          <a:prstGeom prst="rect">
            <a:avLst/>
          </a:prstGeom>
          <a:ln>
            <a:noFill/>
          </a:ln>
        </p:spPr>
      </p:pic>
    </p:spTree>
  </p:cSld>
  <p:timing>
    <p:tnLst>
      <p:par>
        <p:cTn id="390" dur="indefinite" restart="never" nodeType="tmRoot">
          <p:childTnLst>
            <p:seq>
              <p:cTn id="391" dur="indefinite" nodeType="mainSeq">
                <p:childTnLst>
                  <p:par>
                    <p:cTn id="392" fill="hold">
                      <p:stCondLst>
                        <p:cond delay="0"/>
                      </p:stCondLst>
                      <p:childTnLst>
                        <p:par>
                          <p:cTn id="393" fill="hold">
                            <p:stCondLst>
                              <p:cond delay="0"/>
                            </p:stCondLst>
                            <p:childTnLst>
                              <p:par>
                                <p:cTn id="394" nodeType="afterEffect" fill="hold" presetClass="entr" presetID="42">
                                  <p:stCondLst>
                                    <p:cond delay="0"/>
                                  </p:stCondLst>
                                  <p:childTnLst>
                                    <p:set>
                                      <p:cBhvr>
                                        <p:cTn id="395" dur="1" fill="hold">
                                          <p:stCondLst>
                                            <p:cond delay="0"/>
                                          </p:stCondLst>
                                        </p:cTn>
                                        <p:tgtEl>
                                          <p:spTgt spid="402"/>
                                        </p:tgtEl>
                                        <p:attrNameLst>
                                          <p:attrName>style.visibility</p:attrName>
                                        </p:attrNameLst>
                                      </p:cBhvr>
                                      <p:to>
                                        <p:strVal val="visible"/>
                                      </p:to>
                                    </p:set>
                                    <p:animEffect filter="fade" transition="in">
                                      <p:cBhvr additive="repl">
                                        <p:cTn id="396" dur="1000"/>
                                        <p:tgtEl>
                                          <p:spTgt spid="402"/>
                                        </p:tgtEl>
                                      </p:cBhvr>
                                    </p:animEffect>
                                    <p:anim calcmode="lin" valueType="num">
                                      <p:cBhvr additive="repl">
                                        <p:cTn id="397" dur="1000" fill="hold"/>
                                        <p:tgtEl>
                                          <p:spTgt spid="402"/>
                                        </p:tgtEl>
                                        <p:attrNameLst>
                                          <p:attrName>ppt_x</p:attrName>
                                        </p:attrNameLst>
                                      </p:cBhvr>
                                      <p:tavLst>
                                        <p:tav tm="0">
                                          <p:val>
                                            <p:strVal val="#ppt_x"/>
                                          </p:val>
                                        </p:tav>
                                        <p:tav tm="100000">
                                          <p:val>
                                            <p:strVal val="#ppt_x"/>
                                          </p:val>
                                        </p:tav>
                                      </p:tavLst>
                                    </p:anim>
                                    <p:anim calcmode="lin" valueType="num">
                                      <p:cBhvr additive="repl">
                                        <p:cTn id="398" dur="1000" fill="hold"/>
                                        <p:tgtEl>
                                          <p:spTgt spid="402"/>
                                        </p:tgtEl>
                                        <p:attrNameLst>
                                          <p:attrName>ppt_y</p:attrName>
                                        </p:attrNameLst>
                                      </p:cBhvr>
                                      <p:tavLst>
                                        <p:tav tm="0">
                                          <p:val>
                                            <p:strVal val="#ppt_y+.1"/>
                                          </p:val>
                                        </p:tav>
                                        <p:tav tm="100000">
                                          <p:val>
                                            <p:strVal val="#ppt_y"/>
                                          </p:val>
                                        </p:tav>
                                      </p:tavLst>
                                    </p:anim>
                                  </p:childTnLst>
                                </p:cTn>
                              </p:par>
                            </p:childTnLst>
                          </p:cTn>
                        </p:par>
                        <p:par>
                          <p:cTn id="399" fill="hold">
                            <p:stCondLst>
                              <p:cond delay="1000"/>
                            </p:stCondLst>
                            <p:childTnLst>
                              <p:par>
                                <p:cTn id="400" nodeType="afterEffect" fill="hold" presetClass="entr" presetID="2" presetSubtype="4">
                                  <p:stCondLst>
                                    <p:cond delay="0"/>
                                  </p:stCondLst>
                                  <p:childTnLst>
                                    <p:set>
                                      <p:cBhvr>
                                        <p:cTn id="401" dur="1" fill="hold">
                                          <p:stCondLst>
                                            <p:cond delay="0"/>
                                          </p:stCondLst>
                                        </p:cTn>
                                        <p:tgtEl>
                                          <p:spTgt spid="403"/>
                                        </p:tgtEl>
                                        <p:attrNameLst>
                                          <p:attrName>style.visibility</p:attrName>
                                        </p:attrNameLst>
                                      </p:cBhvr>
                                      <p:to>
                                        <p:strVal val="visible"/>
                                      </p:to>
                                    </p:set>
                                    <p:anim calcmode="lin" valueType="num">
                                      <p:cBhvr additive="repl">
                                        <p:cTn id="402" dur="500" fill="hold"/>
                                        <p:tgtEl>
                                          <p:spTgt spid="403"/>
                                        </p:tgtEl>
                                        <p:attrNameLst>
                                          <p:attrName>ppt_x</p:attrName>
                                        </p:attrNameLst>
                                      </p:cBhvr>
                                      <p:tavLst>
                                        <p:tav tm="0">
                                          <p:val>
                                            <p:strVal val="#ppt_x"/>
                                          </p:val>
                                        </p:tav>
                                        <p:tav tm="100000">
                                          <p:val>
                                            <p:strVal val="#ppt_x"/>
                                          </p:val>
                                        </p:tav>
                                      </p:tavLst>
                                    </p:anim>
                                    <p:anim calcmode="lin" valueType="num">
                                      <p:cBhvr additive="repl">
                                        <p:cTn id="403" dur="500" fill="hold"/>
                                        <p:tgtEl>
                                          <p:spTgt spid="403"/>
                                        </p:tgtEl>
                                        <p:attrNameLst>
                                          <p:attrName>ppt_y</p:attrName>
                                        </p:attrNameLst>
                                      </p:cBhvr>
                                      <p:tavLst>
                                        <p:tav tm="0">
                                          <p:val>
                                            <p:strVal val="1+#ppt_h/2"/>
                                          </p:val>
                                        </p:tav>
                                        <p:tav tm="100000">
                                          <p:val>
                                            <p:strVal val="#ppt_y"/>
                                          </p:val>
                                        </p:tav>
                                      </p:tavLst>
                                    </p:anim>
                                  </p:childTnLst>
                                </p:cTn>
                              </p:par>
                            </p:childTnLst>
                          </p:cTn>
                        </p:par>
                        <p:par>
                          <p:cTn id="404" fill="hold">
                            <p:stCondLst>
                              <p:cond delay="1500"/>
                            </p:stCondLst>
                            <p:childTnLst>
                              <p:par>
                                <p:cTn id="405" nodeType="afterEffect" fill="hold" presetClass="entr" presetID="10">
                                  <p:stCondLst>
                                    <p:cond delay="0"/>
                                  </p:stCondLst>
                                  <p:childTnLst>
                                    <p:set>
                                      <p:cBhvr>
                                        <p:cTn id="406" dur="1" fill="hold">
                                          <p:stCondLst>
                                            <p:cond delay="0"/>
                                          </p:stCondLst>
                                        </p:cTn>
                                        <p:tgtEl>
                                          <p:spTgt spid="-1"/>
                                        </p:tgtEl>
                                        <p:attrNameLst>
                                          <p:attrName>style.visibility</p:attrName>
                                        </p:attrNameLst>
                                      </p:cBhvr>
                                      <p:to>
                                        <p:strVal val="visible"/>
                                      </p:to>
                                    </p:set>
                                    <p:animEffect filter="fade" transition="in">
                                      <p:cBhvr additive="repl">
                                        <p:cTn id="407" dur="500"/>
                                        <p:tgtEl>
                                          <p:spTgt spid="-1"/>
                                        </p:tgtEl>
                                      </p:cBhvr>
                                    </p:animEffect>
                                  </p:childTnLst>
                                </p:cTn>
                              </p:par>
                            </p:childTnLst>
                          </p:cTn>
                        </p:par>
                        <p:par>
                          <p:cTn id="408" fill="hold">
                            <p:stCondLst>
                              <p:cond delay="2000"/>
                            </p:stCondLst>
                            <p:childTnLst>
                              <p:par>
                                <p:cTn id="409" nodeType="afterEffect" fill="hold" presetClass="entr" presetID="10">
                                  <p:stCondLst>
                                    <p:cond delay="0"/>
                                  </p:stCondLst>
                                  <p:childTnLst>
                                    <p:set>
                                      <p:cBhvr>
                                        <p:cTn id="410" dur="1" fill="hold">
                                          <p:stCondLst>
                                            <p:cond delay="0"/>
                                          </p:stCondLst>
                                        </p:cTn>
                                        <p:tgtEl>
                                          <p:spTgt spid="-1"/>
                                        </p:tgtEl>
                                        <p:attrNameLst>
                                          <p:attrName>style.visibility</p:attrName>
                                        </p:attrNameLst>
                                      </p:cBhvr>
                                      <p:to>
                                        <p:strVal val="visible"/>
                                      </p:to>
                                    </p:set>
                                    <p:animEffect filter="fade" transition="in">
                                      <p:cBhvr additive="repl">
                                        <p:cTn id="411" dur="500"/>
                                        <p:tgtEl>
                                          <p:spTgt spid="-1"/>
                                        </p:tgtEl>
                                      </p:cBhvr>
                                    </p:animEffect>
                                  </p:childTnLst>
                                </p:cTn>
                              </p:par>
                            </p:childTnLst>
                          </p:cTn>
                        </p:par>
                        <p:par>
                          <p:cTn id="412" fill="hold">
                            <p:stCondLst>
                              <p:cond delay="2500"/>
                            </p:stCondLst>
                            <p:childTnLst>
                              <p:par>
                                <p:cTn id="413" nodeType="afterEffect" fill="hold" presetClass="entr" presetID="10">
                                  <p:stCondLst>
                                    <p:cond delay="0"/>
                                  </p:stCondLst>
                                  <p:childTnLst>
                                    <p:set>
                                      <p:cBhvr>
                                        <p:cTn id="414" dur="1" fill="hold">
                                          <p:stCondLst>
                                            <p:cond delay="0"/>
                                          </p:stCondLst>
                                        </p:cTn>
                                        <p:tgtEl>
                                          <p:spTgt spid="-1"/>
                                        </p:tgtEl>
                                        <p:attrNameLst>
                                          <p:attrName>style.visibility</p:attrName>
                                        </p:attrNameLst>
                                      </p:cBhvr>
                                      <p:to>
                                        <p:strVal val="visible"/>
                                      </p:to>
                                    </p:set>
                                    <p:animEffect filter="fade" transition="in">
                                      <p:cBhvr additive="repl">
                                        <p:cTn id="415" dur="500"/>
                                        <p:tgtEl>
                                          <p:spTgt spid="-1"/>
                                        </p:tgtEl>
                                      </p:cBhvr>
                                    </p:animEffect>
                                  </p:childTnLst>
                                </p:cTn>
                              </p:par>
                            </p:childTnLst>
                          </p:cTn>
                        </p:par>
                        <p:par>
                          <p:cTn id="416" fill="hold">
                            <p:stCondLst>
                              <p:cond delay="3000"/>
                            </p:stCondLst>
                            <p:childTnLst>
                              <p:par>
                                <p:cTn id="417" nodeType="afterEffect" fill="hold" presetClass="entr" presetID="10">
                                  <p:stCondLst>
                                    <p:cond delay="0"/>
                                  </p:stCondLst>
                                  <p:childTnLst>
                                    <p:set>
                                      <p:cBhvr>
                                        <p:cTn id="418" dur="1" fill="hold">
                                          <p:stCondLst>
                                            <p:cond delay="0"/>
                                          </p:stCondLst>
                                        </p:cTn>
                                        <p:tgtEl>
                                          <p:spTgt spid="-1"/>
                                        </p:tgtEl>
                                        <p:attrNameLst>
                                          <p:attrName>style.visibility</p:attrName>
                                        </p:attrNameLst>
                                      </p:cBhvr>
                                      <p:to>
                                        <p:strVal val="visible"/>
                                      </p:to>
                                    </p:set>
                                    <p:animEffect filter="fade" transition="in">
                                      <p:cBhvr additive="repl">
                                        <p:cTn id="419" dur="500"/>
                                        <p:tgtEl>
                                          <p:spTgt spid="-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404" name="Marcador de posición de imagen 10" descr=""/>
          <p:cNvPicPr/>
          <p:nvPr/>
        </p:nvPicPr>
        <p:blipFill>
          <a:blip r:embed="rId1"/>
          <a:stretch/>
        </p:blipFill>
        <p:spPr>
          <a:xfrm>
            <a:off x="6936120" y="0"/>
            <a:ext cx="5255640" cy="6857640"/>
          </a:xfrm>
          <a:prstGeom prst="rect">
            <a:avLst/>
          </a:prstGeom>
          <a:ln>
            <a:noFill/>
          </a:ln>
        </p:spPr>
      </p:pic>
      <p:sp>
        <p:nvSpPr>
          <p:cNvPr id="405" name="CustomShape 1"/>
          <p:cNvSpPr/>
          <p:nvPr/>
        </p:nvSpPr>
        <p:spPr>
          <a:xfrm rot="5400000">
            <a:off x="5409720" y="2210040"/>
            <a:ext cx="575640" cy="575640"/>
          </a:xfrm>
          <a:prstGeom prst="rtTriangle">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p:style>
      </p:sp>
      <p:sp>
        <p:nvSpPr>
          <p:cNvPr id="406" name="CustomShape 2"/>
          <p:cNvSpPr/>
          <p:nvPr/>
        </p:nvSpPr>
        <p:spPr>
          <a:xfrm>
            <a:off x="1677960" y="0"/>
            <a:ext cx="10513800" cy="313200"/>
          </a:xfrm>
          <a:custGeom>
            <a:avLst/>
            <a:gdLst/>
            <a:ahLst/>
            <a:rect l="l" t="t" r="r" b="b"/>
            <a:pathLst>
              <a:path w="7613" h="413">
                <a:moveTo>
                  <a:pt x="475" y="0"/>
                </a:moveTo>
                <a:lnTo>
                  <a:pt x="0" y="414"/>
                </a:lnTo>
                <a:lnTo>
                  <a:pt x="7613" y="414"/>
                </a:lnTo>
                <a:lnTo>
                  <a:pt x="7613" y="0"/>
                </a:lnTo>
                <a:lnTo>
                  <a:pt x="475" y="0"/>
                </a:lnTo>
                <a:close/>
              </a:path>
            </a:pathLst>
          </a:custGeom>
          <a:solidFill>
            <a:srgbClr val="f96307"/>
          </a:solidFill>
          <a:ln>
            <a:noFill/>
          </a:ln>
        </p:spPr>
        <p:style>
          <a:lnRef idx="0"/>
          <a:fillRef idx="0"/>
          <a:effectRef idx="0"/>
          <a:fontRef idx="minor"/>
        </p:style>
      </p:sp>
      <p:sp>
        <p:nvSpPr>
          <p:cNvPr id="407" name="CustomShape 3"/>
          <p:cNvSpPr/>
          <p:nvPr/>
        </p:nvSpPr>
        <p:spPr>
          <a:xfrm>
            <a:off x="0" y="0"/>
            <a:ext cx="1926360" cy="313200"/>
          </a:xfrm>
          <a:custGeom>
            <a:avLst/>
            <a:gdLst/>
            <a:ahLst/>
            <a:rect l="l" t="t" r="r" b="b"/>
            <a:pathLst>
              <a:path w="1395" h="413">
                <a:moveTo>
                  <a:pt x="1395" y="0"/>
                </a:moveTo>
                <a:lnTo>
                  <a:pt x="991" y="414"/>
                </a:lnTo>
                <a:lnTo>
                  <a:pt x="0" y="414"/>
                </a:lnTo>
                <a:lnTo>
                  <a:pt x="0" y="0"/>
                </a:lnTo>
                <a:lnTo>
                  <a:pt x="1395" y="0"/>
                </a:lnTo>
                <a:close/>
              </a:path>
            </a:pathLst>
          </a:custGeom>
          <a:solidFill>
            <a:srgbClr val="f96307"/>
          </a:solidFill>
          <a:ln>
            <a:noFill/>
          </a:ln>
        </p:spPr>
        <p:style>
          <a:lnRef idx="0"/>
          <a:fillRef idx="0"/>
          <a:effectRef idx="0"/>
          <a:fontRef idx="minor"/>
        </p:style>
      </p:sp>
      <p:sp>
        <p:nvSpPr>
          <p:cNvPr id="408" name="CustomShape 4"/>
          <p:cNvSpPr/>
          <p:nvPr/>
        </p:nvSpPr>
        <p:spPr>
          <a:xfrm>
            <a:off x="563400" y="3174480"/>
            <a:ext cx="5421600" cy="508320"/>
          </a:xfrm>
          <a:prstGeom prst="rect">
            <a:avLst/>
          </a:prstGeom>
          <a:noFill/>
          <a:ln>
            <a:noFill/>
          </a:ln>
        </p:spPr>
        <p:style>
          <a:lnRef idx="0"/>
          <a:fillRef idx="0"/>
          <a:effectRef idx="0"/>
          <a:fontRef idx="minor"/>
        </p:style>
        <p:txBody>
          <a:bodyPr lIns="90000" rIns="90000" tIns="45000" bIns="45000"/>
          <a:p>
            <a:pPr algn="ctr">
              <a:lnSpc>
                <a:spcPct val="100000"/>
              </a:lnSpc>
            </a:pPr>
            <a:r>
              <a:rPr lang="fr-FR" sz="7000" spc="-1" strike="noStrike">
                <a:solidFill>
                  <a:srgbClr val="ff6600"/>
                </a:solidFill>
                <a:uFill>
                  <a:solidFill>
                    <a:srgbClr val="ffffff"/>
                  </a:solidFill>
                </a:uFill>
                <a:latin typeface="Arial"/>
              </a:rPr>
              <a:t>Pestel</a:t>
            </a:r>
            <a:r>
              <a:rPr lang="fr-FR" sz="7000" spc="-1" strike="noStrike">
                <a:solidFill>
                  <a:srgbClr val="ff6600"/>
                </a:solidFill>
                <a:uFill>
                  <a:solidFill>
                    <a:srgbClr val="ffffff"/>
                  </a:solidFill>
                </a:uFill>
                <a:latin typeface="Arial"/>
              </a:rPr>
              <a:t>تحليل</a:t>
            </a:r>
            <a:r>
              <a:rPr lang="fr-FR" sz="7000" spc="-1" strike="noStrike">
                <a:solidFill>
                  <a:srgbClr val="ff6600"/>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p:txBody>
      </p:sp>
    </p:spTree>
  </p:cSld>
  <p:transition spd="slow">
    <p:cover dir="l"/>
  </p:transition>
  <p:timing>
    <p:tnLst>
      <p:par>
        <p:cTn id="420" dur="indefinite" restart="never" nodeType="tmRoot">
          <p:childTnLst>
            <p:seq>
              <p:cTn id="421"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9" name="CustomShape 1"/>
          <p:cNvSpPr/>
          <p:nvPr/>
        </p:nvSpPr>
        <p:spPr>
          <a:xfrm>
            <a:off x="10058400" y="5427360"/>
            <a:ext cx="2133360" cy="1430280"/>
          </a:xfrm>
          <a:prstGeom prst="rect">
            <a:avLst/>
          </a:prstGeom>
          <a:solidFill>
            <a:srgbClr val="ff6600"/>
          </a:solidFill>
          <a:ln>
            <a:noFill/>
          </a:ln>
        </p:spPr>
        <p:style>
          <a:lnRef idx="0"/>
          <a:fillRef idx="0"/>
          <a:effectRef idx="0"/>
          <a:fontRef idx="minor"/>
        </p:style>
      </p:sp>
      <p:pic>
        <p:nvPicPr>
          <p:cNvPr id="410" name="Section Zoom 2" descr=""/>
          <p:cNvPicPr/>
          <p:nvPr/>
        </p:nvPicPr>
        <p:blipFill>
          <a:blip r:embed="rId1"/>
          <a:stretch/>
        </p:blipFill>
        <p:spPr>
          <a:xfrm>
            <a:off x="281880" y="218520"/>
            <a:ext cx="3268080" cy="1855800"/>
          </a:xfrm>
          <a:prstGeom prst="rect">
            <a:avLst/>
          </a:prstGeom>
          <a:ln>
            <a:noFill/>
          </a:ln>
        </p:spPr>
      </p:pic>
      <p:pic>
        <p:nvPicPr>
          <p:cNvPr id="411" name="Section Zoom 4" descr=""/>
          <p:cNvPicPr/>
          <p:nvPr/>
        </p:nvPicPr>
        <p:blipFill>
          <a:blip r:embed="rId2"/>
          <a:stretch/>
        </p:blipFill>
        <p:spPr>
          <a:xfrm>
            <a:off x="155520" y="4668480"/>
            <a:ext cx="3394440" cy="1899000"/>
          </a:xfrm>
          <a:prstGeom prst="rect">
            <a:avLst/>
          </a:prstGeom>
          <a:ln>
            <a:noFill/>
          </a:ln>
        </p:spPr>
      </p:pic>
      <p:pic>
        <p:nvPicPr>
          <p:cNvPr id="412" name="Section Zoom 6" descr=""/>
          <p:cNvPicPr/>
          <p:nvPr/>
        </p:nvPicPr>
        <p:blipFill>
          <a:blip r:embed="rId3"/>
          <a:stretch/>
        </p:blipFill>
        <p:spPr>
          <a:xfrm>
            <a:off x="4353480" y="4668480"/>
            <a:ext cx="3342600" cy="1879920"/>
          </a:xfrm>
          <a:prstGeom prst="rect">
            <a:avLst/>
          </a:prstGeom>
          <a:ln>
            <a:noFill/>
          </a:ln>
        </p:spPr>
      </p:pic>
      <p:pic>
        <p:nvPicPr>
          <p:cNvPr id="413" name="Section Zoom 8" descr=""/>
          <p:cNvPicPr/>
          <p:nvPr/>
        </p:nvPicPr>
        <p:blipFill>
          <a:blip r:embed="rId4"/>
          <a:stretch/>
        </p:blipFill>
        <p:spPr>
          <a:xfrm>
            <a:off x="4422960" y="218520"/>
            <a:ext cx="3204000" cy="1855800"/>
          </a:xfrm>
          <a:prstGeom prst="rect">
            <a:avLst/>
          </a:prstGeom>
          <a:ln>
            <a:noFill/>
          </a:ln>
        </p:spPr>
      </p:pic>
      <p:pic>
        <p:nvPicPr>
          <p:cNvPr id="414" name="Section Zoom 12" descr=""/>
          <p:cNvPicPr/>
          <p:nvPr/>
        </p:nvPicPr>
        <p:blipFill>
          <a:blip r:embed="rId5"/>
          <a:stretch/>
        </p:blipFill>
        <p:spPr>
          <a:xfrm>
            <a:off x="8693280" y="218520"/>
            <a:ext cx="3299400" cy="1855800"/>
          </a:xfrm>
          <a:prstGeom prst="rect">
            <a:avLst/>
          </a:prstGeom>
          <a:ln>
            <a:noFill/>
          </a:ln>
        </p:spPr>
      </p:pic>
      <p:pic>
        <p:nvPicPr>
          <p:cNvPr id="415" name="Section Zoom 14" descr=""/>
          <p:cNvPicPr/>
          <p:nvPr/>
        </p:nvPicPr>
        <p:blipFill>
          <a:blip r:embed="rId6"/>
          <a:stretch/>
        </p:blipFill>
        <p:spPr>
          <a:xfrm>
            <a:off x="8677800" y="4687200"/>
            <a:ext cx="3342600" cy="1879920"/>
          </a:xfrm>
          <a:prstGeom prst="rect">
            <a:avLst/>
          </a:prstGeom>
          <a:ln>
            <a:noFill/>
          </a:ln>
        </p:spPr>
      </p:pic>
      <p:sp>
        <p:nvSpPr>
          <p:cNvPr id="416" name="Line 2"/>
          <p:cNvSpPr/>
          <p:nvPr/>
        </p:nvSpPr>
        <p:spPr>
          <a:xfrm flipV="1">
            <a:off x="1884240" y="2147400"/>
            <a:ext cx="360" cy="2437920"/>
          </a:xfrm>
          <a:prstGeom prst="line">
            <a:avLst/>
          </a:prstGeom>
          <a:ln cap="rnd" w="63360">
            <a:solidFill>
              <a:schemeClr val="bg1"/>
            </a:solidFill>
            <a:custDash>
              <a:ds d="100000" sp="100000"/>
            </a:custDash>
            <a:round/>
          </a:ln>
        </p:spPr>
        <p:style>
          <a:lnRef idx="2">
            <a:schemeClr val="accent1">
              <a:shade val="50000"/>
            </a:schemeClr>
          </a:lnRef>
          <a:fillRef idx="1">
            <a:schemeClr val="accent1"/>
          </a:fillRef>
          <a:effectRef idx="0">
            <a:schemeClr val="accent1"/>
          </a:effectRef>
          <a:fontRef idx="minor"/>
        </p:style>
      </p:sp>
      <p:sp>
        <p:nvSpPr>
          <p:cNvPr id="417" name="Line 3"/>
          <p:cNvSpPr/>
          <p:nvPr/>
        </p:nvSpPr>
        <p:spPr>
          <a:xfrm>
            <a:off x="2005560" y="4585320"/>
            <a:ext cx="4090320" cy="360"/>
          </a:xfrm>
          <a:prstGeom prst="line">
            <a:avLst/>
          </a:prstGeom>
          <a:ln cap="rnd" w="63360">
            <a:solidFill>
              <a:schemeClr val="bg1"/>
            </a:solidFill>
            <a:custDash>
              <a:ds d="100000" sp="100000"/>
            </a:custDash>
            <a:round/>
          </a:ln>
        </p:spPr>
        <p:style>
          <a:lnRef idx="2">
            <a:schemeClr val="accent1">
              <a:shade val="50000"/>
            </a:schemeClr>
          </a:lnRef>
          <a:fillRef idx="1">
            <a:schemeClr val="accent1"/>
          </a:fillRef>
          <a:effectRef idx="0">
            <a:schemeClr val="accent1"/>
          </a:effectRef>
          <a:fontRef idx="minor"/>
        </p:style>
      </p:sp>
      <p:sp>
        <p:nvSpPr>
          <p:cNvPr id="418" name="Line 4"/>
          <p:cNvSpPr/>
          <p:nvPr/>
        </p:nvSpPr>
        <p:spPr>
          <a:xfrm flipV="1">
            <a:off x="6073920" y="2147400"/>
            <a:ext cx="360" cy="2437920"/>
          </a:xfrm>
          <a:prstGeom prst="line">
            <a:avLst/>
          </a:prstGeom>
          <a:ln cap="rnd" w="63360">
            <a:solidFill>
              <a:schemeClr val="bg1"/>
            </a:solidFill>
            <a:custDash>
              <a:ds d="100000" sp="100000"/>
            </a:custDash>
            <a:round/>
          </a:ln>
        </p:spPr>
        <p:style>
          <a:lnRef idx="2">
            <a:schemeClr val="accent1">
              <a:shade val="50000"/>
            </a:schemeClr>
          </a:lnRef>
          <a:fillRef idx="1">
            <a:schemeClr val="accent1"/>
          </a:fillRef>
          <a:effectRef idx="0">
            <a:schemeClr val="accent1"/>
          </a:effectRef>
          <a:fontRef idx="minor"/>
        </p:style>
      </p:sp>
      <p:sp>
        <p:nvSpPr>
          <p:cNvPr id="419" name="Line 5"/>
          <p:cNvSpPr/>
          <p:nvPr/>
        </p:nvSpPr>
        <p:spPr>
          <a:xfrm>
            <a:off x="6073920" y="2147400"/>
            <a:ext cx="4318200" cy="360"/>
          </a:xfrm>
          <a:prstGeom prst="line">
            <a:avLst/>
          </a:prstGeom>
          <a:ln cap="rnd" w="63360">
            <a:solidFill>
              <a:schemeClr val="bg1"/>
            </a:solidFill>
            <a:custDash>
              <a:ds d="100000" sp="100000"/>
            </a:custDash>
            <a:round/>
          </a:ln>
        </p:spPr>
        <p:style>
          <a:lnRef idx="2">
            <a:schemeClr val="accent1">
              <a:shade val="50000"/>
            </a:schemeClr>
          </a:lnRef>
          <a:fillRef idx="1">
            <a:schemeClr val="accent1"/>
          </a:fillRef>
          <a:effectRef idx="0">
            <a:schemeClr val="accent1"/>
          </a:effectRef>
          <a:fontRef idx="minor"/>
        </p:style>
      </p:sp>
      <p:sp>
        <p:nvSpPr>
          <p:cNvPr id="420" name="Line 6"/>
          <p:cNvSpPr/>
          <p:nvPr/>
        </p:nvSpPr>
        <p:spPr>
          <a:xfrm flipV="1">
            <a:off x="10392120" y="2210040"/>
            <a:ext cx="360" cy="2437560"/>
          </a:xfrm>
          <a:prstGeom prst="line">
            <a:avLst/>
          </a:prstGeom>
          <a:ln cap="rnd" w="63360">
            <a:solidFill>
              <a:schemeClr val="bg1"/>
            </a:solidFill>
            <a:custDash>
              <a:ds d="100000" sp="100000"/>
            </a:custDash>
            <a:round/>
          </a:ln>
        </p:spPr>
        <p:style>
          <a:lnRef idx="2">
            <a:schemeClr val="accent1">
              <a:shade val="50000"/>
            </a:schemeClr>
          </a:lnRef>
          <a:fillRef idx="1">
            <a:schemeClr val="accent1"/>
          </a:fillRef>
          <a:effectRef idx="0">
            <a:schemeClr val="accent1"/>
          </a:effectRef>
          <a:fontRef idx="minor"/>
        </p:style>
      </p:sp>
    </p:spTree>
  </p:cSld>
  <p:transition spd="slow">
    <p:fade/>
  </p:transition>
  <p:timing>
    <p:tnLst>
      <p:par>
        <p:cTn id="422" dur="indefinite" restart="never" nodeType="tmRoot">
          <p:childTnLst>
            <p:seq>
              <p:cTn id="423"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21" name="CustomShape 1"/>
          <p:cNvSpPr/>
          <p:nvPr/>
        </p:nvSpPr>
        <p:spPr>
          <a:xfrm>
            <a:off x="2869560" y="202680"/>
            <a:ext cx="6452640" cy="6452640"/>
          </a:xfrm>
          <a:prstGeom prst="ellipse">
            <a:avLst/>
          </a:prstGeom>
          <a:solidFill>
            <a:schemeClr val="bg1">
              <a:alpha val="40000"/>
            </a:schemeClr>
          </a:solidFill>
          <a:ln w="127080">
            <a:solidFill>
              <a:schemeClr val="bg1"/>
            </a:solidFill>
          </a:ln>
        </p:spPr>
        <p:style>
          <a:lnRef idx="2">
            <a:schemeClr val="accent1">
              <a:shade val="50000"/>
            </a:schemeClr>
          </a:lnRef>
          <a:fillRef idx="1">
            <a:schemeClr val="accent1"/>
          </a:fillRef>
          <a:effectRef idx="0">
            <a:schemeClr val="accent1"/>
          </a:effectRef>
          <a:fontRef idx="minor"/>
        </p:style>
      </p:sp>
      <p:sp>
        <p:nvSpPr>
          <p:cNvPr id="422" name="CustomShape 2"/>
          <p:cNvSpPr/>
          <p:nvPr/>
        </p:nvSpPr>
        <p:spPr>
          <a:xfrm>
            <a:off x="3121200" y="3533040"/>
            <a:ext cx="5949360" cy="108072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fr-FR" sz="6500" spc="-148" strike="noStrike">
                <a:solidFill>
                  <a:srgbClr val="ffffff"/>
                </a:solidFill>
                <a:uFill>
                  <a:solidFill>
                    <a:srgbClr val="ffffff"/>
                  </a:solidFill>
                </a:uFill>
                <a:latin typeface="Raleway Black"/>
              </a:rPr>
              <a:t>عوامل سياسية</a:t>
            </a:r>
            <a:endParaRPr lang="fr-FR" sz="1800" spc="-1" strike="noStrike">
              <a:solidFill>
                <a:srgbClr val="000000"/>
              </a:solidFill>
              <a:uFill>
                <a:solidFill>
                  <a:srgbClr val="ffffff"/>
                </a:solidFill>
              </a:uFill>
              <a:latin typeface="Arial"/>
            </a:endParaRPr>
          </a:p>
        </p:txBody>
      </p:sp>
      <p:pic>
        <p:nvPicPr>
          <p:cNvPr id="423" name="Graphic 6" descr=""/>
          <p:cNvPicPr/>
          <p:nvPr/>
        </p:nvPicPr>
        <p:blipFill>
          <a:blip r:embed="rId1"/>
          <a:stretch/>
        </p:blipFill>
        <p:spPr>
          <a:xfrm>
            <a:off x="4720680" y="782280"/>
            <a:ext cx="2750400" cy="2750400"/>
          </a:xfrm>
          <a:prstGeom prst="rect">
            <a:avLst/>
          </a:prstGeom>
          <a:ln>
            <a:noFill/>
          </a:ln>
          <a:effectLst>
            <a:outerShdw algn="ctr" blurRad="177800" rotWithShape="0" sx="102000" sy="102000">
              <a:srgbClr val="000000">
                <a:alpha val="40000"/>
              </a:srgbClr>
            </a:outerShdw>
          </a:effectLst>
        </p:spPr>
      </p:pic>
    </p:spTree>
  </p:cSld>
  <p:timing>
    <p:tnLst>
      <p:par>
        <p:cTn id="424" dur="indefinite" restart="never" nodeType="tmRoot">
          <p:childTnLst>
            <p:seq>
              <p:cTn id="425"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pic>
        <p:nvPicPr>
          <p:cNvPr id="424" name="Picture 2" descr=""/>
          <p:cNvPicPr/>
          <p:nvPr/>
        </p:nvPicPr>
        <p:blipFill>
          <a:blip r:embed="rId2"/>
          <a:stretch/>
        </p:blipFill>
        <p:spPr>
          <a:xfrm>
            <a:off x="0" y="0"/>
            <a:ext cx="12191760" cy="6857640"/>
          </a:xfrm>
          <a:prstGeom prst="rect">
            <a:avLst/>
          </a:prstGeom>
          <a:ln>
            <a:noFill/>
          </a:ln>
        </p:spPr>
      </p:pic>
      <p:sp>
        <p:nvSpPr>
          <p:cNvPr id="425" name="CustomShape 1"/>
          <p:cNvSpPr/>
          <p:nvPr/>
        </p:nvSpPr>
        <p:spPr>
          <a:xfrm>
            <a:off x="34560" y="0"/>
            <a:ext cx="12191760" cy="6857640"/>
          </a:xfrm>
          <a:prstGeom prst="rect">
            <a:avLst/>
          </a:prstGeom>
          <a:solidFill>
            <a:schemeClr val="tx1">
              <a:alpha val="50000"/>
            </a:schemeClr>
          </a:solidFill>
          <a:ln>
            <a:noFill/>
          </a:ln>
        </p:spPr>
        <p:style>
          <a:lnRef idx="0"/>
          <a:fillRef idx="0"/>
          <a:effectRef idx="0"/>
          <a:fontRef idx="minor"/>
        </p:style>
      </p:sp>
      <p:sp>
        <p:nvSpPr>
          <p:cNvPr id="426" name="CustomShape 2"/>
          <p:cNvSpPr/>
          <p:nvPr/>
        </p:nvSpPr>
        <p:spPr>
          <a:xfrm>
            <a:off x="-1667160" y="-4275360"/>
            <a:ext cx="15092280" cy="15092280"/>
          </a:xfrm>
          <a:prstGeom prst="ellipse">
            <a:avLst/>
          </a:prstGeom>
          <a:noFill/>
          <a:ln w="127080">
            <a:solidFill>
              <a:schemeClr val="bg1"/>
            </a:solidFill>
          </a:ln>
        </p:spPr>
        <p:style>
          <a:lnRef idx="2">
            <a:schemeClr val="accent1">
              <a:shade val="50000"/>
            </a:schemeClr>
          </a:lnRef>
          <a:fillRef idx="1">
            <a:schemeClr val="accent1"/>
          </a:fillRef>
          <a:effectRef idx="0">
            <a:schemeClr val="accent1"/>
          </a:effectRef>
          <a:fontRef idx="minor"/>
        </p:style>
      </p:sp>
      <p:sp>
        <p:nvSpPr>
          <p:cNvPr id="427" name="CustomShape 3"/>
          <p:cNvSpPr/>
          <p:nvPr/>
        </p:nvSpPr>
        <p:spPr>
          <a:xfrm rot="2314800">
            <a:off x="1279800" y="155520"/>
            <a:ext cx="641880" cy="3943440"/>
          </a:xfrm>
          <a:prstGeom prst="roundRect">
            <a:avLst>
              <a:gd name="adj" fmla="val 50000"/>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
        <p:nvSpPr>
          <p:cNvPr id="428" name="CustomShape 4"/>
          <p:cNvSpPr/>
          <p:nvPr/>
        </p:nvSpPr>
        <p:spPr>
          <a:xfrm rot="2314800">
            <a:off x="1167480" y="1455840"/>
            <a:ext cx="641880" cy="4080240"/>
          </a:xfrm>
          <a:prstGeom prst="roundRect">
            <a:avLst>
              <a:gd name="adj" fmla="val 50000"/>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
        <p:nvSpPr>
          <p:cNvPr id="429" name="CustomShape 5"/>
          <p:cNvSpPr/>
          <p:nvPr/>
        </p:nvSpPr>
        <p:spPr>
          <a:xfrm rot="2314800">
            <a:off x="1346400" y="2200320"/>
            <a:ext cx="641880" cy="4512960"/>
          </a:xfrm>
          <a:prstGeom prst="roundRect">
            <a:avLst>
              <a:gd name="adj" fmla="val 50000"/>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
        <p:nvSpPr>
          <p:cNvPr id="430" name="CustomShape 6"/>
          <p:cNvSpPr/>
          <p:nvPr/>
        </p:nvSpPr>
        <p:spPr>
          <a:xfrm rot="2314800">
            <a:off x="797760" y="4359960"/>
            <a:ext cx="641880" cy="4019400"/>
          </a:xfrm>
          <a:prstGeom prst="roundRect">
            <a:avLst>
              <a:gd name="adj" fmla="val 50000"/>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
        <p:nvSpPr>
          <p:cNvPr id="431" name="CustomShape 7"/>
          <p:cNvSpPr/>
          <p:nvPr/>
        </p:nvSpPr>
        <p:spPr>
          <a:xfrm>
            <a:off x="1892520" y="2108520"/>
            <a:ext cx="8052480" cy="143100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fr-FR" sz="8800" spc="-148" strike="noStrike">
                <a:solidFill>
                  <a:srgbClr val="ffffff"/>
                </a:solidFill>
                <a:uFill>
                  <a:solidFill>
                    <a:srgbClr val="ffffff"/>
                  </a:solidFill>
                </a:uFill>
                <a:latin typeface="Raleway Black"/>
              </a:rPr>
              <a:t>عوامل سياسية</a:t>
            </a:r>
            <a:endParaRPr lang="fr-FR" sz="1800" spc="-1" strike="noStrike">
              <a:solidFill>
                <a:srgbClr val="000000"/>
              </a:solidFill>
              <a:uFill>
                <a:solidFill>
                  <a:srgbClr val="ffffff"/>
                </a:solidFill>
              </a:uFill>
              <a:latin typeface="Arial"/>
            </a:endParaRPr>
          </a:p>
        </p:txBody>
      </p:sp>
      <p:pic>
        <p:nvPicPr>
          <p:cNvPr id="432" name="Graphic 24" descr=""/>
          <p:cNvPicPr/>
          <p:nvPr/>
        </p:nvPicPr>
        <p:blipFill>
          <a:blip r:embed="rId3"/>
          <a:stretch/>
        </p:blipFill>
        <p:spPr>
          <a:xfrm>
            <a:off x="5068080" y="658800"/>
            <a:ext cx="1702080" cy="1702080"/>
          </a:xfrm>
          <a:prstGeom prst="rect">
            <a:avLst/>
          </a:prstGeom>
          <a:ln>
            <a:noFill/>
          </a:ln>
          <a:effectLst>
            <a:outerShdw algn="ctr" blurRad="177800" rotWithShape="0" sx="102000" sy="102000">
              <a:srgbClr val="000000">
                <a:alpha val="40000"/>
              </a:srgbClr>
            </a:outerShdw>
          </a:effectLst>
        </p:spPr>
      </p:pic>
      <p:sp>
        <p:nvSpPr>
          <p:cNvPr id="433" name="CustomShape 8"/>
          <p:cNvSpPr/>
          <p:nvPr/>
        </p:nvSpPr>
        <p:spPr>
          <a:xfrm rot="2314800">
            <a:off x="9785520" y="2013840"/>
            <a:ext cx="641880" cy="3943440"/>
          </a:xfrm>
          <a:prstGeom prst="roundRect">
            <a:avLst>
              <a:gd name="adj" fmla="val 50000"/>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
        <p:nvSpPr>
          <p:cNvPr id="434" name="CustomShape 9"/>
          <p:cNvSpPr/>
          <p:nvPr/>
        </p:nvSpPr>
        <p:spPr>
          <a:xfrm rot="2314800">
            <a:off x="9673200" y="3313800"/>
            <a:ext cx="641880" cy="4080240"/>
          </a:xfrm>
          <a:prstGeom prst="roundRect">
            <a:avLst>
              <a:gd name="adj" fmla="val 50000"/>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
        <p:nvSpPr>
          <p:cNvPr id="435" name="CustomShape 10"/>
          <p:cNvSpPr/>
          <p:nvPr/>
        </p:nvSpPr>
        <p:spPr>
          <a:xfrm rot="2314800">
            <a:off x="9852480" y="4058640"/>
            <a:ext cx="641880" cy="4512960"/>
          </a:xfrm>
          <a:prstGeom prst="roundRect">
            <a:avLst>
              <a:gd name="adj" fmla="val 50000"/>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
        <p:nvSpPr>
          <p:cNvPr id="436" name="CustomShape 11"/>
          <p:cNvSpPr/>
          <p:nvPr/>
        </p:nvSpPr>
        <p:spPr>
          <a:xfrm rot="2314800">
            <a:off x="9303480" y="6218280"/>
            <a:ext cx="641880" cy="4019400"/>
          </a:xfrm>
          <a:prstGeom prst="roundRect">
            <a:avLst>
              <a:gd name="adj" fmla="val 50000"/>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
        <p:nvSpPr>
          <p:cNvPr id="437" name="CustomShape 12"/>
          <p:cNvSpPr/>
          <p:nvPr/>
        </p:nvSpPr>
        <p:spPr>
          <a:xfrm>
            <a:off x="2575800" y="3555000"/>
            <a:ext cx="6294600" cy="3107880"/>
          </a:xfrm>
          <a:prstGeom prst="rect">
            <a:avLst/>
          </a:prstGeom>
          <a:noFill/>
          <a:ln>
            <a:noFill/>
          </a:ln>
        </p:spPr>
        <p:style>
          <a:lnRef idx="0"/>
          <a:fillRef idx="0"/>
          <a:effectRef idx="0"/>
          <a:fontRef idx="minor"/>
        </p:style>
        <p:txBody>
          <a:bodyPr lIns="90000" rIns="90000" tIns="45000" bIns="45000"/>
          <a:p>
            <a:pPr algn="ctr" rtl="1">
              <a:lnSpc>
                <a:spcPct val="100000"/>
              </a:lnSpc>
            </a:pPr>
            <a:r>
              <a:rPr lang="fr-FR" sz="1800" spc="-1" strike="noStrike">
                <a:solidFill>
                  <a:srgbClr val="ffffff"/>
                </a:solidFill>
                <a:uFill>
                  <a:solidFill>
                    <a:srgbClr val="ffffff"/>
                  </a:solidFill>
                </a:uFill>
                <a:latin typeface="Trebuchet MS"/>
              </a:rPr>
              <a:t>تتعرض </a:t>
            </a:r>
            <a:r>
              <a:rPr lang="fr-FR" sz="1800" spc="-1" strike="noStrike">
                <a:solidFill>
                  <a:srgbClr val="ffffff"/>
                </a:solidFill>
                <a:uFill>
                  <a:solidFill>
                    <a:srgbClr val="ffffff"/>
                  </a:solidFill>
                </a:uFill>
                <a:latin typeface="Trebuchet MS"/>
              </a:rPr>
              <a:t>Xiaomi</a:t>
            </a:r>
            <a:r>
              <a:rPr lang="fr-FR" sz="1800" spc="-1" strike="noStrike">
                <a:solidFill>
                  <a:srgbClr val="ffffff"/>
                </a:solidFill>
                <a:uFill>
                  <a:solidFill>
                    <a:srgbClr val="ffffff"/>
                  </a:solidFill>
                </a:uFill>
                <a:latin typeface="Trebuchet MS"/>
              </a:rPr>
              <a:t> لجميع قوانين التجارة والاستيراد ذات الطابع السياسي العميق بين الصين وأجزاء أخرى من العالم. هناك قدر متزايد من التوتر بين الولايات المتحدة والصين . على الرغم من أن </a:t>
            </a:r>
            <a:r>
              <a:rPr lang="fr-FR" sz="1800" spc="-1" strike="noStrike">
                <a:solidFill>
                  <a:srgbClr val="ffffff"/>
                </a:solidFill>
                <a:uFill>
                  <a:solidFill>
                    <a:srgbClr val="ffffff"/>
                  </a:solidFill>
                </a:uFill>
                <a:latin typeface="Trebuchet MS"/>
              </a:rPr>
              <a:t>Xiaomi</a:t>
            </a:r>
            <a:r>
              <a:rPr lang="fr-FR" sz="1800" spc="-1" strike="noStrike">
                <a:solidFill>
                  <a:srgbClr val="ffffff"/>
                </a:solidFill>
                <a:uFill>
                  <a:solidFill>
                    <a:srgbClr val="ffffff"/>
                  </a:solidFill>
                </a:uFill>
                <a:latin typeface="Trebuchet MS"/>
              </a:rPr>
              <a:t> لم تحاول بعد دخول السوق الأمريكية ، إلا أنه يبدو أنها ستعاني أكثر فأكثر للقيام بذلك بسبب ارتفاع التعريفات المفروضة على الواردات.</a:t>
            </a:r>
            <a:endParaRPr lang="fr-FR" sz="1800" spc="-1" strike="noStrike">
              <a:solidFill>
                <a:srgbClr val="000000"/>
              </a:solidFill>
              <a:uFill>
                <a:solidFill>
                  <a:srgbClr val="ffffff"/>
                </a:solidFill>
              </a:uFill>
              <a:latin typeface="Arial"/>
            </a:endParaRPr>
          </a:p>
          <a:p>
            <a:pPr algn="ctr" rtl="1">
              <a:lnSpc>
                <a:spcPct val="100000"/>
              </a:lnSpc>
            </a:pP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ffffff"/>
                </a:solidFill>
                <a:uFill>
                  <a:solidFill>
                    <a:srgbClr val="ffffff"/>
                  </a:solidFill>
                </a:uFill>
                <a:latin typeface="Trebuchet MS"/>
              </a:rPr>
              <a:t>علاوة على ذلك ، يُقال إن </a:t>
            </a:r>
            <a:r>
              <a:rPr lang="fr-FR" sz="1800" spc="-1" strike="noStrike">
                <a:solidFill>
                  <a:srgbClr val="ffffff"/>
                </a:solidFill>
                <a:uFill>
                  <a:solidFill>
                    <a:srgbClr val="ffffff"/>
                  </a:solidFill>
                </a:uFill>
                <a:latin typeface="Trebuchet MS"/>
              </a:rPr>
              <a:t>Xiaomi</a:t>
            </a:r>
            <a:r>
              <a:rPr lang="fr-FR" sz="1800" spc="-1" strike="noStrike">
                <a:solidFill>
                  <a:srgbClr val="ffffff"/>
                </a:solidFill>
                <a:uFill>
                  <a:solidFill>
                    <a:srgbClr val="ffffff"/>
                  </a:solidFill>
                </a:uFill>
                <a:latin typeface="Trebuchet MS"/>
              </a:rPr>
              <a:t> لديها علاقات وثيقة بالنظام السياسي الصيني. في حين أن هذا بشكل عام أخبار جيدة لبيع أجهزتهم داخل البلاد ، إلا أنه يضيف ضغوطًا إضافية عندما يتطلع المصنع إلى توسيع أسواقها إلى دول مثل الولايات المتحدة.</a:t>
            </a:r>
            <a:endParaRPr lang="fr-FR" sz="1800" spc="-1" strike="noStrike">
              <a:solidFill>
                <a:srgbClr val="000000"/>
              </a:solidFill>
              <a:uFill>
                <a:solidFill>
                  <a:srgbClr val="ffffff"/>
                </a:solidFill>
              </a:uFill>
              <a:latin typeface="Arial"/>
            </a:endParaRPr>
          </a:p>
        </p:txBody>
      </p:sp>
    </p:spTree>
  </p:cSld>
  <p:transition spd="slow">
    <p:fade/>
  </p:transition>
  <p:timing>
    <p:tnLst>
      <p:par>
        <p:cTn id="426" dur="indefinite" restart="never" nodeType="tmRoot">
          <p:childTnLst>
            <p:seq>
              <p:cTn id="427" dur="indefinite" nodeType="mainSeq">
                <p:childTnLst>
                  <p:par>
                    <p:cTn id="428" fill="hold">
                      <p:stCondLst>
                        <p:cond delay="0"/>
                      </p:stCondLst>
                      <p:childTnLst>
                        <p:par>
                          <p:cTn id="429" fill="hold">
                            <p:stCondLst>
                              <p:cond delay="0"/>
                            </p:stCondLst>
                            <p:childTnLst>
                              <p:par>
                                <p:cTn id="430" nodeType="withEffect" fill="hold" presetClass="path" presetID="56">
                                  <p:stCondLst>
                                    <p:cond delay="0"/>
                                  </p:stCondLst>
                                  <p:childTnLst/>
                                </p:cTn>
                              </p:par>
                              <p:par>
                                <p:cTn id="431" nodeType="withEffect" fill="hold" presetClass="path" presetID="56">
                                  <p:stCondLst>
                                    <p:cond delay="400"/>
                                  </p:stCondLst>
                                  <p:childTnLst/>
                                </p:cTn>
                              </p:par>
                              <p:par>
                                <p:cTn id="432" nodeType="withEffect" fill="hold" presetClass="path" presetID="56">
                                  <p:stCondLst>
                                    <p:cond delay="800"/>
                                  </p:stCondLst>
                                  <p:childTnLst/>
                                </p:cTn>
                              </p:par>
                              <p:par>
                                <p:cTn id="433" nodeType="withEffect" fill="hold" presetClass="path" presetID="56">
                                  <p:stCondLst>
                                    <p:cond delay="1200"/>
                                  </p:stCondLst>
                                  <p:childTnLst/>
                                </p:cTn>
                              </p:par>
                              <p:par>
                                <p:cTn id="434" nodeType="withEffect" fill="hold" presetClass="path" presetID="56">
                                  <p:stCondLst>
                                    <p:cond delay="0"/>
                                  </p:stCondLst>
                                  <p:childTnLst/>
                                </p:cTn>
                              </p:par>
                              <p:par>
                                <p:cTn id="435" nodeType="withEffect" fill="hold" presetClass="path" presetID="56">
                                  <p:stCondLst>
                                    <p:cond delay="400"/>
                                  </p:stCondLst>
                                  <p:childTnLst/>
                                </p:cTn>
                              </p:par>
                              <p:par>
                                <p:cTn id="436" nodeType="withEffect" fill="hold" presetClass="path" presetID="56">
                                  <p:stCondLst>
                                    <p:cond delay="800"/>
                                  </p:stCondLst>
                                  <p:childTnLst/>
                                </p:cTn>
                              </p:par>
                              <p:par>
                                <p:cTn id="437" nodeType="withEffect" fill="hold" presetClass="path" presetID="56">
                                  <p:stCondLst>
                                    <p:cond delay="120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38" name="CustomShape 1"/>
          <p:cNvSpPr/>
          <p:nvPr/>
        </p:nvSpPr>
        <p:spPr>
          <a:xfrm>
            <a:off x="2869560" y="202680"/>
            <a:ext cx="6452640" cy="6452640"/>
          </a:xfrm>
          <a:prstGeom prst="ellipse">
            <a:avLst/>
          </a:prstGeom>
          <a:solidFill>
            <a:schemeClr val="bg1">
              <a:alpha val="40000"/>
            </a:schemeClr>
          </a:solidFill>
          <a:ln w="127080">
            <a:solidFill>
              <a:schemeClr val="bg1"/>
            </a:solidFill>
          </a:ln>
        </p:spPr>
        <p:style>
          <a:lnRef idx="2">
            <a:schemeClr val="accent1">
              <a:shade val="50000"/>
            </a:schemeClr>
          </a:lnRef>
          <a:fillRef idx="1">
            <a:schemeClr val="accent1"/>
          </a:fillRef>
          <a:effectRef idx="0">
            <a:schemeClr val="accent1"/>
          </a:effectRef>
          <a:fontRef idx="minor"/>
        </p:style>
      </p:sp>
      <p:sp>
        <p:nvSpPr>
          <p:cNvPr id="439" name="CustomShape 2"/>
          <p:cNvSpPr/>
          <p:nvPr/>
        </p:nvSpPr>
        <p:spPr>
          <a:xfrm>
            <a:off x="3031920" y="3591000"/>
            <a:ext cx="6127920" cy="1080720"/>
          </a:xfrm>
          <a:prstGeom prst="rect">
            <a:avLst/>
          </a:prstGeom>
          <a:noFill/>
          <a:ln>
            <a:noFill/>
          </a:ln>
        </p:spPr>
        <p:style>
          <a:lnRef idx="0"/>
          <a:fillRef idx="0"/>
          <a:effectRef idx="0"/>
          <a:fontRef idx="minor"/>
        </p:style>
        <p:txBody>
          <a:bodyPr lIns="90000" rIns="90000" tIns="45000" bIns="45000"/>
          <a:p>
            <a:pPr algn="ctr">
              <a:lnSpc>
                <a:spcPct val="100000"/>
              </a:lnSpc>
            </a:pPr>
            <a:r>
              <a:rPr b="1" lang="fr-FR" sz="6500" spc="-148" strike="noStrike">
                <a:solidFill>
                  <a:srgbClr val="ffffff"/>
                </a:solidFill>
                <a:uFill>
                  <a:solidFill>
                    <a:srgbClr val="ffffff"/>
                  </a:solidFill>
                </a:uFill>
                <a:latin typeface="Raleway Black"/>
              </a:rPr>
              <a:t>عوامل إقتصادية</a:t>
            </a:r>
            <a:endParaRPr lang="fr-FR" sz="1800" spc="-1" strike="noStrike">
              <a:solidFill>
                <a:srgbClr val="000000"/>
              </a:solidFill>
              <a:uFill>
                <a:solidFill>
                  <a:srgbClr val="ffffff"/>
                </a:solidFill>
              </a:uFill>
              <a:latin typeface="Arial"/>
            </a:endParaRPr>
          </a:p>
        </p:txBody>
      </p:sp>
      <p:pic>
        <p:nvPicPr>
          <p:cNvPr id="440" name="Graphic 4" descr=""/>
          <p:cNvPicPr/>
          <p:nvPr/>
        </p:nvPicPr>
        <p:blipFill>
          <a:blip r:embed="rId1"/>
          <a:stretch/>
        </p:blipFill>
        <p:spPr>
          <a:xfrm>
            <a:off x="4843440" y="1035360"/>
            <a:ext cx="2504880" cy="2504880"/>
          </a:xfrm>
          <a:prstGeom prst="rect">
            <a:avLst/>
          </a:prstGeom>
          <a:ln>
            <a:noFill/>
          </a:ln>
          <a:effectLst>
            <a:outerShdw algn="ctr" blurRad="177800" rotWithShape="0" sx="102000" sy="102000">
              <a:srgbClr val="000000">
                <a:alpha val="40000"/>
              </a:srgbClr>
            </a:outerShdw>
          </a:effectLst>
        </p:spPr>
      </p:pic>
    </p:spTree>
  </p:cSld>
  <p:timing>
    <p:tnLst>
      <p:par>
        <p:cTn id="438" dur="indefinite" restart="never" nodeType="tmRoot">
          <p:childTnLst>
            <p:seq>
              <p:cTn id="439"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pic>
        <p:nvPicPr>
          <p:cNvPr id="441" name="Picture 15" descr=""/>
          <p:cNvPicPr/>
          <p:nvPr/>
        </p:nvPicPr>
        <p:blipFill>
          <a:blip r:embed="rId2"/>
          <a:stretch/>
        </p:blipFill>
        <p:spPr>
          <a:xfrm>
            <a:off x="0" y="-4320"/>
            <a:ext cx="12183840" cy="6861960"/>
          </a:xfrm>
          <a:prstGeom prst="rect">
            <a:avLst/>
          </a:prstGeom>
          <a:ln>
            <a:noFill/>
          </a:ln>
        </p:spPr>
      </p:pic>
      <p:sp>
        <p:nvSpPr>
          <p:cNvPr id="442" name="CustomShape 1"/>
          <p:cNvSpPr/>
          <p:nvPr/>
        </p:nvSpPr>
        <p:spPr>
          <a:xfrm>
            <a:off x="-219240" y="-176400"/>
            <a:ext cx="12646080" cy="7206480"/>
          </a:xfrm>
          <a:prstGeom prst="rect">
            <a:avLst/>
          </a:prstGeom>
          <a:solidFill>
            <a:schemeClr val="tx1">
              <a:alpha val="50000"/>
            </a:schemeClr>
          </a:solidFill>
          <a:ln>
            <a:noFill/>
          </a:ln>
        </p:spPr>
        <p:style>
          <a:lnRef idx="0"/>
          <a:fillRef idx="0"/>
          <a:effectRef idx="0"/>
          <a:fontRef idx="minor"/>
        </p:style>
      </p:sp>
      <p:sp>
        <p:nvSpPr>
          <p:cNvPr id="443" name="CustomShape 2"/>
          <p:cNvSpPr/>
          <p:nvPr/>
        </p:nvSpPr>
        <p:spPr>
          <a:xfrm>
            <a:off x="-1365120" y="-4032000"/>
            <a:ext cx="14921640" cy="14921640"/>
          </a:xfrm>
          <a:prstGeom prst="ellipse">
            <a:avLst/>
          </a:prstGeom>
          <a:noFill/>
          <a:ln w="127080">
            <a:solidFill>
              <a:schemeClr val="bg1"/>
            </a:solidFill>
          </a:ln>
        </p:spPr>
        <p:style>
          <a:lnRef idx="2">
            <a:schemeClr val="accent1">
              <a:shade val="50000"/>
            </a:schemeClr>
          </a:lnRef>
          <a:fillRef idx="1">
            <a:schemeClr val="accent1"/>
          </a:fillRef>
          <a:effectRef idx="0">
            <a:schemeClr val="accent1"/>
          </a:effectRef>
          <a:fontRef idx="minor"/>
        </p:style>
      </p:sp>
      <p:pic>
        <p:nvPicPr>
          <p:cNvPr id="444" name="Graphic 32" descr=""/>
          <p:cNvPicPr/>
          <p:nvPr/>
        </p:nvPicPr>
        <p:blipFill>
          <a:blip r:embed="rId3"/>
          <a:stretch/>
        </p:blipFill>
        <p:spPr>
          <a:xfrm>
            <a:off x="5378760" y="399600"/>
            <a:ext cx="1434600" cy="1434600"/>
          </a:xfrm>
          <a:prstGeom prst="rect">
            <a:avLst/>
          </a:prstGeom>
          <a:ln>
            <a:noFill/>
          </a:ln>
          <a:effectLst>
            <a:outerShdw algn="ctr" blurRad="177800" rotWithShape="0" sx="102000" sy="102000">
              <a:srgbClr val="000000">
                <a:alpha val="40000"/>
              </a:srgbClr>
            </a:outerShdw>
          </a:effectLst>
        </p:spPr>
      </p:pic>
      <p:sp>
        <p:nvSpPr>
          <p:cNvPr id="445" name="CustomShape 3"/>
          <p:cNvSpPr/>
          <p:nvPr/>
        </p:nvSpPr>
        <p:spPr>
          <a:xfrm>
            <a:off x="2010600" y="1834200"/>
            <a:ext cx="8170200" cy="143100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fr-FR" sz="8800" spc="-148" strike="noStrike">
                <a:solidFill>
                  <a:srgbClr val="ffffff"/>
                </a:solidFill>
                <a:uFill>
                  <a:solidFill>
                    <a:srgbClr val="ffffff"/>
                  </a:solidFill>
                </a:uFill>
                <a:latin typeface="Raleway Black"/>
              </a:rPr>
              <a:t>عوامل إقتصادية</a:t>
            </a:r>
            <a:endParaRPr lang="fr-FR" sz="1800" spc="-1" strike="noStrike">
              <a:solidFill>
                <a:srgbClr val="000000"/>
              </a:solidFill>
              <a:uFill>
                <a:solidFill>
                  <a:srgbClr val="ffffff"/>
                </a:solidFill>
              </a:uFill>
              <a:latin typeface="Arial"/>
            </a:endParaRPr>
          </a:p>
        </p:txBody>
      </p:sp>
      <p:sp>
        <p:nvSpPr>
          <p:cNvPr id="446" name="CustomShape 4"/>
          <p:cNvSpPr/>
          <p:nvPr/>
        </p:nvSpPr>
        <p:spPr>
          <a:xfrm>
            <a:off x="3062520" y="2991240"/>
            <a:ext cx="6082200" cy="3656520"/>
          </a:xfrm>
          <a:prstGeom prst="rect">
            <a:avLst/>
          </a:prstGeom>
          <a:noFill/>
          <a:ln>
            <a:noFill/>
          </a:ln>
        </p:spPr>
        <p:style>
          <a:lnRef idx="0"/>
          <a:fillRef idx="0"/>
          <a:effectRef idx="0"/>
          <a:fontRef idx="minor"/>
        </p:style>
        <p:txBody>
          <a:bodyPr lIns="90000" rIns="90000" tIns="45000" bIns="45000"/>
          <a:p>
            <a:pPr algn="ctr" rtl="1">
              <a:lnSpc>
                <a:spcPct val="100000"/>
              </a:lnSpc>
            </a:pP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ffffff"/>
                </a:solidFill>
                <a:uFill>
                  <a:solidFill>
                    <a:srgbClr val="ffffff"/>
                  </a:solidFill>
                </a:uFill>
                <a:latin typeface="Trebuchet MS"/>
              </a:rPr>
              <a:t>بسبب الطفرة في الائتمان والقروض على مستوى العالم وارتفاع الدخل المتاح، يميل العملاء إلى إنفاق المزيد من المال مقارنة بالماضي. ونتيجة لذلك، ارتفع الطلب على الهواتف الذكية ذات التقنية المتطورة بشكل كبير. تعد العلامات التجارية مثل </a:t>
            </a:r>
            <a:r>
              <a:rPr lang="fr-FR" sz="1800" spc="-1" strike="noStrike">
                <a:solidFill>
                  <a:srgbClr val="ffffff"/>
                </a:solidFill>
                <a:uFill>
                  <a:solidFill>
                    <a:srgbClr val="ffffff"/>
                  </a:solidFill>
                </a:uFill>
                <a:latin typeface="Trebuchet MS"/>
              </a:rPr>
              <a:t>Xiaomi</a:t>
            </a:r>
            <a:r>
              <a:rPr lang="fr-FR" sz="1800" spc="-1" strike="noStrike">
                <a:solidFill>
                  <a:srgbClr val="ffffff"/>
                </a:solidFill>
                <a:uFill>
                  <a:solidFill>
                    <a:srgbClr val="ffffff"/>
                  </a:solidFill>
                </a:uFill>
                <a:latin typeface="Trebuchet MS"/>
              </a:rPr>
              <a:t> الأكثر طلبًا بسبب المواصفات الراقية التي تقدمها بأسعار اقتصادية.</a:t>
            </a:r>
            <a:endParaRPr lang="fr-FR" sz="1800" spc="-1" strike="noStrike">
              <a:solidFill>
                <a:srgbClr val="000000"/>
              </a:solidFill>
              <a:uFill>
                <a:solidFill>
                  <a:srgbClr val="ffffff"/>
                </a:solidFill>
              </a:uFill>
              <a:latin typeface="Arial"/>
            </a:endParaRPr>
          </a:p>
          <a:p>
            <a:pPr algn="ctr" rtl="1">
              <a:lnSpc>
                <a:spcPct val="100000"/>
              </a:lnSpc>
            </a:pP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ffffff"/>
                </a:solidFill>
                <a:uFill>
                  <a:solidFill>
                    <a:srgbClr val="ffffff"/>
                  </a:solidFill>
                </a:uFill>
                <a:latin typeface="Trebuchet MS"/>
              </a:rPr>
              <a:t>تقدم </a:t>
            </a:r>
            <a:r>
              <a:rPr lang="fr-FR" sz="1800" spc="-1" strike="noStrike">
                <a:solidFill>
                  <a:srgbClr val="ffffff"/>
                </a:solidFill>
                <a:uFill>
                  <a:solidFill>
                    <a:srgbClr val="ffffff"/>
                  </a:solidFill>
                </a:uFill>
                <a:latin typeface="Trebuchet MS"/>
              </a:rPr>
              <a:t>Xiaomi</a:t>
            </a:r>
            <a:r>
              <a:rPr lang="fr-FR" sz="1800" spc="-1" strike="noStrike">
                <a:solidFill>
                  <a:srgbClr val="ffffff"/>
                </a:solidFill>
                <a:uFill>
                  <a:solidFill>
                    <a:srgbClr val="ffffff"/>
                  </a:solidFill>
                </a:uFill>
                <a:latin typeface="Trebuchet MS"/>
              </a:rPr>
              <a:t> الجودة بسعر مناسب لميزانية العملاء الذين يراعون التكلفة. على عكس شركتي  </a:t>
            </a:r>
            <a:r>
              <a:rPr lang="fr-FR" sz="1800" spc="-1" strike="noStrike">
                <a:solidFill>
                  <a:srgbClr val="ffffff"/>
                </a:solidFill>
                <a:uFill>
                  <a:solidFill>
                    <a:srgbClr val="ffffff"/>
                  </a:solidFill>
                </a:uFill>
                <a:latin typeface="Trebuchet MS"/>
              </a:rPr>
              <a:t>Apple</a:t>
            </a:r>
            <a:r>
              <a:rPr lang="fr-FR" sz="1800" spc="-1" strike="noStrike">
                <a:solidFill>
                  <a:srgbClr val="ffffff"/>
                </a:solidFill>
                <a:uFill>
                  <a:solidFill>
                    <a:srgbClr val="ffffff"/>
                  </a:solidFill>
                </a:uFill>
                <a:latin typeface="Trebuchet MS"/>
              </a:rPr>
              <a:t>  و </a:t>
            </a:r>
            <a:r>
              <a:rPr lang="fr-FR" sz="1800" spc="-1" strike="noStrike">
                <a:solidFill>
                  <a:srgbClr val="ffffff"/>
                </a:solidFill>
                <a:uFill>
                  <a:solidFill>
                    <a:srgbClr val="ffffff"/>
                  </a:solidFill>
                </a:uFill>
                <a:latin typeface="Trebuchet MS"/>
              </a:rPr>
              <a:t>Samsung</a:t>
            </a:r>
            <a:r>
              <a:rPr lang="fr-FR" sz="1800" spc="-1" strike="noStrike">
                <a:solidFill>
                  <a:srgbClr val="ffffff"/>
                </a:solidFill>
                <a:uFill>
                  <a:solidFill>
                    <a:srgbClr val="ffffff"/>
                  </a:solidFill>
                </a:uFill>
                <a:latin typeface="Trebuchet MS"/>
              </a:rPr>
              <a:t>  اللتين تقدمان مواصفات مبتكرة بأسعار مميزة، تقدم شاومي سعرًا مناسبًا للجيب. وهذا يمنح </a:t>
            </a:r>
            <a:r>
              <a:rPr lang="fr-FR" sz="1800" spc="-1" strike="noStrike">
                <a:solidFill>
                  <a:srgbClr val="ffffff"/>
                </a:solidFill>
                <a:uFill>
                  <a:solidFill>
                    <a:srgbClr val="ffffff"/>
                  </a:solidFill>
                </a:uFill>
                <a:latin typeface="Trebuchet MS"/>
              </a:rPr>
              <a:t>Xiaomi</a:t>
            </a:r>
            <a:r>
              <a:rPr lang="fr-FR" sz="1800" spc="-1" strike="noStrike">
                <a:solidFill>
                  <a:srgbClr val="ffffff"/>
                </a:solidFill>
                <a:uFill>
                  <a:solidFill>
                    <a:srgbClr val="ffffff"/>
                  </a:solidFill>
                </a:uFill>
                <a:latin typeface="Trebuchet MS"/>
              </a:rPr>
              <a:t> اليد العليا بين الشركات المصنعة الأخرى بسبب قيمة العلامة التجارية على مر السنين.</a:t>
            </a:r>
            <a:endParaRPr lang="fr-FR" sz="1800" spc="-1" strike="noStrike">
              <a:solidFill>
                <a:srgbClr val="000000"/>
              </a:solidFill>
              <a:uFill>
                <a:solidFill>
                  <a:srgbClr val="ffffff"/>
                </a:solidFill>
              </a:uFill>
              <a:latin typeface="Arial"/>
            </a:endParaRPr>
          </a:p>
        </p:txBody>
      </p:sp>
      <p:sp>
        <p:nvSpPr>
          <p:cNvPr id="447" name="CustomShape 5"/>
          <p:cNvSpPr/>
          <p:nvPr/>
        </p:nvSpPr>
        <p:spPr>
          <a:xfrm>
            <a:off x="9311400" y="3825000"/>
            <a:ext cx="601920" cy="3032640"/>
          </a:xfrm>
          <a:prstGeom prst="rect">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
        <p:nvSpPr>
          <p:cNvPr id="448" name="CustomShape 6"/>
          <p:cNvSpPr/>
          <p:nvPr/>
        </p:nvSpPr>
        <p:spPr>
          <a:xfrm>
            <a:off x="10120320" y="3825000"/>
            <a:ext cx="601920" cy="3032640"/>
          </a:xfrm>
          <a:prstGeom prst="rect">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
        <p:nvSpPr>
          <p:cNvPr id="449" name="CustomShape 7"/>
          <p:cNvSpPr/>
          <p:nvPr/>
        </p:nvSpPr>
        <p:spPr>
          <a:xfrm>
            <a:off x="10912680" y="3825000"/>
            <a:ext cx="601920" cy="3032640"/>
          </a:xfrm>
          <a:prstGeom prst="rect">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
        <p:nvSpPr>
          <p:cNvPr id="450" name="CustomShape 8"/>
          <p:cNvSpPr/>
          <p:nvPr/>
        </p:nvSpPr>
        <p:spPr>
          <a:xfrm>
            <a:off x="534240" y="3825000"/>
            <a:ext cx="601920" cy="3032640"/>
          </a:xfrm>
          <a:prstGeom prst="rect">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
        <p:nvSpPr>
          <p:cNvPr id="451" name="CustomShape 9"/>
          <p:cNvSpPr/>
          <p:nvPr/>
        </p:nvSpPr>
        <p:spPr>
          <a:xfrm>
            <a:off x="1343520" y="3825000"/>
            <a:ext cx="601920" cy="3032640"/>
          </a:xfrm>
          <a:prstGeom prst="rect">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
        <p:nvSpPr>
          <p:cNvPr id="452" name="CustomShape 10"/>
          <p:cNvSpPr/>
          <p:nvPr/>
        </p:nvSpPr>
        <p:spPr>
          <a:xfrm>
            <a:off x="2135520" y="3825000"/>
            <a:ext cx="601920" cy="3032640"/>
          </a:xfrm>
          <a:prstGeom prst="rect">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Tree>
  </p:cSld>
  <p:transition spd="slow">
    <p:fade/>
  </p:transition>
  <p:timing>
    <p:tnLst>
      <p:par>
        <p:cTn id="440" dur="indefinite" restart="never" nodeType="tmRoot">
          <p:childTnLst>
            <p:seq>
              <p:cTn id="441" dur="indefinite" nodeType="mainSeq">
                <p:childTnLst>
                  <p:par>
                    <p:cTn id="442" fill="hold">
                      <p:stCondLst>
                        <p:cond delay="0"/>
                      </p:stCondLst>
                      <p:childTnLst>
                        <p:par>
                          <p:cTn id="443" fill="hold">
                            <p:stCondLst>
                              <p:cond delay="0"/>
                            </p:stCondLst>
                            <p:childTnLst>
                              <p:par>
                                <p:cTn id="444" nodeType="withEffect" fill="hold" presetClass="emph" presetID="6">
                                  <p:stCondLst>
                                    <p:cond delay="1200"/>
                                  </p:stCondLst>
                                  <p:childTnLst/>
                                </p:cTn>
                              </p:par>
                              <p:par>
                                <p:cTn id="445" nodeType="withEffect" fill="hold" presetClass="path" presetID="42">
                                  <p:stCondLst>
                                    <p:cond delay="1200"/>
                                  </p:stCondLst>
                                  <p:childTnLst/>
                                </p:cTn>
                              </p:par>
                              <p:par>
                                <p:cTn id="446" nodeType="withEffect" fill="hold" presetClass="emph" presetID="6">
                                  <p:stCondLst>
                                    <p:cond delay="1600"/>
                                  </p:stCondLst>
                                  <p:childTnLst/>
                                </p:cTn>
                              </p:par>
                              <p:par>
                                <p:cTn id="447" nodeType="withEffect" fill="hold" presetClass="path" presetID="42">
                                  <p:stCondLst>
                                    <p:cond delay="1600"/>
                                  </p:stCondLst>
                                  <p:childTnLst/>
                                </p:cTn>
                              </p:par>
                              <p:par>
                                <p:cTn id="448" nodeType="withEffect" fill="hold" presetClass="emph" presetID="6">
                                  <p:stCondLst>
                                    <p:cond delay="2000"/>
                                  </p:stCondLst>
                                  <p:childTnLst/>
                                </p:cTn>
                              </p:par>
                              <p:par>
                                <p:cTn id="449" nodeType="withEffect" fill="hold" presetClass="path" presetID="42">
                                  <p:stCondLst>
                                    <p:cond delay="2000"/>
                                  </p:stCondLst>
                                  <p:childTnLst/>
                                </p:cTn>
                              </p:par>
                              <p:par>
                                <p:cTn id="450" nodeType="withEffect" fill="hold" presetClass="emph" presetID="6">
                                  <p:stCondLst>
                                    <p:cond delay="0"/>
                                  </p:stCondLst>
                                  <p:childTnLst/>
                                </p:cTn>
                              </p:par>
                              <p:par>
                                <p:cTn id="451" nodeType="withEffect" fill="hold" presetClass="path" presetID="42">
                                  <p:stCondLst>
                                    <p:cond delay="0"/>
                                  </p:stCondLst>
                                  <p:childTnLst/>
                                </p:cTn>
                              </p:par>
                              <p:par>
                                <p:cTn id="452" nodeType="withEffect" fill="hold" presetClass="emph" presetID="6">
                                  <p:stCondLst>
                                    <p:cond delay="400"/>
                                  </p:stCondLst>
                                  <p:childTnLst/>
                                </p:cTn>
                              </p:par>
                              <p:par>
                                <p:cTn id="453" nodeType="withEffect" fill="hold" presetClass="path" presetID="42">
                                  <p:stCondLst>
                                    <p:cond delay="400"/>
                                  </p:stCondLst>
                                  <p:childTnLst/>
                                </p:cTn>
                              </p:par>
                              <p:par>
                                <p:cTn id="454" nodeType="withEffect" fill="hold" presetClass="emph" presetID="6">
                                  <p:stCondLst>
                                    <p:cond delay="800"/>
                                  </p:stCondLst>
                                  <p:childTnLst/>
                                </p:cTn>
                              </p:par>
                              <p:par>
                                <p:cTn id="455" nodeType="withEffect" fill="hold" presetClass="path" presetID="42">
                                  <p:stCondLst>
                                    <p:cond delay="80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76" name="Imagen 22" descr=""/>
          <p:cNvPicPr/>
          <p:nvPr/>
        </p:nvPicPr>
        <p:blipFill>
          <a:blip r:embed="rId1"/>
          <a:stretch/>
        </p:blipFill>
        <p:spPr>
          <a:xfrm>
            <a:off x="11125080" y="219600"/>
            <a:ext cx="848880" cy="848880"/>
          </a:xfrm>
          <a:prstGeom prst="rect">
            <a:avLst/>
          </a:prstGeom>
          <a:ln>
            <a:noFill/>
          </a:ln>
        </p:spPr>
      </p:pic>
      <p:pic>
        <p:nvPicPr>
          <p:cNvPr id="277" name="Imagen 12" descr=""/>
          <p:cNvPicPr/>
          <p:nvPr/>
        </p:nvPicPr>
        <p:blipFill>
          <a:blip r:embed="rId2"/>
          <a:stretch/>
        </p:blipFill>
        <p:spPr>
          <a:xfrm>
            <a:off x="0" y="0"/>
            <a:ext cx="12191760" cy="6871680"/>
          </a:xfrm>
          <a:prstGeom prst="rect">
            <a:avLst/>
          </a:prstGeom>
          <a:ln>
            <a:noFill/>
          </a:ln>
        </p:spPr>
      </p:pic>
      <p:sp>
        <p:nvSpPr>
          <p:cNvPr id="278" name="CustomShape 1"/>
          <p:cNvSpPr/>
          <p:nvPr/>
        </p:nvSpPr>
        <p:spPr>
          <a:xfrm>
            <a:off x="5149440" y="1939320"/>
            <a:ext cx="6399720" cy="852480"/>
          </a:xfrm>
          <a:prstGeom prst="rect">
            <a:avLst/>
          </a:prstGeom>
          <a:noFill/>
          <a:ln>
            <a:noFill/>
          </a:ln>
        </p:spPr>
        <p:style>
          <a:lnRef idx="0"/>
          <a:fillRef idx="0"/>
          <a:effectRef idx="0"/>
          <a:fontRef idx="minor"/>
        </p:style>
        <p:txBody>
          <a:bodyPr lIns="90000" rIns="90000" tIns="45000" bIns="45000" anchor="ctr"/>
          <a:p>
            <a:pPr algn="r">
              <a:lnSpc>
                <a:spcPct val="100000"/>
              </a:lnSpc>
            </a:pPr>
            <a:r>
              <a:rPr lang="fr-FR" sz="5000" spc="-1" strike="noStrike">
                <a:solidFill>
                  <a:srgbClr val="f96307"/>
                </a:solidFill>
                <a:uFill>
                  <a:solidFill>
                    <a:srgbClr val="ffffff"/>
                  </a:solidFill>
                </a:uFill>
                <a:latin typeface="Arial"/>
              </a:rPr>
              <a:t> </a:t>
            </a:r>
            <a:r>
              <a:rPr lang="fr-FR" sz="5000" spc="-1" strike="noStrike">
                <a:solidFill>
                  <a:srgbClr val="f96307"/>
                </a:solidFill>
                <a:uFill>
                  <a:solidFill>
                    <a:srgbClr val="ffffff"/>
                  </a:solidFill>
                </a:uFill>
                <a:latin typeface="Arial"/>
              </a:rPr>
              <a:t>Xiaomi      </a:t>
            </a:r>
            <a:r>
              <a:rPr lang="fr-FR" sz="5000" spc="-1" strike="noStrike">
                <a:solidFill>
                  <a:srgbClr val="f96307"/>
                </a:solidFill>
                <a:uFill>
                  <a:solidFill>
                    <a:srgbClr val="ffffff"/>
                  </a:solidFill>
                </a:uFill>
                <a:latin typeface="Arial"/>
              </a:rPr>
              <a:t>نشأة</a:t>
            </a:r>
            <a:r>
              <a:rPr lang="fr-FR" sz="5000" spc="-1" strike="noStrike">
                <a:solidFill>
                  <a:srgbClr val="f96307"/>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p:txBody>
      </p:sp>
      <p:sp>
        <p:nvSpPr>
          <p:cNvPr id="279" name="CustomShape 2"/>
          <p:cNvSpPr/>
          <p:nvPr/>
        </p:nvSpPr>
        <p:spPr>
          <a:xfrm>
            <a:off x="398160" y="2660040"/>
            <a:ext cx="10317600" cy="3288600"/>
          </a:xfrm>
          <a:prstGeom prst="rect">
            <a:avLst/>
          </a:prstGeom>
          <a:noFill/>
          <a:ln>
            <a:noFill/>
          </a:ln>
        </p:spPr>
        <p:style>
          <a:lnRef idx="0"/>
          <a:fillRef idx="0"/>
          <a:effectRef idx="0"/>
          <a:fontRef idx="minor"/>
        </p:style>
        <p:txBody>
          <a:bodyPr lIns="90000" rIns="90000" tIns="45000" bIns="45000" anchor="ctr"/>
          <a:p>
            <a:pPr algn="r" rtl="1">
              <a:lnSpc>
                <a:spcPct val="100000"/>
              </a:lnSpc>
            </a:pPr>
            <a:r>
              <a:rPr lang="fr-FR" sz="3000" spc="-1" strike="noStrike">
                <a:solidFill>
                  <a:srgbClr val="000000"/>
                </a:solidFill>
                <a:uFill>
                  <a:solidFill>
                    <a:srgbClr val="ffffff"/>
                  </a:solidFill>
                </a:uFill>
                <a:latin typeface="Arial"/>
              </a:rPr>
              <a:t>شركة </a:t>
            </a:r>
            <a:r>
              <a:rPr lang="fr-FR" sz="3000" spc="-1" strike="noStrike">
                <a:solidFill>
                  <a:srgbClr val="000000"/>
                </a:solidFill>
                <a:uFill>
                  <a:solidFill>
                    <a:srgbClr val="ffffff"/>
                  </a:solidFill>
                </a:uFill>
                <a:latin typeface="Arial"/>
              </a:rPr>
              <a:t>Xiaomi</a:t>
            </a:r>
            <a:r>
              <a:rPr lang="fr-FR" sz="3000" spc="-1" strike="noStrike">
                <a:solidFill>
                  <a:srgbClr val="000000"/>
                </a:solidFill>
                <a:uFill>
                  <a:solidFill>
                    <a:srgbClr val="ffffff"/>
                  </a:solidFill>
                </a:uFill>
                <a:latin typeface="Arial"/>
              </a:rPr>
              <a:t> هي شركة إلكترونيات صينية تأسست في أبريل </a:t>
            </a:r>
            <a:r>
              <a:rPr lang="fr-FR" sz="3000" spc="-1" strike="noStrike">
                <a:solidFill>
                  <a:srgbClr val="000000"/>
                </a:solidFill>
                <a:uFill>
                  <a:solidFill>
                    <a:srgbClr val="ffffff"/>
                  </a:solidFill>
                </a:uFill>
                <a:latin typeface="Arial"/>
              </a:rPr>
              <a:t>2010</a:t>
            </a:r>
            <a:r>
              <a:rPr lang="fr-FR" sz="3000" spc="-1" strike="noStrike">
                <a:solidFill>
                  <a:srgbClr val="000000"/>
                </a:solidFill>
                <a:uFill>
                  <a:solidFill>
                    <a:srgbClr val="ffffff"/>
                  </a:solidFill>
                </a:uFill>
                <a:latin typeface="Arial"/>
              </a:rPr>
              <a:t> من قبل </a:t>
            </a:r>
            <a:endParaRPr lang="fr-FR" sz="1800" spc="-1" strike="noStrike">
              <a:solidFill>
                <a:srgbClr val="000000"/>
              </a:solidFill>
              <a:uFill>
                <a:solidFill>
                  <a:srgbClr val="ffffff"/>
                </a:solidFill>
              </a:uFill>
              <a:latin typeface="Arial"/>
            </a:endParaRPr>
          </a:p>
          <a:p>
            <a:pPr algn="r" rtl="1">
              <a:lnSpc>
                <a:spcPct val="100000"/>
              </a:lnSpc>
            </a:pPr>
            <a:r>
              <a:rPr lang="fr-FR" sz="3000" spc="-1" strike="noStrike">
                <a:solidFill>
                  <a:srgbClr val="000000"/>
                </a:solidFill>
                <a:uFill>
                  <a:solidFill>
                    <a:srgbClr val="ffffff"/>
                  </a:solidFill>
                </a:uFill>
                <a:latin typeface="Arial"/>
              </a:rPr>
              <a:t>Lei Jun</a:t>
            </a:r>
            <a:r>
              <a:rPr lang="fr-FR" sz="3000" spc="-1" strike="noStrike">
                <a:solidFill>
                  <a:srgbClr val="000000"/>
                </a:solidFill>
                <a:uFill>
                  <a:solidFill>
                    <a:srgbClr val="ffffff"/>
                  </a:solidFill>
                </a:uFill>
                <a:latin typeface="Arial"/>
              </a:rPr>
              <a:t> وستة آخرين ومقرها في بكين. بدأت كشركة صغيرة في البداية تنتج وتبيع الهواتف الذكية عبر الانترنت و قد حققت شهرة كبيرة في الصين  من خلال</a:t>
            </a:r>
            <a:endParaRPr lang="fr-FR" sz="1800" spc="-1" strike="noStrike">
              <a:solidFill>
                <a:srgbClr val="000000"/>
              </a:solidFill>
              <a:uFill>
                <a:solidFill>
                  <a:srgbClr val="ffffff"/>
                </a:solidFill>
              </a:uFill>
              <a:latin typeface="Arial"/>
            </a:endParaRPr>
          </a:p>
          <a:p>
            <a:pPr algn="r" rtl="1">
              <a:lnSpc>
                <a:spcPct val="100000"/>
              </a:lnSpc>
            </a:pPr>
            <a:r>
              <a:rPr lang="fr-FR" sz="3000" spc="-1" strike="noStrike">
                <a:solidFill>
                  <a:srgbClr val="000000"/>
                </a:solidFill>
                <a:uFill>
                  <a:solidFill>
                    <a:srgbClr val="ffffff"/>
                  </a:solidFill>
                </a:uFill>
                <a:latin typeface="Arial"/>
              </a:rPr>
              <a:t>استراتيجيتها التي تركز على تقديم منتجات عالية الجودة بأسعار معقولة . تشمل منتجات </a:t>
            </a:r>
            <a:r>
              <a:rPr lang="fr-FR" sz="3000" spc="-1" strike="noStrike">
                <a:solidFill>
                  <a:srgbClr val="000000"/>
                </a:solidFill>
                <a:uFill>
                  <a:solidFill>
                    <a:srgbClr val="ffffff"/>
                  </a:solidFill>
                </a:uFill>
                <a:latin typeface="Arial"/>
              </a:rPr>
              <a:t>Xiaomi</a:t>
            </a:r>
            <a:r>
              <a:rPr lang="fr-FR" sz="3000" spc="-1" strike="noStrike">
                <a:solidFill>
                  <a:srgbClr val="000000"/>
                </a:solidFill>
                <a:uFill>
                  <a:solidFill>
                    <a:srgbClr val="ffffff"/>
                  </a:solidFill>
                </a:uFill>
                <a:latin typeface="Arial"/>
              </a:rPr>
              <a:t> الرئيسية الهواتف الذكية والأجهزة القابلة للارتداء و التلفزيونات الذكية ، الأجهزة المنزلية الذكية ، منتجات الرعاية الصحية و العديد من الملحقات الالكترونية.</a:t>
            </a:r>
            <a:endParaRPr lang="fr-FR" sz="1800" spc="-1" strike="noStrike">
              <a:solidFill>
                <a:srgbClr val="000000"/>
              </a:solidFill>
              <a:uFill>
                <a:solidFill>
                  <a:srgbClr val="ffffff"/>
                </a:solidFill>
              </a:uFill>
              <a:latin typeface="Arial"/>
            </a:endParaRPr>
          </a:p>
        </p:txBody>
      </p:sp>
      <p:sp>
        <p:nvSpPr>
          <p:cNvPr id="280" name="CustomShape 3"/>
          <p:cNvSpPr/>
          <p:nvPr/>
        </p:nvSpPr>
        <p:spPr>
          <a:xfrm>
            <a:off x="10835640" y="2003760"/>
            <a:ext cx="167760" cy="3349440"/>
          </a:xfrm>
          <a:prstGeom prst="rect">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
        <p:nvSpPr>
          <p:cNvPr id="281" name="CustomShape 4"/>
          <p:cNvSpPr/>
          <p:nvPr/>
        </p:nvSpPr>
        <p:spPr>
          <a:xfrm>
            <a:off x="10835640" y="5327640"/>
            <a:ext cx="167760" cy="531000"/>
          </a:xfrm>
          <a:prstGeom prst="rect">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Tree>
  </p:cSld>
  <p:transition spd="slow">
    <p:fade/>
  </p:transition>
  <p:timing>
    <p:tnLst>
      <p:par>
        <p:cTn id="28" dur="indefinite" restart="never" nodeType="tmRoot">
          <p:childTnLst>
            <p:seq>
              <p:cTn id="29" dur="indefinite" nodeType="mainSeq">
                <p:childTnLst>
                  <p:par>
                    <p:cTn id="30" fill="hold">
                      <p:stCondLst>
                        <p:cond delay="0"/>
                      </p:stCondLst>
                      <p:childTnLst>
                        <p:par>
                          <p:cTn id="31" fill="hold">
                            <p:stCondLst>
                              <p:cond delay="0"/>
                            </p:stCondLst>
                            <p:childTnLst>
                              <p:par>
                                <p:cTn id="32" nodeType="afterEffect" fill="hold" presetClass="entr" presetID="22" presetSubtype="4">
                                  <p:stCondLst>
                                    <p:cond delay="0"/>
                                  </p:stCondLst>
                                  <p:childTnLst>
                                    <p:set>
                                      <p:cBhvr>
                                        <p:cTn id="33" dur="1" fill="hold">
                                          <p:stCondLst>
                                            <p:cond delay="0"/>
                                          </p:stCondLst>
                                        </p:cTn>
                                        <p:tgtEl>
                                          <p:spTgt spid="-1"/>
                                        </p:tgtEl>
                                        <p:attrNameLst>
                                          <p:attrName>style.visibility</p:attrName>
                                        </p:attrNameLst>
                                      </p:cBhvr>
                                      <p:to>
                                        <p:strVal val="visible"/>
                                      </p:to>
                                    </p:set>
                                    <p:animEffect filter="wipe(down)" transition="out">
                                      <p:cBhvr additive="repl">
                                        <p:cTn id="34" dur="500"/>
                                        <p:tgtEl>
                                          <p:spTgt spid="-1"/>
                                        </p:tgtEl>
                                      </p:cBhvr>
                                    </p:animEffect>
                                  </p:childTnLst>
                                </p:cTn>
                              </p:par>
                            </p:childTnLst>
                          </p:cTn>
                        </p:par>
                        <p:par>
                          <p:cTn id="35" fill="hold">
                            <p:stCondLst>
                              <p:cond delay="500"/>
                            </p:stCondLst>
                            <p:childTnLst>
                              <p:par>
                                <p:cTn id="36" nodeType="afterEffect" fill="hold" presetClass="entr" presetID="42">
                                  <p:stCondLst>
                                    <p:cond delay="0"/>
                                  </p:stCondLst>
                                  <p:childTnLst>
                                    <p:set>
                                      <p:cBhvr>
                                        <p:cTn id="37" dur="1" fill="hold">
                                          <p:stCondLst>
                                            <p:cond delay="0"/>
                                          </p:stCondLst>
                                        </p:cTn>
                                        <p:tgtEl>
                                          <p:spTgt spid="278"/>
                                        </p:tgtEl>
                                        <p:attrNameLst>
                                          <p:attrName>style.visibility</p:attrName>
                                        </p:attrNameLst>
                                      </p:cBhvr>
                                      <p:to>
                                        <p:strVal val="visible"/>
                                      </p:to>
                                    </p:set>
                                    <p:animEffect filter="fade" transition="in">
                                      <p:cBhvr additive="repl">
                                        <p:cTn id="38" dur="500"/>
                                        <p:tgtEl>
                                          <p:spTgt spid="278"/>
                                        </p:tgtEl>
                                      </p:cBhvr>
                                    </p:animEffect>
                                    <p:anim calcmode="lin" valueType="num">
                                      <p:cBhvr additive="repl">
                                        <p:cTn id="39" dur="500" fill="hold"/>
                                        <p:tgtEl>
                                          <p:spTgt spid="278"/>
                                        </p:tgtEl>
                                        <p:attrNameLst>
                                          <p:attrName>ppt_x</p:attrName>
                                        </p:attrNameLst>
                                      </p:cBhvr>
                                      <p:tavLst>
                                        <p:tav tm="0">
                                          <p:val>
                                            <p:strVal val="#ppt_x"/>
                                          </p:val>
                                        </p:tav>
                                        <p:tav tm="100000">
                                          <p:val>
                                            <p:strVal val="#ppt_x"/>
                                          </p:val>
                                        </p:tav>
                                      </p:tavLst>
                                    </p:anim>
                                    <p:anim calcmode="lin" valueType="num">
                                      <p:cBhvr additive="repl">
                                        <p:cTn id="40" dur="500" fill="hold"/>
                                        <p:tgtEl>
                                          <p:spTgt spid="278"/>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nodeType="afterEffect" fill="hold" presetClass="entr" presetID="42">
                                  <p:stCondLst>
                                    <p:cond delay="0"/>
                                  </p:stCondLst>
                                  <p:childTnLst>
                                    <p:set>
                                      <p:cBhvr>
                                        <p:cTn id="43" dur="1" fill="hold">
                                          <p:stCondLst>
                                            <p:cond delay="0"/>
                                          </p:stCondLst>
                                        </p:cTn>
                                        <p:tgtEl>
                                          <p:spTgt spid="279"/>
                                        </p:tgtEl>
                                        <p:attrNameLst>
                                          <p:attrName>style.visibility</p:attrName>
                                        </p:attrNameLst>
                                      </p:cBhvr>
                                      <p:to>
                                        <p:strVal val="visible"/>
                                      </p:to>
                                    </p:set>
                                    <p:animEffect filter="fade" transition="in">
                                      <p:cBhvr additive="repl">
                                        <p:cTn id="44" dur="500"/>
                                        <p:tgtEl>
                                          <p:spTgt spid="279"/>
                                        </p:tgtEl>
                                      </p:cBhvr>
                                    </p:animEffect>
                                    <p:anim calcmode="lin" valueType="num">
                                      <p:cBhvr additive="repl">
                                        <p:cTn id="45" dur="500" fill="hold"/>
                                        <p:tgtEl>
                                          <p:spTgt spid="279"/>
                                        </p:tgtEl>
                                        <p:attrNameLst>
                                          <p:attrName>ppt_x</p:attrName>
                                        </p:attrNameLst>
                                      </p:cBhvr>
                                      <p:tavLst>
                                        <p:tav tm="0">
                                          <p:val>
                                            <p:strVal val="#ppt_x"/>
                                          </p:val>
                                        </p:tav>
                                        <p:tav tm="100000">
                                          <p:val>
                                            <p:strVal val="#ppt_x"/>
                                          </p:val>
                                        </p:tav>
                                      </p:tavLst>
                                    </p:anim>
                                    <p:anim calcmode="lin" valueType="num">
                                      <p:cBhvr additive="repl">
                                        <p:cTn id="46" dur="500" fill="hold"/>
                                        <p:tgtEl>
                                          <p:spTgt spid="27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3" name="CustomShape 1"/>
          <p:cNvSpPr/>
          <p:nvPr/>
        </p:nvSpPr>
        <p:spPr>
          <a:xfrm>
            <a:off x="2869560" y="202680"/>
            <a:ext cx="6452640" cy="6452640"/>
          </a:xfrm>
          <a:prstGeom prst="ellipse">
            <a:avLst/>
          </a:prstGeom>
          <a:solidFill>
            <a:schemeClr val="bg1">
              <a:alpha val="40000"/>
            </a:schemeClr>
          </a:solidFill>
          <a:ln w="127080">
            <a:solidFill>
              <a:schemeClr val="bg1"/>
            </a:solidFill>
          </a:ln>
        </p:spPr>
        <p:style>
          <a:lnRef idx="2">
            <a:schemeClr val="accent1">
              <a:shade val="50000"/>
            </a:schemeClr>
          </a:lnRef>
          <a:fillRef idx="1">
            <a:schemeClr val="accent1"/>
          </a:fillRef>
          <a:effectRef idx="0">
            <a:schemeClr val="accent1"/>
          </a:effectRef>
          <a:fontRef idx="minor"/>
        </p:style>
      </p:sp>
      <p:sp>
        <p:nvSpPr>
          <p:cNvPr id="454" name="CustomShape 2"/>
          <p:cNvSpPr/>
          <p:nvPr/>
        </p:nvSpPr>
        <p:spPr>
          <a:xfrm>
            <a:off x="2947680" y="3390120"/>
            <a:ext cx="6296400" cy="1080720"/>
          </a:xfrm>
          <a:prstGeom prst="rect">
            <a:avLst/>
          </a:prstGeom>
          <a:noFill/>
          <a:ln>
            <a:noFill/>
          </a:ln>
        </p:spPr>
        <p:style>
          <a:lnRef idx="0"/>
          <a:fillRef idx="0"/>
          <a:effectRef idx="0"/>
          <a:fontRef idx="minor"/>
        </p:style>
        <p:txBody>
          <a:bodyPr lIns="90000" rIns="90000" tIns="45000" bIns="45000"/>
          <a:p>
            <a:pPr algn="ctr">
              <a:lnSpc>
                <a:spcPct val="100000"/>
              </a:lnSpc>
            </a:pPr>
            <a:r>
              <a:rPr b="1" lang="fr-FR" sz="6500" spc="-148" strike="noStrike">
                <a:solidFill>
                  <a:srgbClr val="ffffff"/>
                </a:solidFill>
                <a:uFill>
                  <a:solidFill>
                    <a:srgbClr val="ffffff"/>
                  </a:solidFill>
                </a:uFill>
                <a:latin typeface="Raleway Black"/>
              </a:rPr>
              <a:t>عوامل إجتماعية</a:t>
            </a:r>
            <a:endParaRPr lang="fr-FR" sz="1800" spc="-1" strike="noStrike">
              <a:solidFill>
                <a:srgbClr val="000000"/>
              </a:solidFill>
              <a:uFill>
                <a:solidFill>
                  <a:srgbClr val="ffffff"/>
                </a:solidFill>
              </a:uFill>
              <a:latin typeface="Arial"/>
            </a:endParaRPr>
          </a:p>
        </p:txBody>
      </p:sp>
      <p:pic>
        <p:nvPicPr>
          <p:cNvPr id="455" name="Graphic 5" descr=""/>
          <p:cNvPicPr/>
          <p:nvPr/>
        </p:nvPicPr>
        <p:blipFill>
          <a:blip r:embed="rId1"/>
          <a:stretch/>
        </p:blipFill>
        <p:spPr>
          <a:xfrm>
            <a:off x="4698360" y="659880"/>
            <a:ext cx="2795040" cy="2795040"/>
          </a:xfrm>
          <a:prstGeom prst="rect">
            <a:avLst/>
          </a:prstGeom>
          <a:ln>
            <a:noFill/>
          </a:ln>
          <a:effectLst>
            <a:outerShdw algn="t" blurRad="50800" dir="5400000" dist="38100" rotWithShape="0">
              <a:srgbClr val="000000">
                <a:alpha val="40000"/>
              </a:srgbClr>
            </a:outerShdw>
          </a:effectLst>
        </p:spPr>
      </p:pic>
    </p:spTree>
  </p:cSld>
  <p:timing>
    <p:tnLst>
      <p:par>
        <p:cTn id="456" dur="indefinite" restart="never" nodeType="tmRoot">
          <p:childTnLst>
            <p:seq>
              <p:cTn id="457"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pic>
        <p:nvPicPr>
          <p:cNvPr id="456" name="Picture 2" descr=""/>
          <p:cNvPicPr/>
          <p:nvPr/>
        </p:nvPicPr>
        <p:blipFill>
          <a:blip r:embed="rId2"/>
          <a:stretch/>
        </p:blipFill>
        <p:spPr>
          <a:xfrm>
            <a:off x="0" y="0"/>
            <a:ext cx="12191760" cy="6857640"/>
          </a:xfrm>
          <a:prstGeom prst="rect">
            <a:avLst/>
          </a:prstGeom>
          <a:ln>
            <a:noFill/>
          </a:ln>
        </p:spPr>
      </p:pic>
      <p:sp>
        <p:nvSpPr>
          <p:cNvPr id="457" name="CustomShape 1"/>
          <p:cNvSpPr/>
          <p:nvPr/>
        </p:nvSpPr>
        <p:spPr>
          <a:xfrm>
            <a:off x="0" y="0"/>
            <a:ext cx="12191760" cy="6857640"/>
          </a:xfrm>
          <a:prstGeom prst="rect">
            <a:avLst/>
          </a:prstGeom>
          <a:solidFill>
            <a:schemeClr val="tx1">
              <a:alpha val="50000"/>
            </a:schemeClr>
          </a:solidFill>
          <a:ln>
            <a:noFill/>
          </a:ln>
        </p:spPr>
        <p:style>
          <a:lnRef idx="0"/>
          <a:fillRef idx="0"/>
          <a:effectRef idx="0"/>
          <a:fontRef idx="minor"/>
        </p:style>
      </p:sp>
      <p:sp>
        <p:nvSpPr>
          <p:cNvPr id="458" name="CustomShape 2"/>
          <p:cNvSpPr/>
          <p:nvPr/>
        </p:nvSpPr>
        <p:spPr>
          <a:xfrm>
            <a:off x="-1365120" y="-4032000"/>
            <a:ext cx="14921640" cy="14921640"/>
          </a:xfrm>
          <a:prstGeom prst="ellipse">
            <a:avLst/>
          </a:prstGeom>
          <a:noFill/>
          <a:ln w="127080">
            <a:solidFill>
              <a:schemeClr val="bg1"/>
            </a:solidFill>
          </a:ln>
        </p:spPr>
        <p:style>
          <a:lnRef idx="2">
            <a:schemeClr val="accent1">
              <a:shade val="50000"/>
            </a:schemeClr>
          </a:lnRef>
          <a:fillRef idx="1">
            <a:schemeClr val="accent1"/>
          </a:fillRef>
          <a:effectRef idx="0">
            <a:schemeClr val="accent1"/>
          </a:effectRef>
          <a:fontRef idx="minor"/>
        </p:style>
      </p:sp>
      <p:sp>
        <p:nvSpPr>
          <p:cNvPr id="459" name="CustomShape 3"/>
          <p:cNvSpPr/>
          <p:nvPr/>
        </p:nvSpPr>
        <p:spPr>
          <a:xfrm>
            <a:off x="2348640" y="2174400"/>
            <a:ext cx="7493760" cy="130932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fr-FR" sz="8000" spc="-148" strike="noStrike">
                <a:solidFill>
                  <a:srgbClr val="ffffff"/>
                </a:solidFill>
                <a:uFill>
                  <a:solidFill>
                    <a:srgbClr val="ffffff"/>
                  </a:solidFill>
                </a:uFill>
                <a:latin typeface="Raleway Black"/>
              </a:rPr>
              <a:t>عوامل إجتماعية</a:t>
            </a:r>
            <a:endParaRPr lang="fr-FR" sz="1800" spc="-1" strike="noStrike">
              <a:solidFill>
                <a:srgbClr val="000000"/>
              </a:solidFill>
              <a:uFill>
                <a:solidFill>
                  <a:srgbClr val="ffffff"/>
                </a:solidFill>
              </a:uFill>
              <a:latin typeface="Arial"/>
            </a:endParaRPr>
          </a:p>
        </p:txBody>
      </p:sp>
      <p:pic>
        <p:nvPicPr>
          <p:cNvPr id="460" name="Graphic 7" descr=""/>
          <p:cNvPicPr/>
          <p:nvPr/>
        </p:nvPicPr>
        <p:blipFill>
          <a:blip r:embed="rId3"/>
          <a:stretch/>
        </p:blipFill>
        <p:spPr>
          <a:xfrm>
            <a:off x="5231880" y="218880"/>
            <a:ext cx="1728000" cy="1728000"/>
          </a:xfrm>
          <a:prstGeom prst="rect">
            <a:avLst/>
          </a:prstGeom>
          <a:ln>
            <a:noFill/>
          </a:ln>
          <a:effectLst>
            <a:outerShdw algn="ctr" blurRad="177800" rotWithShape="0" sx="102000" sy="102000">
              <a:srgbClr val="000000">
                <a:alpha val="40000"/>
              </a:srgbClr>
            </a:outerShdw>
          </a:effectLst>
        </p:spPr>
      </p:pic>
      <p:sp>
        <p:nvSpPr>
          <p:cNvPr id="461" name="CustomShape 4"/>
          <p:cNvSpPr/>
          <p:nvPr/>
        </p:nvSpPr>
        <p:spPr>
          <a:xfrm>
            <a:off x="1852560" y="3446640"/>
            <a:ext cx="8486640" cy="2833560"/>
          </a:xfrm>
          <a:prstGeom prst="rect">
            <a:avLst/>
          </a:prstGeom>
          <a:noFill/>
          <a:ln>
            <a:noFill/>
          </a:ln>
        </p:spPr>
        <p:style>
          <a:lnRef idx="0"/>
          <a:fillRef idx="0"/>
          <a:effectRef idx="0"/>
          <a:fontRef idx="minor"/>
        </p:style>
        <p:txBody>
          <a:bodyPr lIns="90000" rIns="90000" tIns="45000" bIns="45000"/>
          <a:p>
            <a:pPr algn="ctr" rtl="1">
              <a:lnSpc>
                <a:spcPct val="100000"/>
              </a:lnSpc>
            </a:pP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ffffff"/>
                </a:solidFill>
                <a:uFill>
                  <a:solidFill>
                    <a:srgbClr val="ffffff"/>
                  </a:solidFill>
                </a:uFill>
                <a:latin typeface="Trebuchet MS"/>
              </a:rPr>
              <a:t>لقد تغير السوق على مر السنين ؛ يرغب كل فرد اليوم في امتلاك هاتف ذكي بسبب سهولة استخدامه وقدرته على تسهيل الحياة. يتحول المزيد والمزيد من العملاء إلى الهواتف الذكية والأجهزة الإلكترونية الأخرى ، وهو ما يعد أخبارًا جيدة لشركة </a:t>
            </a:r>
            <a:r>
              <a:rPr lang="fr-FR" sz="1800" spc="-1" strike="noStrike">
                <a:solidFill>
                  <a:srgbClr val="ffffff"/>
                </a:solidFill>
                <a:uFill>
                  <a:solidFill>
                    <a:srgbClr val="ffffff"/>
                  </a:solidFill>
                </a:uFill>
                <a:latin typeface="Trebuchet MS"/>
              </a:rPr>
              <a:t>Xiaomi</a:t>
            </a:r>
            <a:r>
              <a:rPr lang="fr-FR" sz="1800" spc="-1" strike="noStrike">
                <a:solidFill>
                  <a:srgbClr val="ffffff"/>
                </a:solidFill>
                <a:uFill>
                  <a:solidFill>
                    <a:srgbClr val="ffffff"/>
                  </a:solidFill>
                </a:uFill>
                <a:latin typeface="Trebuchet MS"/>
              </a:rPr>
              <a:t>.</a:t>
            </a:r>
            <a:endParaRPr lang="fr-FR" sz="1800" spc="-1" strike="noStrike">
              <a:solidFill>
                <a:srgbClr val="000000"/>
              </a:solidFill>
              <a:uFill>
                <a:solidFill>
                  <a:srgbClr val="ffffff"/>
                </a:solidFill>
              </a:uFill>
              <a:latin typeface="Arial"/>
            </a:endParaRPr>
          </a:p>
          <a:p>
            <a:pPr algn="ctr" rtl="1">
              <a:lnSpc>
                <a:spcPct val="100000"/>
              </a:lnSpc>
            </a:pP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ffffff"/>
                </a:solidFill>
                <a:uFill>
                  <a:solidFill>
                    <a:srgbClr val="ffffff"/>
                  </a:solidFill>
                </a:uFill>
                <a:latin typeface="Trebuchet MS"/>
              </a:rPr>
              <a:t>يعتقد العملاء في الدول الغربية أن أي منتج يحمل علامة "صنع في الصين" هو دون المستوى المطلوب ولن يعمل كما هو متوقع. </a:t>
            </a:r>
            <a:r>
              <a:rPr lang="fr-FR" sz="1800" spc="-1" strike="noStrike">
                <a:solidFill>
                  <a:srgbClr val="ffffff"/>
                </a:solidFill>
                <a:uFill>
                  <a:solidFill>
                    <a:srgbClr val="ffffff"/>
                  </a:solidFill>
                </a:uFill>
                <a:latin typeface="Trebuchet MS"/>
              </a:rPr>
              <a:t>Xiaomi</a:t>
            </a:r>
            <a:r>
              <a:rPr lang="fr-FR" sz="1800" spc="-1" strike="noStrike">
                <a:solidFill>
                  <a:srgbClr val="ffffff"/>
                </a:solidFill>
                <a:uFill>
                  <a:solidFill>
                    <a:srgbClr val="ffffff"/>
                  </a:solidFill>
                </a:uFill>
                <a:latin typeface="Trebuchet MS"/>
              </a:rPr>
              <a:t>  هي علامة تجارية صينية تتعرض أيضًا للحكم بسبب هذا. على الرغم من أن  </a:t>
            </a:r>
            <a:r>
              <a:rPr lang="fr-FR" sz="1800" spc="-1" strike="noStrike">
                <a:solidFill>
                  <a:srgbClr val="ffffff"/>
                </a:solidFill>
                <a:uFill>
                  <a:solidFill>
                    <a:srgbClr val="ffffff"/>
                  </a:solidFill>
                </a:uFill>
                <a:latin typeface="Trebuchet MS"/>
              </a:rPr>
              <a:t>Xiaomi</a:t>
            </a:r>
            <a:r>
              <a:rPr lang="fr-FR" sz="1800" spc="-1" strike="noStrike">
                <a:solidFill>
                  <a:srgbClr val="ffffff"/>
                </a:solidFill>
                <a:uFill>
                  <a:solidFill>
                    <a:srgbClr val="ffffff"/>
                  </a:solidFill>
                </a:uFill>
                <a:latin typeface="Trebuchet MS"/>
              </a:rPr>
              <a:t> لا تتنازل عن جودة المنتج ، إلا أن هذه الفكرة السائدة بين العملاء تجعل من الصعب على </a:t>
            </a:r>
            <a:r>
              <a:rPr lang="fr-FR" sz="1800" spc="-1" strike="noStrike">
                <a:solidFill>
                  <a:srgbClr val="ffffff"/>
                </a:solidFill>
                <a:uFill>
                  <a:solidFill>
                    <a:srgbClr val="ffffff"/>
                  </a:solidFill>
                </a:uFill>
                <a:latin typeface="Trebuchet MS"/>
              </a:rPr>
              <a:t>Xiaomi</a:t>
            </a:r>
            <a:r>
              <a:rPr lang="fr-FR" sz="1800" spc="-1" strike="noStrike">
                <a:solidFill>
                  <a:srgbClr val="ffffff"/>
                </a:solidFill>
                <a:uFill>
                  <a:solidFill>
                    <a:srgbClr val="ffffff"/>
                  </a:solidFill>
                </a:uFill>
                <a:latin typeface="Trebuchet MS"/>
              </a:rPr>
              <a:t>  تحقيق نجاح كبير في سوق الولايات المتحدة</a:t>
            </a:r>
            <a:r>
              <a:rPr lang="fr-FR" sz="1800" spc="-1" strike="noStrike">
                <a:solidFill>
                  <a:srgbClr val="000000"/>
                </a:solidFill>
                <a:uFill>
                  <a:solidFill>
                    <a:srgbClr val="ffffff"/>
                  </a:solidFill>
                </a:uFill>
                <a:latin typeface="Trebuchet MS"/>
              </a:rPr>
              <a:t>.</a:t>
            </a:r>
            <a:endParaRPr lang="fr-FR" sz="1800" spc="-1" strike="noStrike">
              <a:solidFill>
                <a:srgbClr val="000000"/>
              </a:solidFill>
              <a:uFill>
                <a:solidFill>
                  <a:srgbClr val="ffffff"/>
                </a:solidFill>
              </a:uFill>
              <a:latin typeface="Arial"/>
            </a:endParaRPr>
          </a:p>
        </p:txBody>
      </p:sp>
    </p:spTree>
  </p:cSld>
  <p:transition spd="slow">
    <p:fade/>
  </p:transition>
  <p:timing>
    <p:tnLst>
      <p:par>
        <p:cTn id="458" dur="indefinite" restart="never" nodeType="tmRoot">
          <p:childTnLst>
            <p:seq>
              <p:cTn id="459"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2" name="CustomShape 1"/>
          <p:cNvSpPr/>
          <p:nvPr/>
        </p:nvSpPr>
        <p:spPr>
          <a:xfrm>
            <a:off x="2869560" y="202680"/>
            <a:ext cx="6452640" cy="6452640"/>
          </a:xfrm>
          <a:prstGeom prst="ellipse">
            <a:avLst/>
          </a:prstGeom>
          <a:solidFill>
            <a:schemeClr val="bg1">
              <a:alpha val="40000"/>
            </a:schemeClr>
          </a:solidFill>
          <a:ln w="127080">
            <a:solidFill>
              <a:schemeClr val="bg1"/>
            </a:solidFill>
          </a:ln>
        </p:spPr>
        <p:style>
          <a:lnRef idx="2">
            <a:schemeClr val="accent1">
              <a:shade val="50000"/>
            </a:schemeClr>
          </a:lnRef>
          <a:fillRef idx="1">
            <a:schemeClr val="accent1"/>
          </a:fillRef>
          <a:effectRef idx="0">
            <a:schemeClr val="accent1"/>
          </a:effectRef>
          <a:fontRef idx="minor"/>
        </p:style>
      </p:sp>
      <p:sp>
        <p:nvSpPr>
          <p:cNvPr id="463" name="CustomShape 2"/>
          <p:cNvSpPr/>
          <p:nvPr/>
        </p:nvSpPr>
        <p:spPr>
          <a:xfrm>
            <a:off x="2869560" y="3429000"/>
            <a:ext cx="6452640" cy="1050480"/>
          </a:xfrm>
          <a:prstGeom prst="rect">
            <a:avLst/>
          </a:prstGeom>
          <a:noFill/>
          <a:ln>
            <a:noFill/>
          </a:ln>
        </p:spPr>
        <p:style>
          <a:lnRef idx="0"/>
          <a:fillRef idx="0"/>
          <a:effectRef idx="0"/>
          <a:fontRef idx="minor"/>
        </p:style>
        <p:txBody>
          <a:bodyPr lIns="90000" rIns="90000" tIns="45000" bIns="45000"/>
          <a:p>
            <a:pPr algn="ctr">
              <a:lnSpc>
                <a:spcPct val="100000"/>
              </a:lnSpc>
            </a:pPr>
            <a:r>
              <a:rPr b="1" lang="fr-FR" sz="6300" spc="-148" strike="noStrike">
                <a:solidFill>
                  <a:srgbClr val="ffffff"/>
                </a:solidFill>
                <a:uFill>
                  <a:solidFill>
                    <a:srgbClr val="ffffff"/>
                  </a:solidFill>
                </a:uFill>
                <a:latin typeface="Raleway Black"/>
              </a:rPr>
              <a:t>عوامل تكنولوجية</a:t>
            </a:r>
            <a:endParaRPr lang="fr-FR" sz="1800" spc="-1" strike="noStrike">
              <a:solidFill>
                <a:srgbClr val="000000"/>
              </a:solidFill>
              <a:uFill>
                <a:solidFill>
                  <a:srgbClr val="ffffff"/>
                </a:solidFill>
              </a:uFill>
              <a:latin typeface="Arial"/>
            </a:endParaRPr>
          </a:p>
        </p:txBody>
      </p:sp>
      <p:pic>
        <p:nvPicPr>
          <p:cNvPr id="464" name="Graphic 6" descr=""/>
          <p:cNvPicPr/>
          <p:nvPr/>
        </p:nvPicPr>
        <p:blipFill>
          <a:blip r:embed="rId1"/>
          <a:stretch/>
        </p:blipFill>
        <p:spPr>
          <a:xfrm>
            <a:off x="4542120" y="459000"/>
            <a:ext cx="3107160" cy="3107160"/>
          </a:xfrm>
          <a:prstGeom prst="rect">
            <a:avLst/>
          </a:prstGeom>
          <a:ln>
            <a:noFill/>
          </a:ln>
          <a:effectLst>
            <a:outerShdw algn="t" blurRad="50800" dir="5400000" dist="38100" rotWithShape="0">
              <a:srgbClr val="000000">
                <a:alpha val="40000"/>
              </a:srgbClr>
            </a:outerShdw>
          </a:effectLst>
        </p:spPr>
      </p:pic>
    </p:spTree>
  </p:cSld>
  <p:timing>
    <p:tnLst>
      <p:par>
        <p:cTn id="460" dur="indefinite" restart="never" nodeType="tmRoot">
          <p:childTnLst>
            <p:seq>
              <p:cTn id="461"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pic>
        <p:nvPicPr>
          <p:cNvPr id="465" name="Picture 14" descr=""/>
          <p:cNvPicPr/>
          <p:nvPr/>
        </p:nvPicPr>
        <p:blipFill>
          <a:blip r:embed="rId2"/>
          <a:stretch/>
        </p:blipFill>
        <p:spPr>
          <a:xfrm>
            <a:off x="-15480" y="0"/>
            <a:ext cx="12222360" cy="6857640"/>
          </a:xfrm>
          <a:prstGeom prst="rect">
            <a:avLst/>
          </a:prstGeom>
          <a:ln>
            <a:noFill/>
          </a:ln>
        </p:spPr>
      </p:pic>
      <p:sp>
        <p:nvSpPr>
          <p:cNvPr id="466" name="CustomShape 1"/>
          <p:cNvSpPr/>
          <p:nvPr/>
        </p:nvSpPr>
        <p:spPr>
          <a:xfrm>
            <a:off x="15480" y="0"/>
            <a:ext cx="12191760" cy="6857640"/>
          </a:xfrm>
          <a:prstGeom prst="rect">
            <a:avLst/>
          </a:prstGeom>
          <a:solidFill>
            <a:schemeClr val="tx1">
              <a:alpha val="50000"/>
            </a:schemeClr>
          </a:solidFill>
          <a:ln>
            <a:noFill/>
          </a:ln>
        </p:spPr>
        <p:style>
          <a:lnRef idx="0"/>
          <a:fillRef idx="0"/>
          <a:effectRef idx="0"/>
          <a:fontRef idx="minor"/>
        </p:style>
      </p:sp>
      <p:sp>
        <p:nvSpPr>
          <p:cNvPr id="467" name="CustomShape 2"/>
          <p:cNvSpPr/>
          <p:nvPr/>
        </p:nvSpPr>
        <p:spPr>
          <a:xfrm>
            <a:off x="-1365120" y="-4032000"/>
            <a:ext cx="14921640" cy="14921640"/>
          </a:xfrm>
          <a:prstGeom prst="ellipse">
            <a:avLst/>
          </a:prstGeom>
          <a:noFill/>
          <a:ln w="127080">
            <a:solidFill>
              <a:schemeClr val="bg1"/>
            </a:solidFill>
          </a:ln>
        </p:spPr>
        <p:style>
          <a:lnRef idx="2">
            <a:schemeClr val="accent1">
              <a:shade val="50000"/>
            </a:schemeClr>
          </a:lnRef>
          <a:fillRef idx="1">
            <a:schemeClr val="accent1"/>
          </a:fillRef>
          <a:effectRef idx="0">
            <a:schemeClr val="accent1"/>
          </a:effectRef>
          <a:fontRef idx="minor"/>
        </p:style>
      </p:sp>
      <p:sp>
        <p:nvSpPr>
          <p:cNvPr id="468" name="CustomShape 3"/>
          <p:cNvSpPr/>
          <p:nvPr/>
        </p:nvSpPr>
        <p:spPr>
          <a:xfrm rot="20322600">
            <a:off x="2891520" y="-462600"/>
            <a:ext cx="3095640" cy="3106080"/>
          </a:xfrm>
          <a:custGeom>
            <a:avLst/>
            <a:gdLst/>
            <a:ahLst/>
            <a:rect l="l" t="t" r="r" b="b"/>
            <a:pathLst>
              <a:path w="4040992" h="4054751">
                <a:moveTo>
                  <a:pt x="1783371" y="-70"/>
                </a:moveTo>
                <a:lnTo>
                  <a:pt x="1679638" y="208425"/>
                </a:lnTo>
                <a:lnTo>
                  <a:pt x="1575904" y="416940"/>
                </a:lnTo>
                <a:lnTo>
                  <a:pt x="1474709" y="452102"/>
                </a:lnTo>
                <a:cubicBezTo>
                  <a:pt x="1419053" y="471438"/>
                  <a:pt x="1335577" y="506406"/>
                  <a:pt x="1289215" y="529824"/>
                </a:cubicBezTo>
                <a:lnTo>
                  <a:pt x="1204935" y="572403"/>
                </a:lnTo>
                <a:lnTo>
                  <a:pt x="983258" y="496954"/>
                </a:lnTo>
                <a:lnTo>
                  <a:pt x="761599" y="421486"/>
                </a:lnTo>
                <a:lnTo>
                  <a:pt x="594762" y="589937"/>
                </a:lnTo>
                <a:lnTo>
                  <a:pt x="427944" y="758407"/>
                </a:lnTo>
                <a:lnTo>
                  <a:pt x="498588" y="977841"/>
                </a:lnTo>
                <a:lnTo>
                  <a:pt x="569250" y="1197274"/>
                </a:lnTo>
                <a:lnTo>
                  <a:pt x="526490" y="1287910"/>
                </a:lnTo>
                <a:cubicBezTo>
                  <a:pt x="502973" y="1337760"/>
                  <a:pt x="469208" y="1421478"/>
                  <a:pt x="451455" y="1473951"/>
                </a:cubicBezTo>
                <a:lnTo>
                  <a:pt x="419181" y="1569357"/>
                </a:lnTo>
                <a:lnTo>
                  <a:pt x="209564" y="1676857"/>
                </a:lnTo>
                <a:lnTo>
                  <a:pt x="-52" y="1784356"/>
                </a:lnTo>
                <a:lnTo>
                  <a:pt x="-52" y="2022666"/>
                </a:lnTo>
                <a:lnTo>
                  <a:pt x="-52" y="2260957"/>
                </a:lnTo>
                <a:lnTo>
                  <a:pt x="207267" y="2365289"/>
                </a:lnTo>
                <a:lnTo>
                  <a:pt x="414567" y="2469639"/>
                </a:lnTo>
                <a:lnTo>
                  <a:pt x="449528" y="2571418"/>
                </a:lnTo>
                <a:cubicBezTo>
                  <a:pt x="468753" y="2627394"/>
                  <a:pt x="503688" y="2711635"/>
                  <a:pt x="527157" y="2758634"/>
                </a:cubicBezTo>
                <a:lnTo>
                  <a:pt x="569825" y="2844089"/>
                </a:lnTo>
                <a:lnTo>
                  <a:pt x="502553" y="3055826"/>
                </a:lnTo>
                <a:cubicBezTo>
                  <a:pt x="465557" y="3172286"/>
                  <a:pt x="433777" y="3272286"/>
                  <a:pt x="431909" y="3278055"/>
                </a:cubicBezTo>
                <a:cubicBezTo>
                  <a:pt x="430041" y="3283824"/>
                  <a:pt x="503900" y="3364076"/>
                  <a:pt x="596041" y="3456382"/>
                </a:cubicBezTo>
                <a:lnTo>
                  <a:pt x="763563" y="3624218"/>
                </a:lnTo>
                <a:lnTo>
                  <a:pt x="981739" y="3553204"/>
                </a:lnTo>
                <a:lnTo>
                  <a:pt x="1199915" y="3482190"/>
                </a:lnTo>
                <a:lnTo>
                  <a:pt x="1309002" y="3533675"/>
                </a:lnTo>
                <a:cubicBezTo>
                  <a:pt x="1369001" y="3561993"/>
                  <a:pt x="1453503" y="3596768"/>
                  <a:pt x="1496775" y="3610951"/>
                </a:cubicBezTo>
                <a:lnTo>
                  <a:pt x="1575441" y="3636740"/>
                </a:lnTo>
                <a:lnTo>
                  <a:pt x="1679415" y="3845702"/>
                </a:lnTo>
                <a:lnTo>
                  <a:pt x="1783371" y="4054682"/>
                </a:lnTo>
                <a:lnTo>
                  <a:pt x="2020444" y="4054682"/>
                </a:lnTo>
                <a:lnTo>
                  <a:pt x="2257518" y="4054682"/>
                </a:lnTo>
                <a:lnTo>
                  <a:pt x="2361251" y="3846167"/>
                </a:lnTo>
                <a:lnTo>
                  <a:pt x="2464985" y="3637654"/>
                </a:lnTo>
                <a:lnTo>
                  <a:pt x="2566180" y="3602491"/>
                </a:lnTo>
                <a:cubicBezTo>
                  <a:pt x="2621836" y="3583155"/>
                  <a:pt x="2705313" y="3548187"/>
                  <a:pt x="2751674" y="3524769"/>
                </a:cubicBezTo>
                <a:lnTo>
                  <a:pt x="2835954" y="3482190"/>
                </a:lnTo>
                <a:lnTo>
                  <a:pt x="3057965" y="3557769"/>
                </a:lnTo>
                <a:lnTo>
                  <a:pt x="3279994" y="3633349"/>
                </a:lnTo>
                <a:lnTo>
                  <a:pt x="3447183" y="3463537"/>
                </a:lnTo>
                <a:cubicBezTo>
                  <a:pt x="3544761" y="3364432"/>
                  <a:pt x="3612553" y="3288279"/>
                  <a:pt x="3610018" y="3280645"/>
                </a:cubicBezTo>
                <a:cubicBezTo>
                  <a:pt x="3607630" y="3273452"/>
                  <a:pt x="3575375" y="3174464"/>
                  <a:pt x="3538336" y="3060671"/>
                </a:cubicBezTo>
                <a:lnTo>
                  <a:pt x="3470990" y="2853778"/>
                </a:lnTo>
                <a:lnTo>
                  <a:pt x="3513695" y="2768249"/>
                </a:lnTo>
                <a:cubicBezTo>
                  <a:pt x="3537185" y="2721208"/>
                  <a:pt x="3572136" y="2636935"/>
                  <a:pt x="3591361" y="2580958"/>
                </a:cubicBezTo>
                <a:lnTo>
                  <a:pt x="3626322" y="2479180"/>
                </a:lnTo>
                <a:lnTo>
                  <a:pt x="3833622" y="2374829"/>
                </a:lnTo>
                <a:lnTo>
                  <a:pt x="4040941" y="2270498"/>
                </a:lnTo>
                <a:lnTo>
                  <a:pt x="4040941" y="2032076"/>
                </a:lnTo>
                <a:lnTo>
                  <a:pt x="4040941" y="1793636"/>
                </a:lnTo>
                <a:lnTo>
                  <a:pt x="3833622" y="1689304"/>
                </a:lnTo>
                <a:lnTo>
                  <a:pt x="3626322" y="1584954"/>
                </a:lnTo>
                <a:lnTo>
                  <a:pt x="3591361" y="1483194"/>
                </a:lnTo>
                <a:cubicBezTo>
                  <a:pt x="3572136" y="1427217"/>
                  <a:pt x="3537350" y="1343259"/>
                  <a:pt x="3514066" y="1296630"/>
                </a:cubicBezTo>
                <a:lnTo>
                  <a:pt x="3471732" y="1211846"/>
                </a:lnTo>
                <a:lnTo>
                  <a:pt x="3546766" y="988909"/>
                </a:lnTo>
                <a:lnTo>
                  <a:pt x="3621783" y="765972"/>
                </a:lnTo>
                <a:lnTo>
                  <a:pt x="3449555" y="593683"/>
                </a:lnTo>
                <a:lnTo>
                  <a:pt x="3277326" y="421393"/>
                </a:lnTo>
                <a:lnTo>
                  <a:pt x="3059150" y="496674"/>
                </a:lnTo>
                <a:lnTo>
                  <a:pt x="2840975" y="571956"/>
                </a:lnTo>
                <a:lnTo>
                  <a:pt x="2750859" y="529228"/>
                </a:lnTo>
                <a:cubicBezTo>
                  <a:pt x="2701295" y="505727"/>
                  <a:pt x="2618057" y="471895"/>
                  <a:pt x="2565884" y="454040"/>
                </a:cubicBezTo>
                <a:lnTo>
                  <a:pt x="2471025" y="421561"/>
                </a:lnTo>
                <a:lnTo>
                  <a:pt x="2364142" y="210736"/>
                </a:lnTo>
                <a:lnTo>
                  <a:pt x="2257240" y="-70"/>
                </a:lnTo>
                <a:lnTo>
                  <a:pt x="2020315" y="-70"/>
                </a:lnTo>
                <a:close/>
                <a:moveTo>
                  <a:pt x="2020444" y="1321991"/>
                </a:moveTo>
                <a:cubicBezTo>
                  <a:pt x="2154608" y="1321991"/>
                  <a:pt x="2221015" y="1336224"/>
                  <a:pt x="2329014" y="1388124"/>
                </a:cubicBezTo>
                <a:cubicBezTo>
                  <a:pt x="2512242" y="1476175"/>
                  <a:pt x="2654356" y="1648990"/>
                  <a:pt x="2709506" y="1850805"/>
                </a:cubicBezTo>
                <a:cubicBezTo>
                  <a:pt x="2732927" y="1936513"/>
                  <a:pt x="2732927" y="2127640"/>
                  <a:pt x="2709506" y="2213347"/>
                </a:cubicBezTo>
                <a:cubicBezTo>
                  <a:pt x="2642083" y="2460071"/>
                  <a:pt x="2447166" y="2657383"/>
                  <a:pt x="2205420" y="2723620"/>
                </a:cubicBezTo>
                <a:cubicBezTo>
                  <a:pt x="2122572" y="2746320"/>
                  <a:pt x="1955248" y="2750756"/>
                  <a:pt x="1873413" y="2732434"/>
                </a:cubicBezTo>
                <a:cubicBezTo>
                  <a:pt x="1737461" y="2701995"/>
                  <a:pt x="1613872" y="2634312"/>
                  <a:pt x="1517766" y="2537653"/>
                </a:cubicBezTo>
                <a:cubicBezTo>
                  <a:pt x="1218474" y="2236635"/>
                  <a:pt x="1248390" y="1728257"/>
                  <a:pt x="1580573" y="1470336"/>
                </a:cubicBezTo>
                <a:cubicBezTo>
                  <a:pt x="1716937" y="1364458"/>
                  <a:pt x="1842874" y="1321991"/>
                  <a:pt x="2020444" y="1321991"/>
                </a:cubicBezTo>
                <a:close/>
              </a:path>
            </a:pathLst>
          </a:custGeom>
          <a:solidFill>
            <a:srgbClr val="ffffff"/>
          </a:solidFill>
          <a:ln w="9360">
            <a:noFill/>
          </a:ln>
        </p:spPr>
        <p:style>
          <a:lnRef idx="0"/>
          <a:fillRef idx="0"/>
          <a:effectRef idx="0"/>
          <a:fontRef idx="minor"/>
        </p:style>
      </p:sp>
      <p:pic>
        <p:nvPicPr>
          <p:cNvPr id="469" name="Graphic 12" descr=""/>
          <p:cNvPicPr/>
          <p:nvPr/>
        </p:nvPicPr>
        <p:blipFill>
          <a:blip r:embed="rId3"/>
          <a:stretch/>
        </p:blipFill>
        <p:spPr>
          <a:xfrm>
            <a:off x="5133240" y="518040"/>
            <a:ext cx="1765440" cy="1765440"/>
          </a:xfrm>
          <a:prstGeom prst="rect">
            <a:avLst/>
          </a:prstGeom>
          <a:ln>
            <a:noFill/>
          </a:ln>
          <a:effectLst>
            <a:outerShdw algn="ctr" blurRad="177800" rotWithShape="0" sx="102000" sy="102000">
              <a:srgbClr val="000000">
                <a:alpha val="40000"/>
              </a:srgbClr>
            </a:outerShdw>
          </a:effectLst>
        </p:spPr>
      </p:pic>
      <p:sp>
        <p:nvSpPr>
          <p:cNvPr id="470" name="CustomShape 4"/>
          <p:cNvSpPr/>
          <p:nvPr/>
        </p:nvSpPr>
        <p:spPr>
          <a:xfrm>
            <a:off x="202320" y="617040"/>
            <a:ext cx="3095640" cy="3106080"/>
          </a:xfrm>
          <a:custGeom>
            <a:avLst/>
            <a:gdLst/>
            <a:ahLst/>
            <a:rect l="l" t="t" r="r" b="b"/>
            <a:pathLst>
              <a:path w="4040992" h="4054751">
                <a:moveTo>
                  <a:pt x="1783371" y="-70"/>
                </a:moveTo>
                <a:lnTo>
                  <a:pt x="1679638" y="208425"/>
                </a:lnTo>
                <a:lnTo>
                  <a:pt x="1575904" y="416940"/>
                </a:lnTo>
                <a:lnTo>
                  <a:pt x="1474709" y="452102"/>
                </a:lnTo>
                <a:cubicBezTo>
                  <a:pt x="1419053" y="471438"/>
                  <a:pt x="1335577" y="506406"/>
                  <a:pt x="1289215" y="529824"/>
                </a:cubicBezTo>
                <a:lnTo>
                  <a:pt x="1204935" y="572403"/>
                </a:lnTo>
                <a:lnTo>
                  <a:pt x="983258" y="496954"/>
                </a:lnTo>
                <a:lnTo>
                  <a:pt x="761599" y="421486"/>
                </a:lnTo>
                <a:lnTo>
                  <a:pt x="594762" y="589937"/>
                </a:lnTo>
                <a:lnTo>
                  <a:pt x="427944" y="758407"/>
                </a:lnTo>
                <a:lnTo>
                  <a:pt x="498588" y="977841"/>
                </a:lnTo>
                <a:lnTo>
                  <a:pt x="569250" y="1197274"/>
                </a:lnTo>
                <a:lnTo>
                  <a:pt x="526490" y="1287910"/>
                </a:lnTo>
                <a:cubicBezTo>
                  <a:pt x="502973" y="1337760"/>
                  <a:pt x="469208" y="1421478"/>
                  <a:pt x="451455" y="1473951"/>
                </a:cubicBezTo>
                <a:lnTo>
                  <a:pt x="419181" y="1569357"/>
                </a:lnTo>
                <a:lnTo>
                  <a:pt x="209564" y="1676857"/>
                </a:lnTo>
                <a:lnTo>
                  <a:pt x="-52" y="1784356"/>
                </a:lnTo>
                <a:lnTo>
                  <a:pt x="-52" y="2022666"/>
                </a:lnTo>
                <a:lnTo>
                  <a:pt x="-52" y="2260957"/>
                </a:lnTo>
                <a:lnTo>
                  <a:pt x="207267" y="2365289"/>
                </a:lnTo>
                <a:lnTo>
                  <a:pt x="414567" y="2469639"/>
                </a:lnTo>
                <a:lnTo>
                  <a:pt x="449528" y="2571418"/>
                </a:lnTo>
                <a:cubicBezTo>
                  <a:pt x="468753" y="2627394"/>
                  <a:pt x="503688" y="2711635"/>
                  <a:pt x="527157" y="2758634"/>
                </a:cubicBezTo>
                <a:lnTo>
                  <a:pt x="569825" y="2844089"/>
                </a:lnTo>
                <a:lnTo>
                  <a:pt x="502553" y="3055826"/>
                </a:lnTo>
                <a:cubicBezTo>
                  <a:pt x="465557" y="3172286"/>
                  <a:pt x="433777" y="3272286"/>
                  <a:pt x="431909" y="3278055"/>
                </a:cubicBezTo>
                <a:cubicBezTo>
                  <a:pt x="430041" y="3283824"/>
                  <a:pt x="503900" y="3364076"/>
                  <a:pt x="596041" y="3456382"/>
                </a:cubicBezTo>
                <a:lnTo>
                  <a:pt x="763563" y="3624218"/>
                </a:lnTo>
                <a:lnTo>
                  <a:pt x="981739" y="3553204"/>
                </a:lnTo>
                <a:lnTo>
                  <a:pt x="1199915" y="3482190"/>
                </a:lnTo>
                <a:lnTo>
                  <a:pt x="1309002" y="3533675"/>
                </a:lnTo>
                <a:cubicBezTo>
                  <a:pt x="1369001" y="3561993"/>
                  <a:pt x="1453503" y="3596768"/>
                  <a:pt x="1496775" y="3610951"/>
                </a:cubicBezTo>
                <a:lnTo>
                  <a:pt x="1575441" y="3636740"/>
                </a:lnTo>
                <a:lnTo>
                  <a:pt x="1679415" y="3845702"/>
                </a:lnTo>
                <a:lnTo>
                  <a:pt x="1783371" y="4054682"/>
                </a:lnTo>
                <a:lnTo>
                  <a:pt x="2020444" y="4054682"/>
                </a:lnTo>
                <a:lnTo>
                  <a:pt x="2257518" y="4054682"/>
                </a:lnTo>
                <a:lnTo>
                  <a:pt x="2361251" y="3846167"/>
                </a:lnTo>
                <a:lnTo>
                  <a:pt x="2464985" y="3637654"/>
                </a:lnTo>
                <a:lnTo>
                  <a:pt x="2566180" y="3602491"/>
                </a:lnTo>
                <a:cubicBezTo>
                  <a:pt x="2621836" y="3583155"/>
                  <a:pt x="2705313" y="3548187"/>
                  <a:pt x="2751674" y="3524769"/>
                </a:cubicBezTo>
                <a:lnTo>
                  <a:pt x="2835954" y="3482190"/>
                </a:lnTo>
                <a:lnTo>
                  <a:pt x="3057965" y="3557769"/>
                </a:lnTo>
                <a:lnTo>
                  <a:pt x="3279994" y="3633349"/>
                </a:lnTo>
                <a:lnTo>
                  <a:pt x="3447183" y="3463537"/>
                </a:lnTo>
                <a:cubicBezTo>
                  <a:pt x="3544761" y="3364432"/>
                  <a:pt x="3612553" y="3288279"/>
                  <a:pt x="3610018" y="3280645"/>
                </a:cubicBezTo>
                <a:cubicBezTo>
                  <a:pt x="3607630" y="3273452"/>
                  <a:pt x="3575375" y="3174464"/>
                  <a:pt x="3538336" y="3060671"/>
                </a:cubicBezTo>
                <a:lnTo>
                  <a:pt x="3470990" y="2853778"/>
                </a:lnTo>
                <a:lnTo>
                  <a:pt x="3513695" y="2768249"/>
                </a:lnTo>
                <a:cubicBezTo>
                  <a:pt x="3537185" y="2721208"/>
                  <a:pt x="3572136" y="2636935"/>
                  <a:pt x="3591361" y="2580958"/>
                </a:cubicBezTo>
                <a:lnTo>
                  <a:pt x="3626322" y="2479180"/>
                </a:lnTo>
                <a:lnTo>
                  <a:pt x="3833622" y="2374829"/>
                </a:lnTo>
                <a:lnTo>
                  <a:pt x="4040941" y="2270498"/>
                </a:lnTo>
                <a:lnTo>
                  <a:pt x="4040941" y="2032076"/>
                </a:lnTo>
                <a:lnTo>
                  <a:pt x="4040941" y="1793636"/>
                </a:lnTo>
                <a:lnTo>
                  <a:pt x="3833622" y="1689304"/>
                </a:lnTo>
                <a:lnTo>
                  <a:pt x="3626322" y="1584954"/>
                </a:lnTo>
                <a:lnTo>
                  <a:pt x="3591361" y="1483194"/>
                </a:lnTo>
                <a:cubicBezTo>
                  <a:pt x="3572136" y="1427217"/>
                  <a:pt x="3537350" y="1343259"/>
                  <a:pt x="3514066" y="1296630"/>
                </a:cubicBezTo>
                <a:lnTo>
                  <a:pt x="3471732" y="1211846"/>
                </a:lnTo>
                <a:lnTo>
                  <a:pt x="3546766" y="988909"/>
                </a:lnTo>
                <a:lnTo>
                  <a:pt x="3621783" y="765972"/>
                </a:lnTo>
                <a:lnTo>
                  <a:pt x="3449555" y="593683"/>
                </a:lnTo>
                <a:lnTo>
                  <a:pt x="3277326" y="421393"/>
                </a:lnTo>
                <a:lnTo>
                  <a:pt x="3059150" y="496674"/>
                </a:lnTo>
                <a:lnTo>
                  <a:pt x="2840975" y="571956"/>
                </a:lnTo>
                <a:lnTo>
                  <a:pt x="2750859" y="529228"/>
                </a:lnTo>
                <a:cubicBezTo>
                  <a:pt x="2701295" y="505727"/>
                  <a:pt x="2618057" y="471895"/>
                  <a:pt x="2565884" y="454040"/>
                </a:cubicBezTo>
                <a:lnTo>
                  <a:pt x="2471025" y="421561"/>
                </a:lnTo>
                <a:lnTo>
                  <a:pt x="2364142" y="210736"/>
                </a:lnTo>
                <a:lnTo>
                  <a:pt x="2257240" y="-70"/>
                </a:lnTo>
                <a:lnTo>
                  <a:pt x="2020315" y="-70"/>
                </a:lnTo>
                <a:close/>
                <a:moveTo>
                  <a:pt x="2020444" y="1321991"/>
                </a:moveTo>
                <a:cubicBezTo>
                  <a:pt x="2154608" y="1321991"/>
                  <a:pt x="2221015" y="1336224"/>
                  <a:pt x="2329014" y="1388124"/>
                </a:cubicBezTo>
                <a:cubicBezTo>
                  <a:pt x="2512242" y="1476175"/>
                  <a:pt x="2654356" y="1648990"/>
                  <a:pt x="2709506" y="1850805"/>
                </a:cubicBezTo>
                <a:cubicBezTo>
                  <a:pt x="2732927" y="1936513"/>
                  <a:pt x="2732927" y="2127640"/>
                  <a:pt x="2709506" y="2213347"/>
                </a:cubicBezTo>
                <a:cubicBezTo>
                  <a:pt x="2642083" y="2460071"/>
                  <a:pt x="2447166" y="2657383"/>
                  <a:pt x="2205420" y="2723620"/>
                </a:cubicBezTo>
                <a:cubicBezTo>
                  <a:pt x="2122572" y="2746320"/>
                  <a:pt x="1955248" y="2750756"/>
                  <a:pt x="1873413" y="2732434"/>
                </a:cubicBezTo>
                <a:cubicBezTo>
                  <a:pt x="1737461" y="2701995"/>
                  <a:pt x="1613872" y="2634312"/>
                  <a:pt x="1517766" y="2537653"/>
                </a:cubicBezTo>
                <a:cubicBezTo>
                  <a:pt x="1218474" y="2236635"/>
                  <a:pt x="1248390" y="1728257"/>
                  <a:pt x="1580573" y="1470336"/>
                </a:cubicBezTo>
                <a:cubicBezTo>
                  <a:pt x="1716937" y="1364458"/>
                  <a:pt x="1842874" y="1321991"/>
                  <a:pt x="2020444" y="1321991"/>
                </a:cubicBezTo>
                <a:close/>
              </a:path>
            </a:pathLst>
          </a:custGeom>
          <a:solidFill>
            <a:srgbClr val="ffffff"/>
          </a:solidFill>
          <a:ln w="9360">
            <a:noFill/>
          </a:ln>
        </p:spPr>
        <p:style>
          <a:lnRef idx="0"/>
          <a:fillRef idx="0"/>
          <a:effectRef idx="0"/>
          <a:fontRef idx="minor"/>
        </p:style>
      </p:sp>
      <p:sp>
        <p:nvSpPr>
          <p:cNvPr id="471" name="CustomShape 5"/>
          <p:cNvSpPr/>
          <p:nvPr/>
        </p:nvSpPr>
        <p:spPr>
          <a:xfrm>
            <a:off x="2142360" y="1853280"/>
            <a:ext cx="7906320" cy="130932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fr-FR" sz="8000" spc="-148" strike="noStrike">
                <a:solidFill>
                  <a:srgbClr val="ffffff"/>
                </a:solidFill>
                <a:uFill>
                  <a:solidFill>
                    <a:srgbClr val="ffffff"/>
                  </a:solidFill>
                </a:uFill>
                <a:latin typeface="Raleway Black"/>
              </a:rPr>
              <a:t>عوامل تكنولوجية</a:t>
            </a:r>
            <a:endParaRPr lang="fr-FR" sz="1800" spc="-1" strike="noStrike">
              <a:solidFill>
                <a:srgbClr val="000000"/>
              </a:solidFill>
              <a:uFill>
                <a:solidFill>
                  <a:srgbClr val="ffffff"/>
                </a:solidFill>
              </a:uFill>
              <a:latin typeface="Arial"/>
            </a:endParaRPr>
          </a:p>
        </p:txBody>
      </p:sp>
      <p:sp>
        <p:nvSpPr>
          <p:cNvPr id="472" name="CustomShape 6"/>
          <p:cNvSpPr/>
          <p:nvPr/>
        </p:nvSpPr>
        <p:spPr>
          <a:xfrm>
            <a:off x="926280" y="2875320"/>
            <a:ext cx="10339200" cy="3656520"/>
          </a:xfrm>
          <a:prstGeom prst="rect">
            <a:avLst/>
          </a:prstGeom>
          <a:noFill/>
          <a:ln>
            <a:noFill/>
          </a:ln>
        </p:spPr>
        <p:style>
          <a:lnRef idx="0"/>
          <a:fillRef idx="0"/>
          <a:effectRef idx="0"/>
          <a:fontRef idx="minor"/>
        </p:style>
        <p:txBody>
          <a:bodyPr lIns="90000" rIns="90000" tIns="45000" bIns="45000"/>
          <a:p>
            <a:pPr algn="ctr" rtl="1">
              <a:lnSpc>
                <a:spcPct val="100000"/>
              </a:lnSpc>
            </a:pPr>
            <a:endParaRPr lang="fr-FR" sz="1800" spc="-1" strike="noStrike">
              <a:solidFill>
                <a:srgbClr val="000000"/>
              </a:solidFill>
              <a:uFill>
                <a:solidFill>
                  <a:srgbClr val="ffffff"/>
                </a:solidFill>
              </a:uFill>
              <a:latin typeface="Arial"/>
            </a:endParaRPr>
          </a:p>
          <a:p>
            <a:pPr algn="ctr" rtl="1">
              <a:lnSpc>
                <a:spcPct val="100000"/>
              </a:lnSpc>
            </a:pP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ffffff"/>
                </a:solidFill>
                <a:uFill>
                  <a:solidFill>
                    <a:srgbClr val="ffffff"/>
                  </a:solidFill>
                </a:uFill>
                <a:latin typeface="Trebuchet MS"/>
              </a:rPr>
              <a:t>تعرض شاومي أدوات تقنية بأحدث التقنيات في كل قطاع وبأسعار تنافسية للغاية; وهذا يجعلها العلامة التجارية الاكثر طلبا في مجال الإلكترونيات. إن القدرة على تقديم منتجات عالية الجودة وبأسعار اقتصادية تميز </a:t>
            </a:r>
            <a:r>
              <a:rPr lang="fr-FR" sz="1800" spc="-1" strike="noStrike">
                <a:solidFill>
                  <a:srgbClr val="ffffff"/>
                </a:solidFill>
                <a:uFill>
                  <a:solidFill>
                    <a:srgbClr val="ffffff"/>
                  </a:solidFill>
                </a:uFill>
                <a:latin typeface="Trebuchet MS"/>
              </a:rPr>
              <a:t>Xiaomi</a:t>
            </a:r>
            <a:r>
              <a:rPr lang="fr-FR" sz="1800" spc="-1" strike="noStrike">
                <a:solidFill>
                  <a:srgbClr val="ffffff"/>
                </a:solidFill>
                <a:uFill>
                  <a:solidFill>
                    <a:srgbClr val="ffffff"/>
                  </a:solidFill>
                </a:uFill>
                <a:latin typeface="Trebuchet MS"/>
              </a:rPr>
              <a:t> عن البقية.</a:t>
            </a:r>
            <a:endParaRPr lang="fr-FR" sz="1800" spc="-1" strike="noStrike">
              <a:solidFill>
                <a:srgbClr val="000000"/>
              </a:solidFill>
              <a:uFill>
                <a:solidFill>
                  <a:srgbClr val="ffffff"/>
                </a:solidFill>
              </a:uFill>
              <a:latin typeface="Arial"/>
            </a:endParaRPr>
          </a:p>
          <a:p>
            <a:pPr algn="ctr" rtl="1">
              <a:lnSpc>
                <a:spcPct val="100000"/>
              </a:lnSpc>
            </a:pP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ffffff"/>
                </a:solidFill>
                <a:uFill>
                  <a:solidFill>
                    <a:srgbClr val="ffffff"/>
                  </a:solidFill>
                </a:uFill>
                <a:latin typeface="Trebuchet MS"/>
              </a:rPr>
              <a:t>تكنولوجيًا، تعتبر </a:t>
            </a:r>
            <a:r>
              <a:rPr lang="fr-FR" sz="1800" spc="-1" strike="noStrike">
                <a:solidFill>
                  <a:srgbClr val="ffffff"/>
                </a:solidFill>
                <a:uFill>
                  <a:solidFill>
                    <a:srgbClr val="ffffff"/>
                  </a:solidFill>
                </a:uFill>
                <a:latin typeface="Trebuchet MS"/>
              </a:rPr>
              <a:t>Xiaomi</a:t>
            </a:r>
            <a:r>
              <a:rPr lang="fr-FR" sz="1800" spc="-1" strike="noStrike">
                <a:solidFill>
                  <a:srgbClr val="ffffff"/>
                </a:solidFill>
                <a:uFill>
                  <a:solidFill>
                    <a:srgbClr val="ffffff"/>
                  </a:solidFill>
                </a:uFill>
                <a:latin typeface="Trebuchet MS"/>
              </a:rPr>
              <a:t> شركة عملاقة تمتلك مجموعة كبيرة من المنتجات. من الهواتف الذكية إلى أجهزة التلفزيون الذكية والآن الهواتف القادرة على تشغيل الجيل الخامس من الاتصالات المتنقلة، كل ما تريده! تمتلك </a:t>
            </a:r>
            <a:r>
              <a:rPr lang="fr-FR" sz="1800" spc="-1" strike="noStrike">
                <a:solidFill>
                  <a:srgbClr val="ffffff"/>
                </a:solidFill>
                <a:uFill>
                  <a:solidFill>
                    <a:srgbClr val="ffffff"/>
                  </a:solidFill>
                </a:uFill>
                <a:latin typeface="Trebuchet MS"/>
              </a:rPr>
              <a:t>Xiaomi</a:t>
            </a:r>
            <a:r>
              <a:rPr lang="fr-FR" sz="1800" spc="-1" strike="noStrike">
                <a:solidFill>
                  <a:srgbClr val="ffffff"/>
                </a:solidFill>
                <a:uFill>
                  <a:solidFill>
                    <a:srgbClr val="ffffff"/>
                  </a:solidFill>
                </a:uFill>
                <a:latin typeface="Trebuchet MS"/>
              </a:rPr>
              <a:t> كل شيء. إنها تتقدم على المنافسين من خلال تنفيذ أحدث ترقيات الأجهزة والبرامج.</a:t>
            </a:r>
            <a:endParaRPr lang="fr-FR" sz="1800" spc="-1" strike="noStrike">
              <a:solidFill>
                <a:srgbClr val="000000"/>
              </a:solidFill>
              <a:uFill>
                <a:solidFill>
                  <a:srgbClr val="ffffff"/>
                </a:solidFill>
              </a:uFill>
              <a:latin typeface="Arial"/>
            </a:endParaRPr>
          </a:p>
          <a:p>
            <a:pPr algn="ctr" rtl="1">
              <a:lnSpc>
                <a:spcPct val="100000"/>
              </a:lnSpc>
            </a:pP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ffffff"/>
                </a:solidFill>
                <a:uFill>
                  <a:solidFill>
                    <a:srgbClr val="ffffff"/>
                  </a:solidFill>
                </a:uFill>
                <a:latin typeface="Trebuchet MS"/>
              </a:rPr>
              <a:t>يشهد قطاع الرياضة والنشاط حاليًا نموًا كبيرًا في السوق. تمتلك </a:t>
            </a:r>
            <a:r>
              <a:rPr lang="fr-FR" sz="1800" spc="-1" strike="noStrike">
                <a:solidFill>
                  <a:srgbClr val="ffffff"/>
                </a:solidFill>
                <a:uFill>
                  <a:solidFill>
                    <a:srgbClr val="ffffff"/>
                  </a:solidFill>
                </a:uFill>
                <a:latin typeface="Trebuchet MS"/>
              </a:rPr>
              <a:t>Xiaomi</a:t>
            </a:r>
            <a:r>
              <a:rPr lang="fr-FR" sz="1800" spc="-1" strike="noStrike">
                <a:solidFill>
                  <a:srgbClr val="ffffff"/>
                </a:solidFill>
                <a:uFill>
                  <a:solidFill>
                    <a:srgbClr val="ffffff"/>
                  </a:solidFill>
                </a:uFill>
                <a:latin typeface="Trebuchet MS"/>
              </a:rPr>
              <a:t> مجموعة واسعة من الساعات الذكية التي استحوذت على حصة جيدة في السوق. لقد دخلت شاومي في جميع جوانب الإلكترونيات والأدوات الممكنة بتقنية متطورة</a:t>
            </a:r>
            <a:endParaRPr lang="fr-FR" sz="1800" spc="-1" strike="noStrike">
              <a:solidFill>
                <a:srgbClr val="000000"/>
              </a:solidFill>
              <a:uFill>
                <a:solidFill>
                  <a:srgbClr val="ffffff"/>
                </a:solidFill>
              </a:uFill>
              <a:latin typeface="Arial"/>
            </a:endParaRPr>
          </a:p>
        </p:txBody>
      </p:sp>
    </p:spTree>
  </p:cSld>
  <p:transition spd="slow">
    <p:fade/>
  </p:transition>
  <p:timing>
    <p:tnLst>
      <p:par>
        <p:cTn id="462" dur="indefinite" restart="never" nodeType="tmRoot">
          <p:childTnLst>
            <p:seq>
              <p:cTn id="463" dur="indefinite" nodeType="mainSeq">
                <p:childTnLst>
                  <p:par>
                    <p:cTn id="464" fill="hold">
                      <p:stCondLst>
                        <p:cond delay="0"/>
                      </p:stCondLst>
                      <p:childTnLst>
                        <p:par>
                          <p:cTn id="465" fill="hold">
                            <p:stCondLst>
                              <p:cond delay="0"/>
                            </p:stCondLst>
                            <p:childTnLst>
                              <p:par>
                                <p:cTn id="466" nodeType="withEffect" fill="hold" presetClass="emph" presetID="8">
                                  <p:stCondLst>
                                    <p:cond delay="0"/>
                                  </p:stCondLst>
                                  <p:childTnLst/>
                                </p:cTn>
                              </p:par>
                              <p:par>
                                <p:cTn id="467" nodeType="withEffect" fill="hold" presetClass="emph" presetID="8">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3" name="CustomShape 1"/>
          <p:cNvSpPr/>
          <p:nvPr/>
        </p:nvSpPr>
        <p:spPr>
          <a:xfrm>
            <a:off x="2869560" y="202680"/>
            <a:ext cx="6452640" cy="6452640"/>
          </a:xfrm>
          <a:prstGeom prst="ellipse">
            <a:avLst/>
          </a:prstGeom>
          <a:solidFill>
            <a:schemeClr val="bg1">
              <a:alpha val="40000"/>
            </a:schemeClr>
          </a:solidFill>
          <a:ln w="127080">
            <a:solidFill>
              <a:schemeClr val="bg1"/>
            </a:solidFill>
          </a:ln>
        </p:spPr>
        <p:style>
          <a:lnRef idx="2">
            <a:schemeClr val="accent1">
              <a:shade val="50000"/>
            </a:schemeClr>
          </a:lnRef>
          <a:fillRef idx="1">
            <a:schemeClr val="accent1"/>
          </a:fillRef>
          <a:effectRef idx="0">
            <a:schemeClr val="accent1"/>
          </a:effectRef>
          <a:fontRef idx="minor"/>
        </p:style>
      </p:sp>
      <p:sp>
        <p:nvSpPr>
          <p:cNvPr id="474" name="CustomShape 2"/>
          <p:cNvSpPr/>
          <p:nvPr/>
        </p:nvSpPr>
        <p:spPr>
          <a:xfrm>
            <a:off x="2947680" y="3390120"/>
            <a:ext cx="6296400" cy="1080720"/>
          </a:xfrm>
          <a:prstGeom prst="rect">
            <a:avLst/>
          </a:prstGeom>
          <a:noFill/>
          <a:ln>
            <a:noFill/>
          </a:ln>
        </p:spPr>
        <p:style>
          <a:lnRef idx="0"/>
          <a:fillRef idx="0"/>
          <a:effectRef idx="0"/>
          <a:fontRef idx="minor"/>
        </p:style>
        <p:txBody>
          <a:bodyPr lIns="90000" rIns="90000" tIns="45000" bIns="45000"/>
          <a:p>
            <a:pPr algn="ctr">
              <a:lnSpc>
                <a:spcPct val="100000"/>
              </a:lnSpc>
            </a:pPr>
            <a:r>
              <a:rPr b="1" lang="fr-FR" sz="6500" spc="-148" strike="noStrike">
                <a:solidFill>
                  <a:srgbClr val="ffffff"/>
                </a:solidFill>
                <a:uFill>
                  <a:solidFill>
                    <a:srgbClr val="ffffff"/>
                  </a:solidFill>
                </a:uFill>
                <a:latin typeface="Raleway Black"/>
              </a:rPr>
              <a:t>عوامل بيئية</a:t>
            </a:r>
            <a:endParaRPr lang="fr-FR" sz="1800" spc="-1" strike="noStrike">
              <a:solidFill>
                <a:srgbClr val="000000"/>
              </a:solidFill>
              <a:uFill>
                <a:solidFill>
                  <a:srgbClr val="ffffff"/>
                </a:solidFill>
              </a:uFill>
              <a:latin typeface="Arial"/>
            </a:endParaRPr>
          </a:p>
        </p:txBody>
      </p:sp>
      <p:pic>
        <p:nvPicPr>
          <p:cNvPr id="475" name="Graphic 6" descr=""/>
          <p:cNvPicPr/>
          <p:nvPr/>
        </p:nvPicPr>
        <p:blipFill>
          <a:blip r:embed="rId1"/>
          <a:stretch/>
        </p:blipFill>
        <p:spPr>
          <a:xfrm>
            <a:off x="4542120" y="459000"/>
            <a:ext cx="3107160" cy="3107160"/>
          </a:xfrm>
          <a:prstGeom prst="rect">
            <a:avLst/>
          </a:prstGeom>
          <a:ln>
            <a:noFill/>
          </a:ln>
          <a:effectLst>
            <a:outerShdw algn="t" blurRad="50800" dir="5400000" dist="38100" rotWithShape="0">
              <a:srgbClr val="000000">
                <a:alpha val="40000"/>
              </a:srgbClr>
            </a:outerShdw>
          </a:effectLst>
        </p:spPr>
      </p:pic>
    </p:spTree>
  </p:cSld>
  <p:timing>
    <p:tnLst>
      <p:par>
        <p:cTn id="468" dur="indefinite" restart="never" nodeType="tmRoot">
          <p:childTnLst>
            <p:seq>
              <p:cTn id="469"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pic>
        <p:nvPicPr>
          <p:cNvPr id="476" name="Picture 2" descr=""/>
          <p:cNvPicPr/>
          <p:nvPr/>
        </p:nvPicPr>
        <p:blipFill>
          <a:blip r:embed="rId2"/>
          <a:stretch/>
        </p:blipFill>
        <p:spPr>
          <a:xfrm>
            <a:off x="0" y="0"/>
            <a:ext cx="12191760" cy="6857640"/>
          </a:xfrm>
          <a:prstGeom prst="rect">
            <a:avLst/>
          </a:prstGeom>
          <a:ln>
            <a:noFill/>
          </a:ln>
        </p:spPr>
      </p:pic>
      <p:sp>
        <p:nvSpPr>
          <p:cNvPr id="477" name="CustomShape 1"/>
          <p:cNvSpPr/>
          <p:nvPr/>
        </p:nvSpPr>
        <p:spPr>
          <a:xfrm>
            <a:off x="0" y="0"/>
            <a:ext cx="12191760" cy="6857640"/>
          </a:xfrm>
          <a:prstGeom prst="rect">
            <a:avLst/>
          </a:prstGeom>
          <a:solidFill>
            <a:schemeClr val="tx1">
              <a:alpha val="50000"/>
            </a:schemeClr>
          </a:solidFill>
          <a:ln>
            <a:noFill/>
          </a:ln>
        </p:spPr>
        <p:style>
          <a:lnRef idx="0"/>
          <a:fillRef idx="0"/>
          <a:effectRef idx="0"/>
          <a:fontRef idx="minor"/>
        </p:style>
      </p:sp>
      <p:sp>
        <p:nvSpPr>
          <p:cNvPr id="478" name="CustomShape 2"/>
          <p:cNvSpPr/>
          <p:nvPr/>
        </p:nvSpPr>
        <p:spPr>
          <a:xfrm>
            <a:off x="-1365120" y="-4032000"/>
            <a:ext cx="14921640" cy="14921640"/>
          </a:xfrm>
          <a:prstGeom prst="ellipse">
            <a:avLst/>
          </a:prstGeom>
          <a:noFill/>
          <a:ln w="127080">
            <a:solidFill>
              <a:schemeClr val="bg1"/>
            </a:solidFill>
          </a:ln>
        </p:spPr>
        <p:style>
          <a:lnRef idx="2">
            <a:schemeClr val="accent1">
              <a:shade val="50000"/>
            </a:schemeClr>
          </a:lnRef>
          <a:fillRef idx="1">
            <a:schemeClr val="accent1"/>
          </a:fillRef>
          <a:effectRef idx="0">
            <a:schemeClr val="accent1"/>
          </a:effectRef>
          <a:fontRef idx="minor"/>
        </p:style>
      </p:sp>
      <p:sp>
        <p:nvSpPr>
          <p:cNvPr id="479" name="CustomShape 3"/>
          <p:cNvSpPr/>
          <p:nvPr/>
        </p:nvSpPr>
        <p:spPr>
          <a:xfrm>
            <a:off x="3069000" y="2079000"/>
            <a:ext cx="6053400" cy="143100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fr-FR" sz="8800" spc="-148" strike="noStrike">
                <a:solidFill>
                  <a:srgbClr val="ffffff"/>
                </a:solidFill>
                <a:uFill>
                  <a:solidFill>
                    <a:srgbClr val="ffffff"/>
                  </a:solidFill>
                </a:uFill>
                <a:latin typeface="Raleway Black"/>
              </a:rPr>
              <a:t>عوامل بيئية</a:t>
            </a:r>
            <a:endParaRPr lang="fr-FR" sz="1800" spc="-1" strike="noStrike">
              <a:solidFill>
                <a:srgbClr val="000000"/>
              </a:solidFill>
              <a:uFill>
                <a:solidFill>
                  <a:srgbClr val="ffffff"/>
                </a:solidFill>
              </a:uFill>
              <a:latin typeface="Arial"/>
            </a:endParaRPr>
          </a:p>
        </p:txBody>
      </p:sp>
      <p:pic>
        <p:nvPicPr>
          <p:cNvPr id="480" name="Graphic 15" descr=""/>
          <p:cNvPicPr/>
          <p:nvPr/>
        </p:nvPicPr>
        <p:blipFill>
          <a:blip r:embed="rId3"/>
          <a:stretch/>
        </p:blipFill>
        <p:spPr>
          <a:xfrm>
            <a:off x="5133240" y="518040"/>
            <a:ext cx="1765440" cy="1765440"/>
          </a:xfrm>
          <a:prstGeom prst="rect">
            <a:avLst/>
          </a:prstGeom>
          <a:ln>
            <a:noFill/>
          </a:ln>
          <a:effectLst>
            <a:outerShdw algn="ctr" blurRad="177800" rotWithShape="0" sx="102000" sy="102000">
              <a:srgbClr val="000000">
                <a:alpha val="40000"/>
              </a:srgbClr>
            </a:outerShdw>
          </a:effectLst>
        </p:spPr>
      </p:pic>
      <p:sp>
        <p:nvSpPr>
          <p:cNvPr id="481" name="CustomShape 4"/>
          <p:cNvSpPr/>
          <p:nvPr/>
        </p:nvSpPr>
        <p:spPr>
          <a:xfrm>
            <a:off x="8936640" y="1377000"/>
            <a:ext cx="362880" cy="362880"/>
          </a:xfrm>
          <a:prstGeom prst="ellipse">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
        <p:nvSpPr>
          <p:cNvPr id="482" name="CustomShape 5"/>
          <p:cNvSpPr/>
          <p:nvPr/>
        </p:nvSpPr>
        <p:spPr>
          <a:xfrm>
            <a:off x="9289080" y="1657440"/>
            <a:ext cx="1029960" cy="1029960"/>
          </a:xfrm>
          <a:prstGeom prst="ellipse">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
        <p:nvSpPr>
          <p:cNvPr id="483" name="CustomShape 6"/>
          <p:cNvSpPr/>
          <p:nvPr/>
        </p:nvSpPr>
        <p:spPr>
          <a:xfrm>
            <a:off x="10018800" y="2565000"/>
            <a:ext cx="1728000" cy="1728000"/>
          </a:xfrm>
          <a:prstGeom prst="ellipse">
            <a:avLst/>
          </a:prstGeom>
          <a:solidFill>
            <a:srgbClr val="ffffff"/>
          </a:solidFill>
          <a:ln w="76320">
            <a:noFill/>
          </a:ln>
        </p:spPr>
        <p:style>
          <a:lnRef idx="2">
            <a:schemeClr val="accent1">
              <a:shade val="50000"/>
            </a:schemeClr>
          </a:lnRef>
          <a:fillRef idx="1">
            <a:schemeClr val="accent1"/>
          </a:fillRef>
          <a:effectRef idx="0">
            <a:schemeClr val="accent1"/>
          </a:effectRef>
          <a:fontRef idx="minor"/>
        </p:style>
      </p:sp>
      <p:sp>
        <p:nvSpPr>
          <p:cNvPr id="484" name="CustomShape 7"/>
          <p:cNvSpPr/>
          <p:nvPr/>
        </p:nvSpPr>
        <p:spPr>
          <a:xfrm>
            <a:off x="1001880" y="3477600"/>
            <a:ext cx="10028160" cy="2833560"/>
          </a:xfrm>
          <a:prstGeom prst="rect">
            <a:avLst/>
          </a:prstGeom>
          <a:noFill/>
          <a:ln>
            <a:noFill/>
          </a:ln>
        </p:spPr>
        <p:style>
          <a:lnRef idx="0"/>
          <a:fillRef idx="0"/>
          <a:effectRef idx="0"/>
          <a:fontRef idx="minor"/>
        </p:style>
        <p:txBody>
          <a:bodyPr lIns="90000" rIns="90000" tIns="45000" bIns="45000"/>
          <a:p>
            <a:pPr algn="ctr" rtl="1">
              <a:lnSpc>
                <a:spcPct val="100000"/>
              </a:lnSpc>
            </a:pP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ffffff"/>
                </a:solidFill>
                <a:uFill>
                  <a:solidFill>
                    <a:srgbClr val="ffffff"/>
                  </a:solidFill>
                </a:uFill>
                <a:latin typeface="Trebuchet MS"/>
              </a:rPr>
              <a:t>تتبع شركة </a:t>
            </a:r>
            <a:r>
              <a:rPr lang="fr-FR" sz="1800" spc="-1" strike="noStrike">
                <a:solidFill>
                  <a:srgbClr val="ffffff"/>
                </a:solidFill>
                <a:uFill>
                  <a:solidFill>
                    <a:srgbClr val="ffffff"/>
                  </a:solidFill>
                </a:uFill>
                <a:latin typeface="Trebuchet MS"/>
              </a:rPr>
              <a:t>Xiaomi</a:t>
            </a:r>
            <a:r>
              <a:rPr lang="fr-FR" sz="1800" spc="-1" strike="noStrike">
                <a:solidFill>
                  <a:srgbClr val="ffffff"/>
                </a:solidFill>
                <a:uFill>
                  <a:solidFill>
                    <a:srgbClr val="ffffff"/>
                  </a:solidFill>
                </a:uFill>
                <a:latin typeface="Trebuchet MS"/>
              </a:rPr>
              <a:t> مفهوم الاقتصاد الدائري. فهم يدمجون مثل هذه المفاهيم في تصميم المنتجات التي تعمل كشرط أساسي لتقليل تأثير أنشطة الشركة على البيئة. إنهم يعتقدون أن المنتج يجب أن يتم تطويره بما يتماشى مع قناعات وقيم المستهلكين. أثناء تصميم المنتج ، يستخدمون مواد قابلة لإعادة التدوير ومواد متجددة غير ضارة بالبيئة. كما التزموا باعتماد ممارسات تجارية مسؤولة وأخلاقية. يؤمنون برفع معاييرهم لتحقيق التميز في قوانين الحوكمة.</a:t>
            </a:r>
            <a:endParaRPr lang="fr-FR" sz="1800" spc="-1" strike="noStrike">
              <a:solidFill>
                <a:srgbClr val="000000"/>
              </a:solidFill>
              <a:uFill>
                <a:solidFill>
                  <a:srgbClr val="ffffff"/>
                </a:solidFill>
              </a:uFill>
              <a:latin typeface="Arial"/>
            </a:endParaRPr>
          </a:p>
          <a:p>
            <a:pPr algn="ctr" rtl="1">
              <a:lnSpc>
                <a:spcPct val="100000"/>
              </a:lnSpc>
            </a:pP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ffffff"/>
                </a:solidFill>
                <a:uFill>
                  <a:solidFill>
                    <a:srgbClr val="ffffff"/>
                  </a:solidFill>
                </a:uFill>
                <a:latin typeface="Trebuchet MS"/>
              </a:rPr>
              <a:t>لقد اتخذوا العديد من الإجراءات لضمان عدم استخدام المواد الخطرة في عمليات الإنتاج. ومع ذلك ، وعلى عكس الشركات الأخرى المماثلة في السوق ، لا تنشر الشركة تقرير المسؤولية الاجتماعية للشركات على موقعها الإلكتروني. يصبح من الصعب تحليل مستوى التزام الشركة تمامًا بخفض تأثيرها البيئي.</a:t>
            </a:r>
            <a:endParaRPr lang="fr-FR" sz="1800" spc="-1" strike="noStrike">
              <a:solidFill>
                <a:srgbClr val="000000"/>
              </a:solidFill>
              <a:uFill>
                <a:solidFill>
                  <a:srgbClr val="ffffff"/>
                </a:solidFill>
              </a:uFill>
              <a:latin typeface="Arial"/>
            </a:endParaRPr>
          </a:p>
        </p:txBody>
      </p:sp>
    </p:spTree>
  </p:cSld>
  <p:transition spd="slow">
    <p:fade/>
  </p:transition>
  <p:timing>
    <p:tnLst>
      <p:par>
        <p:cTn id="470" dur="indefinite" restart="never" nodeType="tmRoot">
          <p:childTnLst>
            <p:seq>
              <p:cTn id="471" dur="indefinite" nodeType="mainSeq">
                <p:childTnLst>
                  <p:par>
                    <p:cTn id="472" fill="hold">
                      <p:stCondLst>
                        <p:cond delay="0"/>
                      </p:stCondLst>
                      <p:childTnLst>
                        <p:par>
                          <p:cTn id="473" fill="hold">
                            <p:stCondLst>
                              <p:cond delay="0"/>
                            </p:stCondLst>
                            <p:childTnLst>
                              <p:par>
                                <p:cTn id="474" nodeType="withEffect" fill="hold" presetClass="entr" presetID="10">
                                  <p:stCondLst>
                                    <p:cond delay="0"/>
                                  </p:stCondLst>
                                  <p:childTnLst>
                                    <p:set>
                                      <p:cBhvr>
                                        <p:cTn id="475" dur="1" fill="hold">
                                          <p:stCondLst>
                                            <p:cond delay="0"/>
                                          </p:stCondLst>
                                        </p:cTn>
                                        <p:tgtEl>
                                          <p:spTgt spid="481"/>
                                        </p:tgtEl>
                                        <p:attrNameLst>
                                          <p:attrName>style.visibility</p:attrName>
                                        </p:attrNameLst>
                                      </p:cBhvr>
                                      <p:to>
                                        <p:strVal val="visible"/>
                                      </p:to>
                                    </p:set>
                                    <p:animEffect filter="fade" transition="in">
                                      <p:cBhvr additive="repl">
                                        <p:cTn id="476" dur="2000"/>
                                        <p:tgtEl>
                                          <p:spTgt spid="481"/>
                                        </p:tgtEl>
                                      </p:cBhvr>
                                    </p:animEffect>
                                    <p:set>
                                      <p:cBhvr>
                                        <p:cTn id="477" dur="1" fill="hold">
                                          <p:stCondLst>
                                            <p:cond delay="5000"/>
                                          </p:stCondLst>
                                        </p:cTn>
                                        <p:tgtEl>
                                          <p:spTgt spid="481"/>
                                        </p:tgtEl>
                                        <p:attrNameLst>
                                          <p:attrName>style.visibility</p:attrName>
                                        </p:attrNameLst>
                                      </p:cBhvr>
                                      <p:to>
                                        <p:strVal val="hidden"/>
                                      </p:to>
                                    </p:set>
                                  </p:childTnLst>
                                </p:cTn>
                              </p:par>
                              <p:par>
                                <p:cTn id="478" nodeType="withEffect" fill="hold" presetClass="path" presetID="64">
                                  <p:stCondLst>
                                    <p:cond delay="0"/>
                                  </p:stCondLst>
                                  <p:childTnLst/>
                                </p:cTn>
                              </p:par>
                              <p:par>
                                <p:cTn id="479" nodeType="withEffect" fill="hold" presetClass="entr" presetID="10">
                                  <p:stCondLst>
                                    <p:cond delay="400"/>
                                  </p:stCondLst>
                                  <p:childTnLst>
                                    <p:set>
                                      <p:cBhvr>
                                        <p:cTn id="480" dur="1" fill="hold">
                                          <p:stCondLst>
                                            <p:cond delay="0"/>
                                          </p:stCondLst>
                                        </p:cTn>
                                        <p:tgtEl>
                                          <p:spTgt spid="482"/>
                                        </p:tgtEl>
                                        <p:attrNameLst>
                                          <p:attrName>style.visibility</p:attrName>
                                        </p:attrNameLst>
                                      </p:cBhvr>
                                      <p:to>
                                        <p:strVal val="visible"/>
                                      </p:to>
                                    </p:set>
                                    <p:animEffect filter="fade" transition="in">
                                      <p:cBhvr additive="repl">
                                        <p:cTn id="481" dur="2000"/>
                                        <p:tgtEl>
                                          <p:spTgt spid="482"/>
                                        </p:tgtEl>
                                      </p:cBhvr>
                                    </p:animEffect>
                                    <p:set>
                                      <p:cBhvr>
                                        <p:cTn id="482" dur="1" fill="hold">
                                          <p:stCondLst>
                                            <p:cond delay="10000"/>
                                          </p:stCondLst>
                                        </p:cTn>
                                        <p:tgtEl>
                                          <p:spTgt spid="482"/>
                                        </p:tgtEl>
                                        <p:attrNameLst>
                                          <p:attrName>style.visibility</p:attrName>
                                        </p:attrNameLst>
                                      </p:cBhvr>
                                      <p:to>
                                        <p:strVal val="hidden"/>
                                      </p:to>
                                    </p:set>
                                  </p:childTnLst>
                                </p:cTn>
                              </p:par>
                              <p:par>
                                <p:cTn id="483" nodeType="withEffect" fill="hold" presetClass="path" presetID="64">
                                  <p:stCondLst>
                                    <p:cond delay="400"/>
                                  </p:stCondLst>
                                  <p:childTnLst/>
                                </p:cTn>
                              </p:par>
                              <p:par>
                                <p:cTn id="484" nodeType="withEffect" fill="hold" presetClass="entr" presetID="10">
                                  <p:stCondLst>
                                    <p:cond delay="800"/>
                                  </p:stCondLst>
                                  <p:childTnLst>
                                    <p:set>
                                      <p:cBhvr>
                                        <p:cTn id="485" dur="1" fill="hold">
                                          <p:stCondLst>
                                            <p:cond delay="0"/>
                                          </p:stCondLst>
                                        </p:cTn>
                                        <p:tgtEl>
                                          <p:spTgt spid="483"/>
                                        </p:tgtEl>
                                        <p:attrNameLst>
                                          <p:attrName>style.visibility</p:attrName>
                                        </p:attrNameLst>
                                      </p:cBhvr>
                                      <p:to>
                                        <p:strVal val="visible"/>
                                      </p:to>
                                    </p:set>
                                    <p:animEffect filter="fade" transition="in">
                                      <p:cBhvr additive="repl">
                                        <p:cTn id="486" dur="2000"/>
                                        <p:tgtEl>
                                          <p:spTgt spid="483"/>
                                        </p:tgtEl>
                                      </p:cBhvr>
                                    </p:animEffect>
                                    <p:set>
                                      <p:cBhvr>
                                        <p:cTn id="487" dur="1" fill="hold">
                                          <p:stCondLst>
                                            <p:cond delay="15000"/>
                                          </p:stCondLst>
                                        </p:cTn>
                                        <p:tgtEl>
                                          <p:spTgt spid="483"/>
                                        </p:tgtEl>
                                        <p:attrNameLst>
                                          <p:attrName>style.visibility</p:attrName>
                                        </p:attrNameLst>
                                      </p:cBhvr>
                                      <p:to>
                                        <p:strVal val="hidden"/>
                                      </p:to>
                                    </p:set>
                                  </p:childTnLst>
                                </p:cTn>
                              </p:par>
                              <p:par>
                                <p:cTn id="488" nodeType="withEffect" fill="hold" presetClass="path" presetID="64">
                                  <p:stCondLst>
                                    <p:cond delay="80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5" name="CustomShape 1"/>
          <p:cNvSpPr/>
          <p:nvPr/>
        </p:nvSpPr>
        <p:spPr>
          <a:xfrm>
            <a:off x="2869560" y="202680"/>
            <a:ext cx="6452640" cy="6452640"/>
          </a:xfrm>
          <a:prstGeom prst="ellipse">
            <a:avLst/>
          </a:prstGeom>
          <a:solidFill>
            <a:schemeClr val="bg1">
              <a:alpha val="40000"/>
            </a:schemeClr>
          </a:solidFill>
          <a:ln w="127080">
            <a:solidFill>
              <a:schemeClr val="bg1"/>
            </a:solidFill>
          </a:ln>
        </p:spPr>
        <p:style>
          <a:lnRef idx="2">
            <a:schemeClr val="accent1">
              <a:shade val="50000"/>
            </a:schemeClr>
          </a:lnRef>
          <a:fillRef idx="1">
            <a:schemeClr val="accent1"/>
          </a:fillRef>
          <a:effectRef idx="0">
            <a:schemeClr val="accent1"/>
          </a:effectRef>
          <a:fontRef idx="minor"/>
        </p:style>
      </p:sp>
      <p:sp>
        <p:nvSpPr>
          <p:cNvPr id="486" name="CustomShape 2"/>
          <p:cNvSpPr/>
          <p:nvPr/>
        </p:nvSpPr>
        <p:spPr>
          <a:xfrm>
            <a:off x="2947680" y="3429000"/>
            <a:ext cx="6296400" cy="1080720"/>
          </a:xfrm>
          <a:prstGeom prst="rect">
            <a:avLst/>
          </a:prstGeom>
          <a:noFill/>
          <a:ln>
            <a:noFill/>
          </a:ln>
        </p:spPr>
        <p:style>
          <a:lnRef idx="0"/>
          <a:fillRef idx="0"/>
          <a:effectRef idx="0"/>
          <a:fontRef idx="minor"/>
        </p:style>
        <p:txBody>
          <a:bodyPr lIns="90000" rIns="90000" tIns="45000" bIns="45000"/>
          <a:p>
            <a:pPr algn="ctr">
              <a:lnSpc>
                <a:spcPct val="100000"/>
              </a:lnSpc>
            </a:pPr>
            <a:r>
              <a:rPr b="1" lang="fr-FR" sz="6500" spc="-148" strike="noStrike">
                <a:solidFill>
                  <a:srgbClr val="ffffff"/>
                </a:solidFill>
                <a:uFill>
                  <a:solidFill>
                    <a:srgbClr val="ffffff"/>
                  </a:solidFill>
                </a:uFill>
                <a:latin typeface="Raleway Black"/>
              </a:rPr>
              <a:t>عوامل قانونية</a:t>
            </a:r>
            <a:endParaRPr lang="fr-FR" sz="1800" spc="-1" strike="noStrike">
              <a:solidFill>
                <a:srgbClr val="000000"/>
              </a:solidFill>
              <a:uFill>
                <a:solidFill>
                  <a:srgbClr val="ffffff"/>
                </a:solidFill>
              </a:uFill>
              <a:latin typeface="Arial"/>
            </a:endParaRPr>
          </a:p>
        </p:txBody>
      </p:sp>
      <p:pic>
        <p:nvPicPr>
          <p:cNvPr id="487" name="Graphic 6" descr=""/>
          <p:cNvPicPr/>
          <p:nvPr/>
        </p:nvPicPr>
        <p:blipFill>
          <a:blip r:embed="rId1"/>
          <a:stretch/>
        </p:blipFill>
        <p:spPr>
          <a:xfrm>
            <a:off x="4542120" y="459000"/>
            <a:ext cx="3107160" cy="3107160"/>
          </a:xfrm>
          <a:prstGeom prst="rect">
            <a:avLst/>
          </a:prstGeom>
          <a:ln>
            <a:noFill/>
          </a:ln>
          <a:effectLst>
            <a:outerShdw algn="t" blurRad="50800" dir="5400000" dist="38100" rotWithShape="0">
              <a:srgbClr val="000000">
                <a:alpha val="40000"/>
              </a:srgbClr>
            </a:outerShdw>
          </a:effectLst>
        </p:spPr>
      </p:pic>
    </p:spTree>
  </p:cSld>
  <p:timing>
    <p:tnLst>
      <p:par>
        <p:cTn id="489" dur="indefinite" restart="never" nodeType="tmRoot">
          <p:childTnLst>
            <p:seq>
              <p:cTn id="490"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pic>
        <p:nvPicPr>
          <p:cNvPr id="488" name="Picture 17" descr=""/>
          <p:cNvPicPr/>
          <p:nvPr/>
        </p:nvPicPr>
        <p:blipFill>
          <a:blip r:embed="rId2"/>
          <a:stretch/>
        </p:blipFill>
        <p:spPr>
          <a:xfrm>
            <a:off x="0" y="0"/>
            <a:ext cx="12191760" cy="7393680"/>
          </a:xfrm>
          <a:prstGeom prst="rect">
            <a:avLst/>
          </a:prstGeom>
          <a:ln>
            <a:noFill/>
          </a:ln>
        </p:spPr>
      </p:pic>
      <p:sp>
        <p:nvSpPr>
          <p:cNvPr id="489" name="CustomShape 1"/>
          <p:cNvSpPr/>
          <p:nvPr/>
        </p:nvSpPr>
        <p:spPr>
          <a:xfrm>
            <a:off x="0" y="0"/>
            <a:ext cx="12191760" cy="6857640"/>
          </a:xfrm>
          <a:prstGeom prst="rect">
            <a:avLst/>
          </a:prstGeom>
          <a:solidFill>
            <a:schemeClr val="tx1">
              <a:alpha val="50000"/>
            </a:schemeClr>
          </a:solidFill>
          <a:ln>
            <a:noFill/>
          </a:ln>
        </p:spPr>
        <p:style>
          <a:lnRef idx="0"/>
          <a:fillRef idx="0"/>
          <a:effectRef idx="0"/>
          <a:fontRef idx="minor"/>
        </p:style>
      </p:sp>
      <p:sp>
        <p:nvSpPr>
          <p:cNvPr id="490" name="CustomShape 2"/>
          <p:cNvSpPr/>
          <p:nvPr/>
        </p:nvSpPr>
        <p:spPr>
          <a:xfrm>
            <a:off x="-1365120" y="-4032000"/>
            <a:ext cx="14921640" cy="14921640"/>
          </a:xfrm>
          <a:prstGeom prst="ellipse">
            <a:avLst/>
          </a:prstGeom>
          <a:noFill/>
          <a:ln w="127080">
            <a:solidFill>
              <a:schemeClr val="bg1"/>
            </a:solidFill>
          </a:ln>
        </p:spPr>
        <p:style>
          <a:lnRef idx="2">
            <a:schemeClr val="accent1">
              <a:shade val="50000"/>
            </a:schemeClr>
          </a:lnRef>
          <a:fillRef idx="1">
            <a:schemeClr val="accent1"/>
          </a:fillRef>
          <a:effectRef idx="0">
            <a:schemeClr val="accent1"/>
          </a:effectRef>
          <a:fontRef idx="minor"/>
        </p:style>
      </p:sp>
      <p:sp>
        <p:nvSpPr>
          <p:cNvPr id="491" name="CustomShape 3"/>
          <p:cNvSpPr/>
          <p:nvPr/>
        </p:nvSpPr>
        <p:spPr>
          <a:xfrm>
            <a:off x="2442240" y="1881360"/>
            <a:ext cx="7148160" cy="143100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fr-FR" sz="8800" spc="-148" strike="noStrike">
                <a:solidFill>
                  <a:srgbClr val="ffffff"/>
                </a:solidFill>
                <a:uFill>
                  <a:solidFill>
                    <a:srgbClr val="ffffff"/>
                  </a:solidFill>
                </a:uFill>
                <a:latin typeface="Raleway Black"/>
              </a:rPr>
              <a:t>عوامل قانونية</a:t>
            </a:r>
            <a:endParaRPr lang="fr-FR" sz="1800" spc="-1" strike="noStrike">
              <a:solidFill>
                <a:srgbClr val="000000"/>
              </a:solidFill>
              <a:uFill>
                <a:solidFill>
                  <a:srgbClr val="ffffff"/>
                </a:solidFill>
              </a:uFill>
              <a:latin typeface="Arial"/>
            </a:endParaRPr>
          </a:p>
        </p:txBody>
      </p:sp>
      <p:pic>
        <p:nvPicPr>
          <p:cNvPr id="492" name="Graphic 7" descr=""/>
          <p:cNvPicPr/>
          <p:nvPr/>
        </p:nvPicPr>
        <p:blipFill>
          <a:blip r:embed="rId3"/>
          <a:stretch/>
        </p:blipFill>
        <p:spPr>
          <a:xfrm>
            <a:off x="5133240" y="269280"/>
            <a:ext cx="1765440" cy="1765440"/>
          </a:xfrm>
          <a:prstGeom prst="rect">
            <a:avLst/>
          </a:prstGeom>
          <a:ln>
            <a:noFill/>
          </a:ln>
          <a:effectLst>
            <a:outerShdw algn="ctr" blurRad="177800" rotWithShape="0" sx="102000" sy="102000">
              <a:srgbClr val="000000">
                <a:alpha val="40000"/>
              </a:srgbClr>
            </a:outerShdw>
          </a:effectLst>
        </p:spPr>
      </p:pic>
      <p:sp>
        <p:nvSpPr>
          <p:cNvPr id="493" name="CustomShape 4"/>
          <p:cNvSpPr/>
          <p:nvPr/>
        </p:nvSpPr>
        <p:spPr>
          <a:xfrm>
            <a:off x="1913400" y="3429000"/>
            <a:ext cx="8202960" cy="3107880"/>
          </a:xfrm>
          <a:prstGeom prst="rect">
            <a:avLst/>
          </a:prstGeom>
          <a:noFill/>
          <a:ln>
            <a:noFill/>
          </a:ln>
        </p:spPr>
        <p:style>
          <a:lnRef idx="0"/>
          <a:fillRef idx="0"/>
          <a:effectRef idx="0"/>
          <a:fontRef idx="minor"/>
        </p:style>
        <p:txBody>
          <a:bodyPr lIns="90000" rIns="90000" tIns="45000" bIns="45000"/>
          <a:p>
            <a:pPr algn="ctr" rtl="1">
              <a:lnSpc>
                <a:spcPct val="100000"/>
              </a:lnSpc>
            </a:pPr>
            <a:r>
              <a:rPr lang="fr-FR" sz="1800" spc="-1" strike="noStrike">
                <a:solidFill>
                  <a:srgbClr val="ffffff"/>
                </a:solidFill>
                <a:uFill>
                  <a:solidFill>
                    <a:srgbClr val="ffffff"/>
                  </a:solidFill>
                </a:uFill>
                <a:latin typeface="Trebuchet MS"/>
              </a:rPr>
              <a:t>تعرضت شركة شاومي في الماضي إلى قضايا قانونية صارمة. كان لهذا تأثير سلبي على صورة العلامة التجارية في أذهان المستهلكين. تم اتهام منتجات الشركة الرائدة وهي هاتف </a:t>
            </a:r>
            <a:r>
              <a:rPr lang="fr-FR" sz="1800" spc="-1" strike="noStrike">
                <a:solidFill>
                  <a:srgbClr val="ffffff"/>
                </a:solidFill>
                <a:uFill>
                  <a:solidFill>
                    <a:srgbClr val="ffffff"/>
                  </a:solidFill>
                </a:uFill>
                <a:latin typeface="Trebuchet MS"/>
              </a:rPr>
              <a:t>Mi 5</a:t>
            </a:r>
            <a:r>
              <a:rPr lang="fr-FR" sz="1800" spc="-1" strike="noStrike">
                <a:solidFill>
                  <a:srgbClr val="ffffff"/>
                </a:solidFill>
                <a:uFill>
                  <a:solidFill>
                    <a:srgbClr val="ffffff"/>
                  </a:solidFill>
                </a:uFill>
                <a:latin typeface="Trebuchet MS"/>
              </a:rPr>
              <a:t> و </a:t>
            </a:r>
            <a:r>
              <a:rPr lang="fr-FR" sz="1800" spc="-1" strike="noStrike">
                <a:solidFill>
                  <a:srgbClr val="ffffff"/>
                </a:solidFill>
                <a:uFill>
                  <a:solidFill>
                    <a:srgbClr val="ffffff"/>
                  </a:solidFill>
                </a:uFill>
                <a:latin typeface="Trebuchet MS"/>
              </a:rPr>
              <a:t>Mi 5 Plus</a:t>
            </a:r>
            <a:r>
              <a:rPr lang="fr-FR" sz="1800" spc="-1" strike="noStrike">
                <a:solidFill>
                  <a:srgbClr val="ffffff"/>
                </a:solidFill>
                <a:uFill>
                  <a:solidFill>
                    <a:srgbClr val="ffffff"/>
                  </a:solidFill>
                </a:uFill>
                <a:latin typeface="Trebuchet MS"/>
              </a:rPr>
              <a:t> بانتهاك براءات الاختراع من قبل شركة </a:t>
            </a:r>
            <a:r>
              <a:rPr lang="fr-FR" sz="1800" spc="-1" strike="noStrike">
                <a:solidFill>
                  <a:srgbClr val="ffffff"/>
                </a:solidFill>
                <a:uFill>
                  <a:solidFill>
                    <a:srgbClr val="ffffff"/>
                  </a:solidFill>
                </a:uFill>
                <a:latin typeface="Trebuchet MS"/>
              </a:rPr>
              <a:t>Blue Spike LLC</a:t>
            </a:r>
            <a:r>
              <a:rPr lang="fr-FR" sz="1800" spc="-1" strike="noStrike">
                <a:solidFill>
                  <a:srgbClr val="ffffff"/>
                </a:solidFill>
                <a:uFill>
                  <a:solidFill>
                    <a:srgbClr val="ffffff"/>
                  </a:solidFill>
                </a:uFill>
                <a:latin typeface="Trebuchet MS"/>
              </a:rPr>
              <a:t> ، وهي شركة أمريكية. وادعى المدعي أن تصميمات شاومي: تطور أو تصنع برمجيات ونظام توزيع عشوائي لمساحة العنوان (</a:t>
            </a:r>
            <a:r>
              <a:rPr lang="fr-FR" sz="1800" spc="-1" strike="noStrike">
                <a:solidFill>
                  <a:srgbClr val="ffffff"/>
                </a:solidFill>
                <a:uFill>
                  <a:solidFill>
                    <a:srgbClr val="ffffff"/>
                  </a:solidFill>
                </a:uFill>
                <a:latin typeface="Trebuchet MS"/>
              </a:rPr>
              <a:t>ASLR</a:t>
            </a:r>
            <a:r>
              <a:rPr lang="fr-FR" sz="1800" spc="-1" strike="noStrike">
                <a:solidFill>
                  <a:srgbClr val="ffffff"/>
                </a:solidFill>
                <a:uFill>
                  <a:solidFill>
                    <a:srgbClr val="ffffff"/>
                  </a:solidFill>
                </a:uFill>
                <a:latin typeface="Trebuchet MS"/>
              </a:rPr>
              <a:t>) ، والتي تستوردها وتقدم خدماتها لها في السوق الأمريكية. على الرغم من موافقة لجنة الاتصالات الفيدرالية الأمريكية (</a:t>
            </a:r>
            <a:r>
              <a:rPr lang="fr-FR" sz="1800" spc="-1" strike="noStrike">
                <a:solidFill>
                  <a:srgbClr val="ffffff"/>
                </a:solidFill>
                <a:uFill>
                  <a:solidFill>
                    <a:srgbClr val="ffffff"/>
                  </a:solidFill>
                </a:uFill>
                <a:latin typeface="Trebuchet MS"/>
              </a:rPr>
              <a:t>FCC</a:t>
            </a:r>
            <a:r>
              <a:rPr lang="fr-FR" sz="1800" spc="-1" strike="noStrike">
                <a:solidFill>
                  <a:srgbClr val="ffffff"/>
                </a:solidFill>
                <a:uFill>
                  <a:solidFill>
                    <a:srgbClr val="ffffff"/>
                  </a:solidFill>
                </a:uFill>
                <a:latin typeface="Trebuchet MS"/>
              </a:rPr>
              <a:t>) على كلا الطرازين من شاومي. تم وقف الشركة عن بيع أو الإعلان عن أو تصنيع منتجاتها في الهند ، بعد أن رفعت شركة إريكسون دعوى قضائية ضد الشركة بتهمة انتهاك براءات الاختراع الأساسية الموحدة الخاصة بها. حاولت شركة إريكسون الاتصال بالشركة عدة مرات من قبل بشأن مشكلة تتعلق بانتهاك ثماني براءات اختراع. إلا أن شركة شاومي تجاهلت طلب شركة إريكسون للتواصل.</a:t>
            </a:r>
            <a:endParaRPr lang="fr-FR" sz="1800" spc="-1" strike="noStrike">
              <a:solidFill>
                <a:srgbClr val="000000"/>
              </a:solidFill>
              <a:uFill>
                <a:solidFill>
                  <a:srgbClr val="ffffff"/>
                </a:solidFill>
              </a:uFill>
              <a:latin typeface="Arial"/>
            </a:endParaRPr>
          </a:p>
        </p:txBody>
      </p:sp>
    </p:spTree>
  </p:cSld>
  <p:transition spd="slow">
    <p:fade/>
  </p:transition>
  <p:timing>
    <p:tnLst>
      <p:par>
        <p:cTn id="491" dur="indefinite" restart="never" nodeType="tmRoot">
          <p:childTnLst>
            <p:seq>
              <p:cTn id="492"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4" name="CustomShape 1"/>
          <p:cNvSpPr/>
          <p:nvPr/>
        </p:nvSpPr>
        <p:spPr>
          <a:xfrm>
            <a:off x="4659840" y="2921040"/>
            <a:ext cx="7335720" cy="1004760"/>
          </a:xfrm>
          <a:prstGeom prst="rect">
            <a:avLst/>
          </a:prstGeom>
          <a:noFill/>
          <a:ln>
            <a:noFill/>
          </a:ln>
        </p:spPr>
        <p:style>
          <a:lnRef idx="0"/>
          <a:fillRef idx="0"/>
          <a:effectRef idx="0"/>
          <a:fontRef idx="minor"/>
        </p:style>
        <p:txBody>
          <a:bodyPr lIns="90000" rIns="90000" tIns="45000" bIns="45000"/>
          <a:p>
            <a:pPr algn="ctr">
              <a:lnSpc>
                <a:spcPct val="100000"/>
              </a:lnSpc>
            </a:pPr>
            <a:r>
              <a:rPr lang="fr-FR" sz="6000" spc="-1" strike="noStrike">
                <a:solidFill>
                  <a:srgbClr val="ffffff"/>
                </a:solidFill>
                <a:uFill>
                  <a:solidFill>
                    <a:srgbClr val="ffffff"/>
                  </a:solidFill>
                </a:uFill>
                <a:latin typeface="Arial"/>
              </a:rPr>
              <a:t>أشكال دخول الأسواق الدولية</a:t>
            </a:r>
            <a:endParaRPr lang="fr-FR" sz="1800" spc="-1" strike="noStrike">
              <a:solidFill>
                <a:srgbClr val="000000"/>
              </a:solidFill>
              <a:uFill>
                <a:solidFill>
                  <a:srgbClr val="ffffff"/>
                </a:solidFill>
              </a:uFill>
              <a:latin typeface="Arial"/>
            </a:endParaRPr>
          </a:p>
        </p:txBody>
      </p:sp>
    </p:spTree>
  </p:cSld>
  <p:transition spd="slow">
    <p:wipe dir="r"/>
  </p:transition>
  <p:timing>
    <p:tnLst>
      <p:par>
        <p:cTn id="493" dur="indefinite" restart="never" nodeType="tmRoot">
          <p:childTnLst>
            <p:seq>
              <p:cTn id="494"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5" name="CustomShape 1"/>
          <p:cNvSpPr/>
          <p:nvPr/>
        </p:nvSpPr>
        <p:spPr>
          <a:xfrm>
            <a:off x="606600" y="2810520"/>
            <a:ext cx="4910400" cy="1219320"/>
          </a:xfrm>
          <a:prstGeom prst="rect">
            <a:avLst/>
          </a:prstGeom>
          <a:noFill/>
          <a:ln>
            <a:noFill/>
          </a:ln>
        </p:spPr>
        <p:style>
          <a:lnRef idx="0"/>
          <a:fillRef idx="0"/>
          <a:effectRef idx="0"/>
          <a:fontRef idx="minor"/>
        </p:style>
        <p:txBody>
          <a:bodyPr lIns="47880" rIns="24120" tIns="0" bIns="0"/>
          <a:p>
            <a:pPr algn="ctr" rtl="1">
              <a:lnSpc>
                <a:spcPct val="100000"/>
              </a:lnSpc>
            </a:pPr>
            <a:r>
              <a:rPr lang="fr-FR" sz="8000" spc="-1" strike="noStrike">
                <a:solidFill>
                  <a:srgbClr val="ff6600"/>
                </a:solidFill>
                <a:uFill>
                  <a:solidFill>
                    <a:srgbClr val="ffffff"/>
                  </a:solidFill>
                </a:uFill>
                <a:latin typeface="Trebuchet MS"/>
              </a:rPr>
              <a:t>التصدير</a:t>
            </a:r>
            <a:endParaRPr lang="fr-FR" sz="1800" spc="-1" strike="noStrike">
              <a:solidFill>
                <a:srgbClr val="000000"/>
              </a:solidFill>
              <a:uFill>
                <a:solidFill>
                  <a:srgbClr val="ffffff"/>
                </a:solidFill>
              </a:uFill>
              <a:latin typeface="Arial"/>
            </a:endParaRPr>
          </a:p>
        </p:txBody>
      </p:sp>
      <p:pic>
        <p:nvPicPr>
          <p:cNvPr id="496" name="Marcador de posición de imagen 24" descr=""/>
          <p:cNvPicPr/>
          <p:nvPr/>
        </p:nvPicPr>
        <p:blipFill>
          <a:blip r:embed="rId1"/>
          <a:stretch/>
        </p:blipFill>
        <p:spPr>
          <a:xfrm>
            <a:off x="8420760" y="1890360"/>
            <a:ext cx="3100320" cy="3100320"/>
          </a:xfrm>
          <a:prstGeom prst="rect">
            <a:avLst/>
          </a:prstGeom>
          <a:ln>
            <a:noFill/>
          </a:ln>
        </p:spPr>
      </p:pic>
      <p:pic>
        <p:nvPicPr>
          <p:cNvPr id="497" name="Marcador de posición de imagen 22" descr=""/>
          <p:cNvPicPr/>
          <p:nvPr/>
        </p:nvPicPr>
        <p:blipFill>
          <a:blip r:embed="rId2"/>
          <a:stretch/>
        </p:blipFill>
        <p:spPr>
          <a:xfrm>
            <a:off x="6587280" y="204120"/>
            <a:ext cx="3100320" cy="3100320"/>
          </a:xfrm>
          <a:prstGeom prst="rect">
            <a:avLst/>
          </a:prstGeom>
          <a:ln>
            <a:noFill/>
          </a:ln>
        </p:spPr>
      </p:pic>
      <p:pic>
        <p:nvPicPr>
          <p:cNvPr id="498" name="Marcador de posición de imagen 29" descr=""/>
          <p:cNvPicPr/>
          <p:nvPr/>
        </p:nvPicPr>
        <p:blipFill>
          <a:blip r:embed="rId3"/>
          <a:stretch/>
        </p:blipFill>
        <p:spPr>
          <a:xfrm>
            <a:off x="6587280" y="3576960"/>
            <a:ext cx="3100320" cy="3100320"/>
          </a:xfrm>
          <a:prstGeom prst="rect">
            <a:avLst/>
          </a:prstGeom>
          <a:ln>
            <a:noFill/>
          </a:ln>
        </p:spPr>
      </p:pic>
      <p:pic>
        <p:nvPicPr>
          <p:cNvPr id="499" name="Imagen 22" descr=""/>
          <p:cNvPicPr/>
          <p:nvPr/>
        </p:nvPicPr>
        <p:blipFill>
          <a:blip r:embed="rId4"/>
          <a:stretch/>
        </p:blipFill>
        <p:spPr>
          <a:xfrm>
            <a:off x="11135880" y="517320"/>
            <a:ext cx="848880" cy="848880"/>
          </a:xfrm>
          <a:prstGeom prst="rect">
            <a:avLst/>
          </a:prstGeom>
          <a:ln>
            <a:noFill/>
          </a:ln>
        </p:spPr>
      </p:pic>
      <p:sp>
        <p:nvSpPr>
          <p:cNvPr id="500" name="CustomShape 2"/>
          <p:cNvSpPr/>
          <p:nvPr/>
        </p:nvSpPr>
        <p:spPr>
          <a:xfrm>
            <a:off x="1677960" y="-6840"/>
            <a:ext cx="10513800" cy="186840"/>
          </a:xfrm>
          <a:custGeom>
            <a:avLst/>
            <a:gdLst/>
            <a:ahLst/>
            <a:rect l="l" t="t" r="r" b="b"/>
            <a:pathLst>
              <a:path w="7613" h="413">
                <a:moveTo>
                  <a:pt x="475" y="0"/>
                </a:moveTo>
                <a:lnTo>
                  <a:pt x="0" y="414"/>
                </a:lnTo>
                <a:lnTo>
                  <a:pt x="7613" y="414"/>
                </a:lnTo>
                <a:lnTo>
                  <a:pt x="7613" y="0"/>
                </a:lnTo>
                <a:lnTo>
                  <a:pt x="475" y="0"/>
                </a:lnTo>
                <a:close/>
              </a:path>
            </a:pathLst>
          </a:custGeom>
          <a:solidFill>
            <a:srgbClr val="f96307"/>
          </a:solidFill>
          <a:ln>
            <a:noFill/>
          </a:ln>
        </p:spPr>
        <p:style>
          <a:lnRef idx="0"/>
          <a:fillRef idx="0"/>
          <a:effectRef idx="0"/>
          <a:fontRef idx="minor"/>
        </p:style>
      </p:sp>
      <p:sp>
        <p:nvSpPr>
          <p:cNvPr id="501" name="CustomShape 3"/>
          <p:cNvSpPr/>
          <p:nvPr/>
        </p:nvSpPr>
        <p:spPr>
          <a:xfrm>
            <a:off x="0" y="-6840"/>
            <a:ext cx="1926360" cy="186840"/>
          </a:xfrm>
          <a:custGeom>
            <a:avLst/>
            <a:gdLst/>
            <a:ahLst/>
            <a:rect l="l" t="t" r="r" b="b"/>
            <a:pathLst>
              <a:path w="1395" h="413">
                <a:moveTo>
                  <a:pt x="1395" y="0"/>
                </a:moveTo>
                <a:lnTo>
                  <a:pt x="991" y="414"/>
                </a:lnTo>
                <a:lnTo>
                  <a:pt x="0" y="414"/>
                </a:lnTo>
                <a:lnTo>
                  <a:pt x="0" y="0"/>
                </a:lnTo>
                <a:lnTo>
                  <a:pt x="1395" y="0"/>
                </a:lnTo>
                <a:close/>
              </a:path>
            </a:pathLst>
          </a:custGeom>
          <a:solidFill>
            <a:srgbClr val="f96307"/>
          </a:solidFill>
          <a:ln>
            <a:noFill/>
          </a:ln>
        </p:spPr>
        <p:style>
          <a:lnRef idx="0"/>
          <a:fillRef idx="0"/>
          <a:effectRef idx="0"/>
          <a:fontRef idx="minor"/>
        </p:style>
      </p:sp>
      <p:sp>
        <p:nvSpPr>
          <p:cNvPr id="502" name="CustomShape 4"/>
          <p:cNvSpPr/>
          <p:nvPr/>
        </p:nvSpPr>
        <p:spPr>
          <a:xfrm>
            <a:off x="0" y="6716520"/>
            <a:ext cx="12191760" cy="14112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p:style>
      </p:sp>
      <p:sp>
        <p:nvSpPr>
          <p:cNvPr id="503" name="CustomShape 5"/>
          <p:cNvSpPr/>
          <p:nvPr/>
        </p:nvSpPr>
        <p:spPr>
          <a:xfrm>
            <a:off x="5874120" y="2432160"/>
            <a:ext cx="2017080" cy="2017080"/>
          </a:xfrm>
          <a:custGeom>
            <a:avLst/>
            <a:gdLst/>
            <a:ahLst/>
            <a:rect l="l" t="t" r="r" b="b"/>
            <a:pathLst>
              <a:path w="2017267" h="2017267">
                <a:moveTo>
                  <a:pt x="1008633" y="0"/>
                </a:moveTo>
                <a:cubicBezTo>
                  <a:pt x="1038667" y="0"/>
                  <a:pt x="1068701" y="11457"/>
                  <a:pt x="1091617" y="34373"/>
                </a:cubicBezTo>
                <a:lnTo>
                  <a:pt x="1982894" y="925651"/>
                </a:lnTo>
                <a:cubicBezTo>
                  <a:pt x="2028725" y="971481"/>
                  <a:pt x="2028725" y="1045787"/>
                  <a:pt x="1982894" y="1091617"/>
                </a:cubicBezTo>
                <a:lnTo>
                  <a:pt x="1091617" y="1982894"/>
                </a:lnTo>
                <a:cubicBezTo>
                  <a:pt x="1045787" y="2028725"/>
                  <a:pt x="971481" y="2028725"/>
                  <a:pt x="925651" y="1982894"/>
                </a:cubicBezTo>
                <a:lnTo>
                  <a:pt x="34373" y="1091616"/>
                </a:lnTo>
                <a:cubicBezTo>
                  <a:pt x="-11457" y="1045786"/>
                  <a:pt x="-11457" y="971481"/>
                  <a:pt x="34373" y="925650"/>
                </a:cubicBezTo>
                <a:lnTo>
                  <a:pt x="925650" y="34373"/>
                </a:lnTo>
                <a:cubicBezTo>
                  <a:pt x="948565" y="11457"/>
                  <a:pt x="978599" y="0"/>
                  <a:pt x="1008633" y="0"/>
                </a:cubicBezTo>
                <a:close/>
              </a:path>
            </a:pathLst>
          </a:custGeom>
          <a:solidFill>
            <a:srgbClr val="ff6600"/>
          </a:solidFill>
          <a:ln>
            <a:noFill/>
          </a:ln>
        </p:spPr>
        <p:style>
          <a:lnRef idx="2">
            <a:schemeClr val="accent1">
              <a:shade val="50000"/>
            </a:schemeClr>
          </a:lnRef>
          <a:fillRef idx="1">
            <a:schemeClr val="accent1"/>
          </a:fillRef>
          <a:effectRef idx="0">
            <a:schemeClr val="accent1"/>
          </a:effectRef>
          <a:fontRef idx="minor"/>
        </p:style>
      </p:sp>
    </p:spTree>
  </p:cSld>
  <p:transition spd="slow">
    <p:push dir="d"/>
  </p:transition>
  <p:timing>
    <p:tnLst>
      <p:par>
        <p:cTn id="495" dur="indefinite" restart="never" nodeType="tmRoot">
          <p:childTnLst>
            <p:seq>
              <p:cTn id="496"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82" name="Imagen 22" descr=""/>
          <p:cNvPicPr/>
          <p:nvPr/>
        </p:nvPicPr>
        <p:blipFill>
          <a:blip r:embed="rId1"/>
          <a:stretch/>
        </p:blipFill>
        <p:spPr>
          <a:xfrm>
            <a:off x="11062800" y="162720"/>
            <a:ext cx="848880" cy="848880"/>
          </a:xfrm>
          <a:prstGeom prst="rect">
            <a:avLst/>
          </a:prstGeom>
          <a:ln>
            <a:noFill/>
          </a:ln>
        </p:spPr>
      </p:pic>
      <p:sp>
        <p:nvSpPr>
          <p:cNvPr id="283" name="CustomShape 1"/>
          <p:cNvSpPr/>
          <p:nvPr/>
        </p:nvSpPr>
        <p:spPr>
          <a:xfrm rot="18000000">
            <a:off x="4115520" y="1871640"/>
            <a:ext cx="3959640" cy="3959640"/>
          </a:xfrm>
          <a:prstGeom prst="blockArc">
            <a:avLst>
              <a:gd name="adj1" fmla="val 13812800"/>
              <a:gd name="adj2" fmla="val 7644143"/>
              <a:gd name="adj3" fmla="val 139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p:style>
      </p:sp>
      <p:sp>
        <p:nvSpPr>
          <p:cNvPr id="284" name="CustomShape 2"/>
          <p:cNvSpPr/>
          <p:nvPr/>
        </p:nvSpPr>
        <p:spPr>
          <a:xfrm>
            <a:off x="0" y="0"/>
            <a:ext cx="2571480" cy="6857640"/>
          </a:xfrm>
          <a:prstGeom prst="rect">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
        <p:nvSpPr>
          <p:cNvPr id="285" name="CustomShape 3"/>
          <p:cNvSpPr/>
          <p:nvPr/>
        </p:nvSpPr>
        <p:spPr>
          <a:xfrm>
            <a:off x="4242960" y="301680"/>
            <a:ext cx="6116760" cy="723960"/>
          </a:xfrm>
          <a:prstGeom prst="rect">
            <a:avLst/>
          </a:prstGeom>
          <a:noFill/>
          <a:ln>
            <a:noFill/>
          </a:ln>
        </p:spPr>
        <p:style>
          <a:lnRef idx="0"/>
          <a:fillRef idx="0"/>
          <a:effectRef idx="0"/>
          <a:fontRef idx="minor"/>
        </p:style>
        <p:txBody>
          <a:bodyPr lIns="90000" rIns="90000" tIns="45000" bIns="45000"/>
          <a:p>
            <a:pPr algn="ctr">
              <a:lnSpc>
                <a:spcPct val="100000"/>
              </a:lnSpc>
            </a:pPr>
            <a:r>
              <a:rPr lang="fr-FR" sz="5000" spc="-1" strike="noStrike">
                <a:solidFill>
                  <a:srgbClr val="ff6600"/>
                </a:solidFill>
                <a:uFill>
                  <a:solidFill>
                    <a:srgbClr val="ffffff"/>
                  </a:solidFill>
                </a:uFill>
                <a:latin typeface="Arial"/>
              </a:rPr>
              <a:t>Xiaomi Logo </a:t>
            </a:r>
            <a:endParaRPr lang="fr-FR" sz="1800" spc="-1" strike="noStrike">
              <a:solidFill>
                <a:srgbClr val="000000"/>
              </a:solidFill>
              <a:uFill>
                <a:solidFill>
                  <a:srgbClr val="ffffff"/>
                </a:solidFill>
              </a:uFill>
              <a:latin typeface="Arial"/>
            </a:endParaRPr>
          </a:p>
        </p:txBody>
      </p:sp>
      <p:sp>
        <p:nvSpPr>
          <p:cNvPr id="286" name="CustomShape 4"/>
          <p:cNvSpPr/>
          <p:nvPr/>
        </p:nvSpPr>
        <p:spPr>
          <a:xfrm>
            <a:off x="8033400" y="2217960"/>
            <a:ext cx="3748320" cy="700200"/>
          </a:xfrm>
          <a:prstGeom prst="rect">
            <a:avLst/>
          </a:prstGeom>
          <a:noFill/>
          <a:ln>
            <a:noFill/>
          </a:ln>
        </p:spPr>
        <p:style>
          <a:lnRef idx="0"/>
          <a:fillRef idx="0"/>
          <a:effectRef idx="0"/>
          <a:fontRef idx="minor"/>
        </p:style>
        <p:txBody>
          <a:bodyPr lIns="108000" rIns="108000" tIns="45000" bIns="45000"/>
          <a:p>
            <a:pPr algn="r" rtl="1">
              <a:lnSpc>
                <a:spcPct val="100000"/>
              </a:lnSpc>
            </a:pPr>
            <a:r>
              <a:rPr lang="fr-FR" sz="2000" spc="-1" strike="noStrike">
                <a:solidFill>
                  <a:srgbClr val="000000"/>
                </a:solidFill>
                <a:uFill>
                  <a:solidFill>
                    <a:srgbClr val="ffffff"/>
                  </a:solidFill>
                </a:uFill>
                <a:latin typeface="Arial"/>
              </a:rPr>
              <a:t> رمز ال"</a:t>
            </a:r>
            <a:r>
              <a:rPr lang="fr-FR" sz="2000" spc="-1" strike="noStrike">
                <a:solidFill>
                  <a:srgbClr val="000000"/>
                </a:solidFill>
                <a:uFill>
                  <a:solidFill>
                    <a:srgbClr val="ffffff"/>
                  </a:solidFill>
                </a:uFill>
                <a:latin typeface="Arial"/>
              </a:rPr>
              <a:t>MI</a:t>
            </a:r>
            <a:r>
              <a:rPr lang="fr-FR" sz="2000" spc="-1" strike="noStrike">
                <a:solidFill>
                  <a:srgbClr val="000000"/>
                </a:solidFill>
                <a:uFill>
                  <a:solidFill>
                    <a:srgbClr val="ffffff"/>
                  </a:solidFill>
                </a:uFill>
                <a:latin typeface="Arial"/>
              </a:rPr>
              <a:t>" الموجود في شعار الشركة </a:t>
            </a:r>
            <a:endParaRPr lang="fr-FR" sz="1800" spc="-1" strike="noStrike">
              <a:solidFill>
                <a:srgbClr val="000000"/>
              </a:solidFill>
              <a:uFill>
                <a:solidFill>
                  <a:srgbClr val="ffffff"/>
                </a:solidFill>
              </a:uFill>
              <a:latin typeface="Arial"/>
            </a:endParaRPr>
          </a:p>
          <a:p>
            <a:pPr algn="r" rtl="1">
              <a:lnSpc>
                <a:spcPct val="100000"/>
              </a:lnSpc>
            </a:pPr>
            <a:r>
              <a:rPr lang="fr-FR" sz="2000" spc="-1" strike="noStrike">
                <a:solidFill>
                  <a:srgbClr val="000000"/>
                </a:solidFill>
                <a:uFill>
                  <a:solidFill>
                    <a:srgbClr val="ffffff"/>
                  </a:solidFill>
                </a:uFill>
                <a:latin typeface="Arial"/>
              </a:rPr>
              <a:t>يقصد به"</a:t>
            </a:r>
            <a:r>
              <a:rPr lang="fr-FR" sz="2000" spc="-1" strike="noStrike">
                <a:solidFill>
                  <a:srgbClr val="000000"/>
                </a:solidFill>
                <a:uFill>
                  <a:solidFill>
                    <a:srgbClr val="ffffff"/>
                  </a:solidFill>
                </a:uFill>
                <a:latin typeface="Arial"/>
              </a:rPr>
              <a:t>Mobile Internet</a:t>
            </a:r>
            <a:r>
              <a:rPr lang="fr-FR" sz="2000" spc="-1" strike="noStrike">
                <a:solidFill>
                  <a:srgbClr val="000000"/>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p:txBody>
      </p:sp>
      <p:sp>
        <p:nvSpPr>
          <p:cNvPr id="287" name="CustomShape 5"/>
          <p:cNvSpPr/>
          <p:nvPr/>
        </p:nvSpPr>
        <p:spPr>
          <a:xfrm>
            <a:off x="7876080" y="4567320"/>
            <a:ext cx="4242240" cy="1005120"/>
          </a:xfrm>
          <a:prstGeom prst="rect">
            <a:avLst/>
          </a:prstGeom>
          <a:noFill/>
          <a:ln>
            <a:noFill/>
          </a:ln>
        </p:spPr>
        <p:style>
          <a:lnRef idx="0"/>
          <a:fillRef idx="0"/>
          <a:effectRef idx="0"/>
          <a:fontRef idx="minor"/>
        </p:style>
        <p:txBody>
          <a:bodyPr lIns="108000" rIns="108000" tIns="45000" bIns="45000"/>
          <a:p>
            <a:pPr algn="r" rtl="1">
              <a:lnSpc>
                <a:spcPct val="100000"/>
              </a:lnSpc>
            </a:pPr>
            <a:r>
              <a:rPr lang="fr-FR" sz="2000" spc="-1" strike="noStrike">
                <a:solidFill>
                  <a:srgbClr val="000000"/>
                </a:solidFill>
                <a:uFill>
                  <a:solidFill>
                    <a:srgbClr val="ffffff"/>
                  </a:solidFill>
                </a:uFill>
                <a:latin typeface="Arial"/>
              </a:rPr>
              <a:t>يقصد به أيضا  "</a:t>
            </a:r>
            <a:r>
              <a:rPr lang="fr-FR" sz="2000" spc="-1" strike="noStrike">
                <a:solidFill>
                  <a:srgbClr val="000000"/>
                </a:solidFill>
                <a:uFill>
                  <a:solidFill>
                    <a:srgbClr val="ffffff"/>
                  </a:solidFill>
                </a:uFill>
                <a:latin typeface="Arial"/>
              </a:rPr>
              <a:t>Mission Impossible</a:t>
            </a:r>
            <a:r>
              <a:rPr lang="fr-FR" sz="2000" spc="-1" strike="noStrike">
                <a:solidFill>
                  <a:srgbClr val="000000"/>
                </a:solidFill>
                <a:uFill>
                  <a:solidFill>
                    <a:srgbClr val="ffffff"/>
                  </a:solidFill>
                </a:uFill>
                <a:latin typeface="Arial"/>
              </a:rPr>
              <a:t>"</a:t>
            </a:r>
            <a:endParaRPr lang="fr-FR" sz="1800" spc="-1" strike="noStrike">
              <a:solidFill>
                <a:srgbClr val="000000"/>
              </a:solidFill>
              <a:uFill>
                <a:solidFill>
                  <a:srgbClr val="ffffff"/>
                </a:solidFill>
              </a:uFill>
              <a:latin typeface="Arial"/>
            </a:endParaRPr>
          </a:p>
          <a:p>
            <a:pPr algn="r" rtl="1">
              <a:lnSpc>
                <a:spcPct val="100000"/>
              </a:lnSpc>
            </a:pPr>
            <a:r>
              <a:rPr lang="fr-FR" sz="2000" spc="-1" strike="noStrike">
                <a:solidFill>
                  <a:srgbClr val="000000"/>
                </a:solidFill>
                <a:uFill>
                  <a:solidFill>
                    <a:srgbClr val="ffffff"/>
                  </a:solidFill>
                </a:uFill>
                <a:latin typeface="Arial"/>
              </a:rPr>
              <a:t>لأن شركة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واجهت العديد من التحديات </a:t>
            </a:r>
            <a:endParaRPr lang="fr-FR" sz="1800" spc="-1" strike="noStrike">
              <a:solidFill>
                <a:srgbClr val="000000"/>
              </a:solidFill>
              <a:uFill>
                <a:solidFill>
                  <a:srgbClr val="ffffff"/>
                </a:solidFill>
              </a:uFill>
              <a:latin typeface="Arial"/>
            </a:endParaRPr>
          </a:p>
          <a:p>
            <a:pPr algn="r" rtl="1">
              <a:lnSpc>
                <a:spcPct val="100000"/>
              </a:lnSpc>
            </a:pPr>
            <a:r>
              <a:rPr lang="fr-FR" sz="2000" spc="-1" strike="noStrike">
                <a:solidFill>
                  <a:srgbClr val="000000"/>
                </a:solidFill>
                <a:uFill>
                  <a:solidFill>
                    <a:srgbClr val="ffffff"/>
                  </a:solidFill>
                </a:uFill>
                <a:latin typeface="Arial"/>
              </a:rPr>
              <a:t>التي بدا من المستحيل مواجهتها في أيامها الأولى.</a:t>
            </a:r>
            <a:endParaRPr lang="fr-FR" sz="1800" spc="-1" strike="noStrike">
              <a:solidFill>
                <a:srgbClr val="000000"/>
              </a:solidFill>
              <a:uFill>
                <a:solidFill>
                  <a:srgbClr val="ffffff"/>
                </a:solidFill>
              </a:uFill>
              <a:latin typeface="Arial"/>
            </a:endParaRPr>
          </a:p>
        </p:txBody>
      </p:sp>
      <p:sp>
        <p:nvSpPr>
          <p:cNvPr id="288" name="CustomShape 6"/>
          <p:cNvSpPr/>
          <p:nvPr/>
        </p:nvSpPr>
        <p:spPr>
          <a:xfrm>
            <a:off x="7264080" y="4567320"/>
            <a:ext cx="719640" cy="719640"/>
          </a:xfrm>
          <a:prstGeom prst="ellipse">
            <a:avLst/>
          </a:prstGeom>
          <a:solidFill>
            <a:schemeClr val="bg1"/>
          </a:solidFill>
          <a:ln w="57240">
            <a:solidFill>
              <a:schemeClr val="accent3"/>
            </a:solidFill>
          </a:ln>
        </p:spPr>
        <p:style>
          <a:lnRef idx="2">
            <a:schemeClr val="accent1">
              <a:shade val="50000"/>
            </a:schemeClr>
          </a:lnRef>
          <a:fillRef idx="1">
            <a:schemeClr val="accent1"/>
          </a:fillRef>
          <a:effectRef idx="0">
            <a:schemeClr val="accent1"/>
          </a:effectRef>
          <a:fontRef idx="minor"/>
        </p:style>
      </p:sp>
      <p:sp>
        <p:nvSpPr>
          <p:cNvPr id="289" name="CustomShape 7"/>
          <p:cNvSpPr/>
          <p:nvPr/>
        </p:nvSpPr>
        <p:spPr>
          <a:xfrm>
            <a:off x="7068600" y="2206080"/>
            <a:ext cx="719640" cy="719640"/>
          </a:xfrm>
          <a:prstGeom prst="ellipse">
            <a:avLst/>
          </a:prstGeom>
          <a:solidFill>
            <a:schemeClr val="bg1"/>
          </a:solidFill>
          <a:ln w="57240">
            <a:solidFill>
              <a:schemeClr val="accent2"/>
            </a:solidFill>
          </a:ln>
        </p:spPr>
        <p:style>
          <a:lnRef idx="2">
            <a:schemeClr val="accent1">
              <a:shade val="50000"/>
            </a:schemeClr>
          </a:lnRef>
          <a:fillRef idx="1">
            <a:schemeClr val="accent1"/>
          </a:fillRef>
          <a:effectRef idx="0">
            <a:schemeClr val="accent1"/>
          </a:effectRef>
          <a:fontRef idx="minor"/>
        </p:style>
      </p:sp>
      <p:sp>
        <p:nvSpPr>
          <p:cNvPr id="290" name="CustomShape 8"/>
          <p:cNvSpPr/>
          <p:nvPr/>
        </p:nvSpPr>
        <p:spPr>
          <a:xfrm flipH="1">
            <a:off x="2819880" y="1179720"/>
            <a:ext cx="8960760" cy="360"/>
          </a:xfrm>
          <a:custGeom>
            <a:avLst/>
            <a:gdLst/>
            <a:ahLst/>
            <a:rect l="l" t="t" r="r" b="b"/>
            <a:pathLst>
              <a:path w="21600" h="21600">
                <a:moveTo>
                  <a:pt x="0" y="0"/>
                </a:moveTo>
                <a:lnTo>
                  <a:pt x="21600" y="21600"/>
                </a:lnTo>
              </a:path>
            </a:pathLst>
          </a:custGeom>
          <a:noFill/>
          <a:ln>
            <a:solidFill>
              <a:schemeClr val="accent2"/>
            </a:solidFill>
            <a:tailEnd len="med" type="triangle" w="med"/>
          </a:ln>
        </p:spPr>
        <p:style>
          <a:lnRef idx="1">
            <a:schemeClr val="accent1"/>
          </a:lnRef>
          <a:fillRef idx="0">
            <a:schemeClr val="accent1"/>
          </a:fillRef>
          <a:effectRef idx="0">
            <a:schemeClr val="accent1"/>
          </a:effectRef>
          <a:fontRef idx="minor"/>
        </p:style>
      </p:sp>
      <p:pic>
        <p:nvPicPr>
          <p:cNvPr id="291" name="Imagen 22" descr=""/>
          <p:cNvPicPr/>
          <p:nvPr/>
        </p:nvPicPr>
        <p:blipFill>
          <a:blip r:embed="rId2"/>
          <a:stretch/>
        </p:blipFill>
        <p:spPr>
          <a:xfrm>
            <a:off x="5200200" y="2833920"/>
            <a:ext cx="1791000" cy="1791000"/>
          </a:xfrm>
          <a:prstGeom prst="rect">
            <a:avLst/>
          </a:prstGeom>
          <a:ln>
            <a:noFill/>
          </a:ln>
        </p:spPr>
      </p:pic>
    </p:spTree>
  </p:cSld>
  <p:transition spd="slow">
    <p:wipe dir="r"/>
  </p:transition>
  <p:timing>
    <p:tnLst>
      <p:par>
        <p:cTn id="47" dur="indefinite" restart="never" nodeType="tmRoot">
          <p:childTnLst>
            <p:seq>
              <p:cTn id="48" dur="indefinite" nodeType="mainSeq">
                <p:childTnLst>
                  <p:par>
                    <p:cTn id="49" fill="hold">
                      <p:stCondLst>
                        <p:cond delay="0"/>
                      </p:stCondLst>
                      <p:childTnLst>
                        <p:par>
                          <p:cTn id="50" fill="hold">
                            <p:stCondLst>
                              <p:cond delay="0"/>
                            </p:stCondLst>
                            <p:childTnLst>
                              <p:par>
                                <p:cTn id="51" nodeType="afterEffect" fill="hold" presetClass="entr" presetID="10">
                                  <p:stCondLst>
                                    <p:cond delay="0"/>
                                  </p:stCondLst>
                                  <p:childTnLst>
                                    <p:set>
                                      <p:cBhvr>
                                        <p:cTn id="52" dur="1" fill="hold">
                                          <p:stCondLst>
                                            <p:cond delay="0"/>
                                          </p:stCondLst>
                                        </p:cTn>
                                        <p:tgtEl>
                                          <p:spTgt spid="285"/>
                                        </p:tgtEl>
                                        <p:attrNameLst>
                                          <p:attrName>style.visibility</p:attrName>
                                        </p:attrNameLst>
                                      </p:cBhvr>
                                      <p:to>
                                        <p:strVal val="visible"/>
                                      </p:to>
                                    </p:set>
                                    <p:animEffect filter="fade" transition="in">
                                      <p:cBhvr additive="repl">
                                        <p:cTn id="53" dur="500"/>
                                        <p:tgtEl>
                                          <p:spTgt spid="285"/>
                                        </p:tgtEl>
                                      </p:cBhvr>
                                    </p:animEffect>
                                  </p:childTnLst>
                                </p:cTn>
                              </p:par>
                            </p:childTnLst>
                          </p:cTn>
                        </p:par>
                        <p:par>
                          <p:cTn id="54" fill="hold">
                            <p:stCondLst>
                              <p:cond delay="500"/>
                            </p:stCondLst>
                            <p:childTnLst>
                              <p:par>
                                <p:cTn id="55" nodeType="afterEffect" fill="hold" presetClass="entr" presetID="10">
                                  <p:stCondLst>
                                    <p:cond delay="0"/>
                                  </p:stCondLst>
                                  <p:childTnLst>
                                    <p:set>
                                      <p:cBhvr>
                                        <p:cTn id="56" dur="1" fill="hold">
                                          <p:stCondLst>
                                            <p:cond delay="0"/>
                                          </p:stCondLst>
                                        </p:cTn>
                                        <p:tgtEl>
                                          <p:spTgt spid="283"/>
                                        </p:tgtEl>
                                        <p:attrNameLst>
                                          <p:attrName>style.visibility</p:attrName>
                                        </p:attrNameLst>
                                      </p:cBhvr>
                                      <p:to>
                                        <p:strVal val="visible"/>
                                      </p:to>
                                    </p:set>
                                    <p:animEffect filter="fade" transition="in">
                                      <p:cBhvr additive="repl">
                                        <p:cTn id="57" dur="500"/>
                                        <p:tgtEl>
                                          <p:spTgt spid="283"/>
                                        </p:tgtEl>
                                      </p:cBhvr>
                                    </p:animEffect>
                                  </p:childTnLst>
                                </p:cTn>
                              </p:par>
                            </p:childTnLst>
                          </p:cTn>
                        </p:par>
                        <p:par>
                          <p:cTn id="58" fill="hold">
                            <p:stCondLst>
                              <p:cond delay="1000"/>
                            </p:stCondLst>
                            <p:childTnLst>
                              <p:par>
                                <p:cTn id="59" nodeType="afterEffect" fill="hold" presetClass="entr" presetID="10">
                                  <p:stCondLst>
                                    <p:cond delay="0"/>
                                  </p:stCondLst>
                                  <p:childTnLst>
                                    <p:set>
                                      <p:cBhvr>
                                        <p:cTn id="60" dur="1" fill="hold">
                                          <p:stCondLst>
                                            <p:cond delay="0"/>
                                          </p:stCondLst>
                                        </p:cTn>
                                        <p:tgtEl>
                                          <p:spTgt spid="-1"/>
                                        </p:tgtEl>
                                        <p:attrNameLst>
                                          <p:attrName>style.visibility</p:attrName>
                                        </p:attrNameLst>
                                      </p:cBhvr>
                                      <p:to>
                                        <p:strVal val="visible"/>
                                      </p:to>
                                    </p:set>
                                    <p:animEffect filter="fade" transition="in">
                                      <p:cBhvr additive="repl">
                                        <p:cTn id="61" dur="500"/>
                                        <p:tgtEl>
                                          <p:spTgt spid="-1"/>
                                        </p:tgtEl>
                                      </p:cBhvr>
                                    </p:animEffect>
                                  </p:childTnLst>
                                </p:cTn>
                              </p:par>
                            </p:childTnLst>
                          </p:cTn>
                        </p:par>
                        <p:par>
                          <p:cTn id="62" fill="hold">
                            <p:stCondLst>
                              <p:cond delay="1500"/>
                            </p:stCondLst>
                            <p:childTnLst>
                              <p:par>
                                <p:cTn id="63" nodeType="afterEffect" fill="hold" presetClass="entr" presetID="10">
                                  <p:stCondLst>
                                    <p:cond delay="0"/>
                                  </p:stCondLst>
                                  <p:childTnLst>
                                    <p:set>
                                      <p:cBhvr>
                                        <p:cTn id="64" dur="1" fill="hold">
                                          <p:stCondLst>
                                            <p:cond delay="0"/>
                                          </p:stCondLst>
                                        </p:cTn>
                                        <p:tgtEl>
                                          <p:spTgt spid="291"/>
                                        </p:tgtEl>
                                        <p:attrNameLst>
                                          <p:attrName>style.visibility</p:attrName>
                                        </p:attrNameLst>
                                      </p:cBhvr>
                                      <p:to>
                                        <p:strVal val="visible"/>
                                      </p:to>
                                    </p:set>
                                    <p:animEffect filter="fade" transition="in">
                                      <p:cBhvr additive="repl">
                                        <p:cTn id="65" dur="500"/>
                                        <p:tgtEl>
                                          <p:spTgt spid="291"/>
                                        </p:tgtEl>
                                      </p:cBhvr>
                                    </p:animEffect>
                                  </p:childTnLst>
                                </p:cTn>
                              </p:par>
                            </p:childTnLst>
                          </p:cTn>
                        </p:par>
                        <p:par>
                          <p:cTn id="66" fill="hold">
                            <p:stCondLst>
                              <p:cond delay="2000"/>
                            </p:stCondLst>
                            <p:childTnLst>
                              <p:par>
                                <p:cTn id="67" nodeType="afterEffect" fill="hold" presetClass="entr" presetID="42">
                                  <p:stCondLst>
                                    <p:cond delay="0"/>
                                  </p:stCondLst>
                                  <p:childTnLst>
                                    <p:set>
                                      <p:cBhvr>
                                        <p:cTn id="68" dur="1" fill="hold">
                                          <p:stCondLst>
                                            <p:cond delay="0"/>
                                          </p:stCondLst>
                                        </p:cTn>
                                        <p:tgtEl>
                                          <p:spTgt spid="286"/>
                                        </p:tgtEl>
                                        <p:attrNameLst>
                                          <p:attrName>style.visibility</p:attrName>
                                        </p:attrNameLst>
                                      </p:cBhvr>
                                      <p:to>
                                        <p:strVal val="visible"/>
                                      </p:to>
                                    </p:set>
                                    <p:animEffect filter="fade" transition="in">
                                      <p:cBhvr additive="repl">
                                        <p:cTn id="69" dur="1000"/>
                                        <p:tgtEl>
                                          <p:spTgt spid="286"/>
                                        </p:tgtEl>
                                      </p:cBhvr>
                                    </p:animEffect>
                                    <p:anim calcmode="lin" valueType="num">
                                      <p:cBhvr additive="repl">
                                        <p:cTn id="70" dur="1000" fill="hold"/>
                                        <p:tgtEl>
                                          <p:spTgt spid="286"/>
                                        </p:tgtEl>
                                        <p:attrNameLst>
                                          <p:attrName>ppt_x</p:attrName>
                                        </p:attrNameLst>
                                      </p:cBhvr>
                                      <p:tavLst>
                                        <p:tav tm="0">
                                          <p:val>
                                            <p:strVal val="#ppt_x"/>
                                          </p:val>
                                        </p:tav>
                                        <p:tav tm="100000">
                                          <p:val>
                                            <p:strVal val="#ppt_x"/>
                                          </p:val>
                                        </p:tav>
                                      </p:tavLst>
                                    </p:anim>
                                    <p:anim calcmode="lin" valueType="num">
                                      <p:cBhvr additive="repl">
                                        <p:cTn id="71" dur="1000" fill="hold"/>
                                        <p:tgtEl>
                                          <p:spTgt spid="286"/>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nodeType="afterEffect" fill="hold" presetClass="entr" presetID="42">
                                  <p:stCondLst>
                                    <p:cond delay="0"/>
                                  </p:stCondLst>
                                  <p:childTnLst>
                                    <p:set>
                                      <p:cBhvr>
                                        <p:cTn id="74" dur="1" fill="hold">
                                          <p:stCondLst>
                                            <p:cond delay="0"/>
                                          </p:stCondLst>
                                        </p:cTn>
                                        <p:tgtEl>
                                          <p:spTgt spid="287"/>
                                        </p:tgtEl>
                                        <p:attrNameLst>
                                          <p:attrName>style.visibility</p:attrName>
                                        </p:attrNameLst>
                                      </p:cBhvr>
                                      <p:to>
                                        <p:strVal val="visible"/>
                                      </p:to>
                                    </p:set>
                                    <p:animEffect filter="fade" transition="in">
                                      <p:cBhvr additive="repl">
                                        <p:cTn id="75" dur="1000"/>
                                        <p:tgtEl>
                                          <p:spTgt spid="287"/>
                                        </p:tgtEl>
                                      </p:cBhvr>
                                    </p:animEffect>
                                    <p:anim calcmode="lin" valueType="num">
                                      <p:cBhvr additive="repl">
                                        <p:cTn id="76" dur="1000" fill="hold"/>
                                        <p:tgtEl>
                                          <p:spTgt spid="287"/>
                                        </p:tgtEl>
                                        <p:attrNameLst>
                                          <p:attrName>ppt_x</p:attrName>
                                        </p:attrNameLst>
                                      </p:cBhvr>
                                      <p:tavLst>
                                        <p:tav tm="0">
                                          <p:val>
                                            <p:strVal val="#ppt_x"/>
                                          </p:val>
                                        </p:tav>
                                        <p:tav tm="100000">
                                          <p:val>
                                            <p:strVal val="#ppt_x"/>
                                          </p:val>
                                        </p:tav>
                                      </p:tavLst>
                                    </p:anim>
                                    <p:anim calcmode="lin" valueType="num">
                                      <p:cBhvr additive="repl">
                                        <p:cTn id="77" dur="1000" fill="hold"/>
                                        <p:tgtEl>
                                          <p:spTgt spid="28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04" name="Marcador de posición de imagen 6" descr=""/>
          <p:cNvPicPr/>
          <p:nvPr/>
        </p:nvPicPr>
        <p:blipFill>
          <a:blip r:embed="rId1"/>
          <a:stretch/>
        </p:blipFill>
        <p:spPr>
          <a:xfrm>
            <a:off x="0" y="0"/>
            <a:ext cx="12191760" cy="3883680"/>
          </a:xfrm>
          <a:prstGeom prst="rect">
            <a:avLst/>
          </a:prstGeom>
          <a:ln>
            <a:noFill/>
          </a:ln>
        </p:spPr>
      </p:pic>
      <p:sp>
        <p:nvSpPr>
          <p:cNvPr id="505" name="CustomShape 1"/>
          <p:cNvSpPr/>
          <p:nvPr/>
        </p:nvSpPr>
        <p:spPr>
          <a:xfrm>
            <a:off x="-63360" y="3613320"/>
            <a:ext cx="6043320" cy="3244320"/>
          </a:xfrm>
          <a:prstGeom prst="rect">
            <a:avLst/>
          </a:prstGeom>
          <a:noFill/>
          <a:ln>
            <a:noFill/>
          </a:ln>
        </p:spPr>
        <p:style>
          <a:lnRef idx="0"/>
          <a:fillRef idx="0"/>
          <a:effectRef idx="0"/>
          <a:fontRef idx="minor"/>
        </p:style>
      </p:sp>
      <p:pic>
        <p:nvPicPr>
          <p:cNvPr id="506" name="Imagen 10" descr=""/>
          <p:cNvPicPr/>
          <p:nvPr/>
        </p:nvPicPr>
        <p:blipFill>
          <a:blip r:embed="rId2"/>
          <a:stretch/>
        </p:blipFill>
        <p:spPr>
          <a:xfrm>
            <a:off x="5807520" y="-856440"/>
            <a:ext cx="8570520" cy="8570520"/>
          </a:xfrm>
          <a:prstGeom prst="rect">
            <a:avLst/>
          </a:prstGeom>
          <a:ln>
            <a:noFill/>
          </a:ln>
        </p:spPr>
      </p:pic>
      <p:sp>
        <p:nvSpPr>
          <p:cNvPr id="507" name="CustomShape 2"/>
          <p:cNvSpPr/>
          <p:nvPr/>
        </p:nvSpPr>
        <p:spPr>
          <a:xfrm>
            <a:off x="201960" y="2616840"/>
            <a:ext cx="7761960" cy="4205160"/>
          </a:xfrm>
          <a:prstGeom prst="rect">
            <a:avLst/>
          </a:prstGeom>
          <a:noFill/>
          <a:ln>
            <a:noFill/>
          </a:ln>
        </p:spPr>
        <p:style>
          <a:lnRef idx="0"/>
          <a:fillRef idx="0"/>
          <a:effectRef idx="0"/>
          <a:fontRef idx="minor"/>
        </p:style>
        <p:txBody>
          <a:bodyPr lIns="90000" rIns="90000" tIns="45000" bIns="45000"/>
          <a:p>
            <a:pPr algn="ctr" rtl="1">
              <a:lnSpc>
                <a:spcPct val="100000"/>
              </a:lnSpc>
            </a:pPr>
            <a:r>
              <a:rPr b="1" lang="fr-FR" sz="1800" spc="-1" strike="noStrike">
                <a:solidFill>
                  <a:srgbClr val="0d0d0d"/>
                </a:solidFill>
                <a:uFill>
                  <a:solidFill>
                    <a:srgbClr val="ffffff"/>
                  </a:solidFill>
                </a:uFill>
                <a:latin typeface="Arial"/>
              </a:rPr>
              <a:t>تصدير الهواتف الذكية إلى الهند</a:t>
            </a:r>
            <a:r>
              <a:rPr lang="fr-FR" sz="1800" spc="-1" strike="noStrike">
                <a:solidFill>
                  <a:srgbClr val="0d0d0d"/>
                </a:solidFill>
                <a:uFill>
                  <a:solidFill>
                    <a:srgbClr val="ffffff"/>
                  </a:solidFill>
                </a:uFill>
                <a:latin typeface="Arial"/>
              </a:rPr>
              <a:t>:</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d0d0d"/>
                </a:solidFill>
                <a:uFill>
                  <a:solidFill>
                    <a:srgbClr val="ffffff"/>
                  </a:solidFill>
                </a:uFill>
                <a:latin typeface="Arial"/>
              </a:rPr>
              <a:t> شاومي قامت بتصدير هواتفها الذكية إلى الهند، وهي واحدة من أكبر الأسواق للهواتف الذكية في العالم. قدمت شاومي منتجاتها بأسعار تنافسية ومواصفات عالية الجودة، مما جعلها تحقق نجاحاً كبيراً في هذه السوق.</a:t>
            </a:r>
            <a:endParaRPr lang="fr-FR" sz="1800" spc="-1" strike="noStrike">
              <a:solidFill>
                <a:srgbClr val="000000"/>
              </a:solidFill>
              <a:uFill>
                <a:solidFill>
                  <a:srgbClr val="ffffff"/>
                </a:solidFill>
              </a:uFill>
              <a:latin typeface="Arial"/>
            </a:endParaRPr>
          </a:p>
          <a:p>
            <a:pPr algn="ctr" rtl="1">
              <a:lnSpc>
                <a:spcPct val="100000"/>
              </a:lnSpc>
            </a:pPr>
            <a:r>
              <a:rPr b="1" lang="fr-FR" sz="1800" spc="-1" strike="noStrike">
                <a:solidFill>
                  <a:srgbClr val="0d0d0d"/>
                </a:solidFill>
                <a:uFill>
                  <a:solidFill>
                    <a:srgbClr val="ffffff"/>
                  </a:solidFill>
                </a:uFill>
                <a:latin typeface="Arial"/>
              </a:rPr>
              <a:t>تخصيص المنتجات للسوق الأوروبية</a:t>
            </a:r>
            <a:r>
              <a:rPr lang="fr-FR" sz="1800" spc="-1" strike="noStrike">
                <a:solidFill>
                  <a:srgbClr val="0d0d0d"/>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d0d0d"/>
                </a:solidFill>
                <a:uFill>
                  <a:solidFill>
                    <a:srgbClr val="ffffff"/>
                  </a:solidFill>
                </a:uFill>
                <a:latin typeface="Arial"/>
              </a:rPr>
              <a:t>قامت شاومي بتخصيص بعض منتجاتها مثل الهواتف الذكية والأجهزة المنزلية الذكية لتلبية احتياجات السوق الأوروبية. على سبيل المثال، قدمت شاومي بعض المنتجات بتصميمات مختلفة أو مواصفات تتوافق مع المعايير والقوانين الأوروبية.</a:t>
            </a:r>
            <a:endParaRPr lang="fr-FR" sz="1800" spc="-1" strike="noStrike">
              <a:solidFill>
                <a:srgbClr val="000000"/>
              </a:solidFill>
              <a:uFill>
                <a:solidFill>
                  <a:srgbClr val="ffffff"/>
                </a:solidFill>
              </a:uFill>
              <a:latin typeface="Arial"/>
            </a:endParaRPr>
          </a:p>
          <a:p>
            <a:pPr algn="ctr" rtl="1">
              <a:lnSpc>
                <a:spcPct val="100000"/>
              </a:lnSpc>
            </a:pPr>
            <a:r>
              <a:rPr b="1" lang="fr-FR" sz="1800" spc="-1" strike="noStrike">
                <a:solidFill>
                  <a:srgbClr val="0d0d0d"/>
                </a:solidFill>
                <a:uFill>
                  <a:solidFill>
                    <a:srgbClr val="ffffff"/>
                  </a:solidFill>
                </a:uFill>
                <a:latin typeface="Arial"/>
              </a:rPr>
              <a:t>شراكات التوزيع في جنوب شرق آسيا</a:t>
            </a:r>
            <a:r>
              <a:rPr lang="fr-FR" sz="1800" spc="-1" strike="noStrike">
                <a:solidFill>
                  <a:srgbClr val="0d0d0d"/>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d0d0d"/>
                </a:solidFill>
                <a:uFill>
                  <a:solidFill>
                    <a:srgbClr val="ffffff"/>
                  </a:solidFill>
                </a:uFill>
                <a:latin typeface="Arial"/>
              </a:rPr>
              <a:t>قامت شاومي بتطوير شراكات توزيع قوية في مناطق جنوب شرق آسيا مثل إندونيسيا وماليزيا وتايلاند. استفادت الشركة من هذه الشراكات لتوزيع منتجاتها بشكل واسع النطاق في هذه الأسواق الناشئة.</a:t>
            </a:r>
            <a:endParaRPr lang="fr-FR" sz="1800" spc="-1" strike="noStrike">
              <a:solidFill>
                <a:srgbClr val="000000"/>
              </a:solidFill>
              <a:uFill>
                <a:solidFill>
                  <a:srgbClr val="ffffff"/>
                </a:solidFill>
              </a:uFill>
              <a:latin typeface="Arial"/>
            </a:endParaRPr>
          </a:p>
          <a:p>
            <a:pPr algn="ctr" rtl="1">
              <a:lnSpc>
                <a:spcPct val="100000"/>
              </a:lnSpc>
            </a:pPr>
            <a:r>
              <a:rPr b="1" lang="fr-FR" sz="1800" spc="-1" strike="noStrike">
                <a:solidFill>
                  <a:srgbClr val="0d0d0d"/>
                </a:solidFill>
                <a:uFill>
                  <a:solidFill>
                    <a:srgbClr val="ffffff"/>
                  </a:solidFill>
                </a:uFill>
                <a:latin typeface="Arial"/>
              </a:rPr>
              <a:t>تسويق المنتجات عبر الإنترنت في الولايات المتحدة</a:t>
            </a:r>
            <a:r>
              <a:rPr lang="fr-FR" sz="1800" spc="-1" strike="noStrike">
                <a:solidFill>
                  <a:srgbClr val="0d0d0d"/>
                </a:solidFill>
                <a:uFill>
                  <a:solidFill>
                    <a:srgbClr val="ffffff"/>
                  </a:solidFill>
                </a:uFill>
                <a:latin typeface="Arial"/>
              </a:rPr>
              <a:t>:</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d0d0d"/>
                </a:solidFill>
                <a:uFill>
                  <a:solidFill>
                    <a:srgbClr val="ffffff"/>
                  </a:solidFill>
                </a:uFill>
                <a:latin typeface="Arial"/>
              </a:rPr>
              <a:t> قامت شاومي بالتسويق وبيع منتجاتها عبر الإنترنت في الولايات المتحدة، بما في ذلك الهواتف الذكية والأجهزة الذكية الأخرى. استفادت الشركة من الشبكات الاجتماعية والتجارة الإلكترونية للوصول إلى العملاء في السوق الأمريكية.</a:t>
            </a:r>
            <a:endParaRPr lang="fr-FR" sz="1800" spc="-1" strike="noStrike">
              <a:solidFill>
                <a:srgbClr val="000000"/>
              </a:solidFill>
              <a:uFill>
                <a:solidFill>
                  <a:srgbClr val="ffffff"/>
                </a:solidFill>
              </a:uFill>
              <a:latin typeface="Arial"/>
            </a:endParaRPr>
          </a:p>
        </p:txBody>
      </p:sp>
    </p:spTree>
  </p:cSld>
  <p:timing>
    <p:tnLst>
      <p:par>
        <p:cTn id="497" dur="indefinite" restart="never" nodeType="tmRoot">
          <p:childTnLst>
            <p:seq>
              <p:cTn id="498" dur="indefinite" nodeType="mainSeq">
                <p:childTnLst>
                  <p:par>
                    <p:cTn id="499" fill="hold">
                      <p:stCondLst>
                        <p:cond delay="0"/>
                      </p:stCondLst>
                      <p:childTnLst>
                        <p:par>
                          <p:cTn id="500" fill="hold">
                            <p:stCondLst>
                              <p:cond delay="0"/>
                            </p:stCondLst>
                            <p:childTnLst>
                              <p:par>
                                <p:cTn id="501" nodeType="afterEffect" fill="hold" presetClass="entr" presetID="10">
                                  <p:stCondLst>
                                    <p:cond delay="0"/>
                                  </p:stCondLst>
                                  <p:childTnLst>
                                    <p:set>
                                      <p:cBhvr>
                                        <p:cTn id="502" dur="1" fill="hold">
                                          <p:stCondLst>
                                            <p:cond delay="0"/>
                                          </p:stCondLst>
                                        </p:cTn>
                                        <p:tgtEl>
                                          <p:spTgt spid="504"/>
                                        </p:tgtEl>
                                        <p:attrNameLst>
                                          <p:attrName>style.visibility</p:attrName>
                                        </p:attrNameLst>
                                      </p:cBhvr>
                                      <p:to>
                                        <p:strVal val="visible"/>
                                      </p:to>
                                    </p:set>
                                    <p:animEffect filter="fade" transition="in">
                                      <p:cBhvr additive="repl">
                                        <p:cTn id="503" dur="500"/>
                                        <p:tgtEl>
                                          <p:spTgt spid="504"/>
                                        </p:tgtEl>
                                      </p:cBhvr>
                                    </p:animEffect>
                                  </p:childTnLst>
                                </p:cTn>
                              </p:par>
                            </p:childTnLst>
                          </p:cTn>
                        </p:par>
                        <p:par>
                          <p:cTn id="504" fill="hold">
                            <p:stCondLst>
                              <p:cond delay="500"/>
                            </p:stCondLst>
                            <p:childTnLst>
                              <p:par>
                                <p:cTn id="505" nodeType="afterEffect" fill="hold" presetClass="entr" presetID="2" presetSubtype="4">
                                  <p:stCondLst>
                                    <p:cond delay="0"/>
                                  </p:stCondLst>
                                  <p:childTnLst>
                                    <p:set>
                                      <p:cBhvr>
                                        <p:cTn id="506" dur="1" fill="hold">
                                          <p:stCondLst>
                                            <p:cond delay="0"/>
                                          </p:stCondLst>
                                        </p:cTn>
                                        <p:tgtEl>
                                          <p:spTgt spid="506"/>
                                        </p:tgtEl>
                                        <p:attrNameLst>
                                          <p:attrName>style.visibility</p:attrName>
                                        </p:attrNameLst>
                                      </p:cBhvr>
                                      <p:to>
                                        <p:strVal val="visible"/>
                                      </p:to>
                                    </p:set>
                                    <p:anim calcmode="lin" valueType="num">
                                      <p:cBhvr additive="repl">
                                        <p:cTn id="507" dur="500" fill="hold"/>
                                        <p:tgtEl>
                                          <p:spTgt spid="506"/>
                                        </p:tgtEl>
                                        <p:attrNameLst>
                                          <p:attrName>ppt_x</p:attrName>
                                        </p:attrNameLst>
                                      </p:cBhvr>
                                      <p:tavLst>
                                        <p:tav tm="0">
                                          <p:val>
                                            <p:strVal val="#ppt_x"/>
                                          </p:val>
                                        </p:tav>
                                        <p:tav tm="100000">
                                          <p:val>
                                            <p:strVal val="#ppt_x"/>
                                          </p:val>
                                        </p:tav>
                                      </p:tavLst>
                                    </p:anim>
                                    <p:anim calcmode="lin" valueType="num">
                                      <p:cBhvr additive="repl">
                                        <p:cTn id="508" dur="500" fill="hold"/>
                                        <p:tgtEl>
                                          <p:spTgt spid="506"/>
                                        </p:tgtEl>
                                        <p:attrNameLst>
                                          <p:attrName>ppt_y</p:attrName>
                                        </p:attrNameLst>
                                      </p:cBhvr>
                                      <p:tavLst>
                                        <p:tav tm="0">
                                          <p:val>
                                            <p:strVal val="1+#ppt_h/2"/>
                                          </p:val>
                                        </p:tav>
                                        <p:tav tm="100000">
                                          <p:val>
                                            <p:strVal val="#ppt_y"/>
                                          </p:val>
                                        </p:tav>
                                      </p:tavLst>
                                    </p:anim>
                                  </p:childTnLst>
                                </p:cTn>
                              </p:par>
                            </p:childTnLst>
                          </p:cTn>
                        </p:par>
                        <p:par>
                          <p:cTn id="509" fill="hold">
                            <p:stCondLst>
                              <p:cond delay="1000"/>
                            </p:stCondLst>
                            <p:childTnLst>
                              <p:par>
                                <p:cTn id="510" nodeType="afterEffect" fill="hold" presetClass="entr" presetID="42">
                                  <p:stCondLst>
                                    <p:cond delay="0"/>
                                  </p:stCondLst>
                                  <p:childTnLst>
                                    <p:set>
                                      <p:cBhvr>
                                        <p:cTn id="511" dur="1" fill="hold">
                                          <p:stCondLst>
                                            <p:cond delay="0"/>
                                          </p:stCondLst>
                                        </p:cTn>
                                        <p:tgtEl>
                                          <p:spTgt spid="507"/>
                                        </p:tgtEl>
                                        <p:attrNameLst>
                                          <p:attrName>style.visibility</p:attrName>
                                        </p:attrNameLst>
                                      </p:cBhvr>
                                      <p:to>
                                        <p:strVal val="visible"/>
                                      </p:to>
                                    </p:set>
                                    <p:animEffect filter="fade" transition="in">
                                      <p:cBhvr additive="repl">
                                        <p:cTn id="512" dur="1000"/>
                                        <p:tgtEl>
                                          <p:spTgt spid="507"/>
                                        </p:tgtEl>
                                      </p:cBhvr>
                                    </p:animEffect>
                                    <p:anim calcmode="lin" valueType="num">
                                      <p:cBhvr additive="repl">
                                        <p:cTn id="513" dur="1000" fill="hold"/>
                                        <p:tgtEl>
                                          <p:spTgt spid="507"/>
                                        </p:tgtEl>
                                        <p:attrNameLst>
                                          <p:attrName>ppt_x</p:attrName>
                                        </p:attrNameLst>
                                      </p:cBhvr>
                                      <p:tavLst>
                                        <p:tav tm="0">
                                          <p:val>
                                            <p:strVal val="#ppt_x"/>
                                          </p:val>
                                        </p:tav>
                                        <p:tav tm="100000">
                                          <p:val>
                                            <p:strVal val="#ppt_x"/>
                                          </p:val>
                                        </p:tav>
                                      </p:tavLst>
                                    </p:anim>
                                    <p:anim calcmode="lin" valueType="num">
                                      <p:cBhvr additive="repl">
                                        <p:cTn id="514" dur="1000" fill="hold"/>
                                        <p:tgtEl>
                                          <p:spTgt spid="50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508" name="CustomShape 1"/>
          <p:cNvSpPr/>
          <p:nvPr/>
        </p:nvSpPr>
        <p:spPr>
          <a:xfrm>
            <a:off x="-1172160" y="671760"/>
            <a:ext cx="5222160" cy="5212800"/>
          </a:xfrm>
          <a:custGeom>
            <a:avLst/>
            <a:gdLst/>
            <a:ahLst/>
            <a:rect l="l" t="t" r="r" b="b"/>
            <a:pathLst>
              <a:path w="33" h="23">
                <a:moveTo>
                  <a:pt x="39" y="53"/>
                </a:moveTo>
                <a:close/>
              </a:path>
            </a:pathLst>
          </a:custGeom>
          <a:solidFill>
            <a:srgbClr val="ff6600"/>
          </a:solidFill>
          <a:ln>
            <a:noFill/>
          </a:ln>
        </p:spPr>
        <p:style>
          <a:lnRef idx="0"/>
          <a:fillRef idx="0"/>
          <a:effectRef idx="0"/>
          <a:fontRef idx="minor"/>
        </p:style>
      </p:sp>
      <p:sp>
        <p:nvSpPr>
          <p:cNvPr id="509" name="CustomShape 2"/>
          <p:cNvSpPr/>
          <p:nvPr/>
        </p:nvSpPr>
        <p:spPr>
          <a:xfrm>
            <a:off x="2036520" y="1551600"/>
            <a:ext cx="4643280" cy="4634640"/>
          </a:xfrm>
          <a:custGeom>
            <a:avLst/>
            <a:gdLst/>
            <a:ahLst/>
            <a:rect l="l" t="t" r="r" b="b"/>
            <a:pathLst>
              <a:path w="33" h="23">
                <a:moveTo>
                  <a:pt x="39" y="53"/>
                </a:moveTo>
                <a:close/>
              </a:path>
            </a:pathLst>
          </a:custGeom>
          <a:solidFill>
            <a:srgbClr val="ff6600"/>
          </a:solidFill>
          <a:ln>
            <a:noFill/>
          </a:ln>
        </p:spPr>
        <p:style>
          <a:lnRef idx="0"/>
          <a:fillRef idx="0"/>
          <a:effectRef idx="0"/>
          <a:fontRef idx="minor"/>
        </p:style>
      </p:sp>
      <p:sp>
        <p:nvSpPr>
          <p:cNvPr id="510" name="CustomShape 3"/>
          <p:cNvSpPr/>
          <p:nvPr/>
        </p:nvSpPr>
        <p:spPr>
          <a:xfrm>
            <a:off x="-1241640" y="551520"/>
            <a:ext cx="5335560" cy="5436720"/>
          </a:xfrm>
          <a:custGeom>
            <a:avLst/>
            <a:gdLst/>
            <a:ahLst/>
            <a:rect l="l" t="t" r="r" b="b"/>
            <a:pathLst>
              <a:path w="33" h="23">
                <a:moveTo>
                  <a:pt x="39" y="53"/>
                </a:moveTo>
                <a:close/>
              </a:path>
            </a:pathLst>
          </a:custGeom>
          <a:noFill/>
          <a:ln>
            <a:solidFill>
              <a:srgbClr val="ff6600"/>
            </a:solidFill>
          </a:ln>
        </p:spPr>
        <p:style>
          <a:lnRef idx="0"/>
          <a:fillRef idx="0"/>
          <a:effectRef idx="0"/>
          <a:fontRef idx="minor"/>
        </p:style>
      </p:sp>
      <p:sp>
        <p:nvSpPr>
          <p:cNvPr id="511" name="CustomShape 4"/>
          <p:cNvSpPr/>
          <p:nvPr/>
        </p:nvSpPr>
        <p:spPr>
          <a:xfrm>
            <a:off x="2036880" y="1469520"/>
            <a:ext cx="4744080" cy="4833720"/>
          </a:xfrm>
          <a:custGeom>
            <a:avLst/>
            <a:gdLst/>
            <a:ahLst/>
            <a:rect l="l" t="t" r="r" b="b"/>
            <a:pathLst>
              <a:path w="33" h="23">
                <a:moveTo>
                  <a:pt x="39" y="53"/>
                </a:moveTo>
                <a:close/>
              </a:path>
            </a:pathLst>
          </a:custGeom>
          <a:noFill/>
          <a:ln>
            <a:solidFill>
              <a:srgbClr val="ff6600"/>
            </a:solidFill>
          </a:ln>
        </p:spPr>
        <p:style>
          <a:lnRef idx="0"/>
          <a:fillRef idx="0"/>
          <a:effectRef idx="0"/>
          <a:fontRef idx="minor"/>
        </p:style>
      </p:sp>
      <p:pic>
        <p:nvPicPr>
          <p:cNvPr id="512" name="Imagen 22" descr=""/>
          <p:cNvPicPr/>
          <p:nvPr/>
        </p:nvPicPr>
        <p:blipFill>
          <a:blip r:embed="rId1"/>
          <a:stretch/>
        </p:blipFill>
        <p:spPr>
          <a:xfrm>
            <a:off x="11136600" y="337680"/>
            <a:ext cx="848880" cy="848880"/>
          </a:xfrm>
          <a:prstGeom prst="rect">
            <a:avLst/>
          </a:prstGeom>
          <a:ln>
            <a:noFill/>
          </a:ln>
        </p:spPr>
      </p:pic>
      <p:sp>
        <p:nvSpPr>
          <p:cNvPr id="513" name="CustomShape 5"/>
          <p:cNvSpPr/>
          <p:nvPr/>
        </p:nvSpPr>
        <p:spPr>
          <a:xfrm>
            <a:off x="6245640" y="3072240"/>
            <a:ext cx="6445080" cy="1219320"/>
          </a:xfrm>
          <a:prstGeom prst="rect">
            <a:avLst/>
          </a:prstGeom>
          <a:noFill/>
          <a:ln>
            <a:noFill/>
          </a:ln>
        </p:spPr>
        <p:style>
          <a:lnRef idx="0"/>
          <a:fillRef idx="0"/>
          <a:effectRef idx="0"/>
          <a:fontRef idx="minor"/>
        </p:style>
        <p:txBody>
          <a:bodyPr lIns="47880" rIns="24120" tIns="0" bIns="0"/>
          <a:p>
            <a:pPr algn="ctr" rtl="1">
              <a:lnSpc>
                <a:spcPct val="100000"/>
              </a:lnSpc>
            </a:pPr>
            <a:r>
              <a:rPr lang="fr-FR" sz="8000" spc="-1" strike="noStrike">
                <a:solidFill>
                  <a:srgbClr val="ff6600"/>
                </a:solidFill>
                <a:uFill>
                  <a:solidFill>
                    <a:srgbClr val="ffffff"/>
                  </a:solidFill>
                </a:uFill>
                <a:latin typeface="Trebuchet MS"/>
              </a:rPr>
              <a:t>التعاقدات الدولية</a:t>
            </a:r>
            <a:endParaRPr lang="fr-FR" sz="1800" spc="-1" strike="noStrike">
              <a:solidFill>
                <a:srgbClr val="000000"/>
              </a:solidFill>
              <a:uFill>
                <a:solidFill>
                  <a:srgbClr val="ffffff"/>
                </a:solidFill>
              </a:uFill>
              <a:latin typeface="Arial"/>
            </a:endParaRPr>
          </a:p>
        </p:txBody>
      </p:sp>
      <p:sp>
        <p:nvSpPr>
          <p:cNvPr id="514" name="CustomShape 6"/>
          <p:cNvSpPr/>
          <p:nvPr/>
        </p:nvSpPr>
        <p:spPr>
          <a:xfrm>
            <a:off x="1677960" y="-33480"/>
            <a:ext cx="10513800" cy="183600"/>
          </a:xfrm>
          <a:custGeom>
            <a:avLst/>
            <a:gdLst/>
            <a:ahLst/>
            <a:rect l="l" t="t" r="r" b="b"/>
            <a:pathLst>
              <a:path w="7613" h="413">
                <a:moveTo>
                  <a:pt x="475" y="0"/>
                </a:moveTo>
                <a:lnTo>
                  <a:pt x="0" y="414"/>
                </a:lnTo>
                <a:lnTo>
                  <a:pt x="7613" y="414"/>
                </a:lnTo>
                <a:lnTo>
                  <a:pt x="7613" y="0"/>
                </a:lnTo>
                <a:lnTo>
                  <a:pt x="475" y="0"/>
                </a:lnTo>
                <a:close/>
              </a:path>
            </a:pathLst>
          </a:custGeom>
          <a:solidFill>
            <a:srgbClr val="f96307"/>
          </a:solidFill>
          <a:ln>
            <a:noFill/>
          </a:ln>
        </p:spPr>
        <p:style>
          <a:lnRef idx="0"/>
          <a:fillRef idx="0"/>
          <a:effectRef idx="0"/>
          <a:fontRef idx="minor"/>
        </p:style>
      </p:sp>
      <p:sp>
        <p:nvSpPr>
          <p:cNvPr id="515" name="CustomShape 7"/>
          <p:cNvSpPr/>
          <p:nvPr/>
        </p:nvSpPr>
        <p:spPr>
          <a:xfrm>
            <a:off x="0" y="-33480"/>
            <a:ext cx="1926360" cy="183600"/>
          </a:xfrm>
          <a:custGeom>
            <a:avLst/>
            <a:gdLst/>
            <a:ahLst/>
            <a:rect l="l" t="t" r="r" b="b"/>
            <a:pathLst>
              <a:path w="1395" h="413">
                <a:moveTo>
                  <a:pt x="1395" y="0"/>
                </a:moveTo>
                <a:lnTo>
                  <a:pt x="991" y="414"/>
                </a:lnTo>
                <a:lnTo>
                  <a:pt x="0" y="414"/>
                </a:lnTo>
                <a:lnTo>
                  <a:pt x="0" y="0"/>
                </a:lnTo>
                <a:lnTo>
                  <a:pt x="1395" y="0"/>
                </a:lnTo>
                <a:close/>
              </a:path>
            </a:pathLst>
          </a:custGeom>
          <a:solidFill>
            <a:srgbClr val="f96307"/>
          </a:solidFill>
          <a:ln>
            <a:noFill/>
          </a:ln>
        </p:spPr>
        <p:style>
          <a:lnRef idx="0"/>
          <a:fillRef idx="0"/>
          <a:effectRef idx="0"/>
          <a:fontRef idx="minor"/>
        </p:style>
      </p:sp>
      <p:sp>
        <p:nvSpPr>
          <p:cNvPr id="516" name="CustomShape 8"/>
          <p:cNvSpPr/>
          <p:nvPr/>
        </p:nvSpPr>
        <p:spPr>
          <a:xfrm>
            <a:off x="0" y="6704640"/>
            <a:ext cx="12191760" cy="195120"/>
          </a:xfrm>
          <a:prstGeom prst="rect">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
        <p:nvSpPr>
          <p:cNvPr id="517" name="CustomShape 9"/>
          <p:cNvSpPr/>
          <p:nvPr/>
        </p:nvSpPr>
        <p:spPr>
          <a:xfrm>
            <a:off x="-1071000" y="788400"/>
            <a:ext cx="5088240" cy="4988520"/>
          </a:xfrm>
          <a:custGeom>
            <a:avLst/>
            <a:gdLst/>
            <a:ahLst/>
            <a:rect l="l" t="t" r="r" b="b"/>
            <a:pathLst>
              <a:path w="33" h="23">
                <a:moveTo>
                  <a:pt x="39" y="53"/>
                </a:moveTo>
                <a:close/>
              </a:path>
            </a:pathLst>
          </a:custGeom>
          <a:blipFill>
            <a:blip r:embed="rId2"/>
            <a:stretch>
              <a:fillRect/>
            </a:stretch>
          </a:blipFill>
          <a:ln>
            <a:noFill/>
          </a:ln>
        </p:spPr>
        <p:style>
          <a:lnRef idx="0"/>
          <a:fillRef idx="0"/>
          <a:effectRef idx="0"/>
          <a:fontRef idx="minor"/>
        </p:style>
      </p:sp>
      <p:sp>
        <p:nvSpPr>
          <p:cNvPr id="518" name="CustomShape 10"/>
          <p:cNvSpPr/>
          <p:nvPr/>
        </p:nvSpPr>
        <p:spPr>
          <a:xfrm>
            <a:off x="2055240" y="1630800"/>
            <a:ext cx="4524120" cy="4435560"/>
          </a:xfrm>
          <a:custGeom>
            <a:avLst/>
            <a:gdLst/>
            <a:ahLst/>
            <a:rect l="l" t="t" r="r" b="b"/>
            <a:pathLst>
              <a:path w="33" h="23">
                <a:moveTo>
                  <a:pt x="39" y="53"/>
                </a:moveTo>
                <a:close/>
              </a:path>
            </a:pathLst>
          </a:custGeom>
          <a:blipFill>
            <a:blip r:embed="rId3"/>
            <a:stretch>
              <a:fillRect/>
            </a:stretch>
          </a:blipFill>
          <a:ln>
            <a:noFill/>
          </a:ln>
        </p:spPr>
        <p:style>
          <a:lnRef idx="0"/>
          <a:fillRef idx="0"/>
          <a:effectRef idx="0"/>
          <a:fontRef idx="minor"/>
        </p:style>
      </p:sp>
    </p:spTree>
  </p:cSld>
  <p:transition spd="slow">
    <p:cover dir="l"/>
  </p:transition>
  <p:timing>
    <p:tnLst>
      <p:par>
        <p:cTn id="515" dur="indefinite" restart="never" nodeType="tmRoot">
          <p:childTnLst>
            <p:seq>
              <p:cTn id="516"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519" name="CustomShape 1"/>
          <p:cNvSpPr/>
          <p:nvPr/>
        </p:nvSpPr>
        <p:spPr>
          <a:xfrm>
            <a:off x="1677960" y="-20160"/>
            <a:ext cx="10513800" cy="233280"/>
          </a:xfrm>
          <a:custGeom>
            <a:avLst/>
            <a:gdLst/>
            <a:ahLst/>
            <a:rect l="l" t="t" r="r" b="b"/>
            <a:pathLst>
              <a:path w="7613" h="413">
                <a:moveTo>
                  <a:pt x="475" y="0"/>
                </a:moveTo>
                <a:lnTo>
                  <a:pt x="0" y="414"/>
                </a:lnTo>
                <a:lnTo>
                  <a:pt x="7613" y="414"/>
                </a:lnTo>
                <a:lnTo>
                  <a:pt x="7613" y="0"/>
                </a:lnTo>
                <a:lnTo>
                  <a:pt x="475" y="0"/>
                </a:lnTo>
                <a:close/>
              </a:path>
            </a:pathLst>
          </a:custGeom>
          <a:solidFill>
            <a:srgbClr val="f96307"/>
          </a:solidFill>
          <a:ln>
            <a:noFill/>
          </a:ln>
        </p:spPr>
        <p:style>
          <a:lnRef idx="0"/>
          <a:fillRef idx="0"/>
          <a:effectRef idx="0"/>
          <a:fontRef idx="minor"/>
        </p:style>
      </p:sp>
      <p:sp>
        <p:nvSpPr>
          <p:cNvPr id="520" name="CustomShape 2"/>
          <p:cNvSpPr/>
          <p:nvPr/>
        </p:nvSpPr>
        <p:spPr>
          <a:xfrm>
            <a:off x="0" y="-20160"/>
            <a:ext cx="1926360" cy="233280"/>
          </a:xfrm>
          <a:custGeom>
            <a:avLst/>
            <a:gdLst/>
            <a:ahLst/>
            <a:rect l="l" t="t" r="r" b="b"/>
            <a:pathLst>
              <a:path w="1395" h="413">
                <a:moveTo>
                  <a:pt x="1395" y="0"/>
                </a:moveTo>
                <a:lnTo>
                  <a:pt x="991" y="414"/>
                </a:lnTo>
                <a:lnTo>
                  <a:pt x="0" y="414"/>
                </a:lnTo>
                <a:lnTo>
                  <a:pt x="0" y="0"/>
                </a:lnTo>
                <a:lnTo>
                  <a:pt x="1395" y="0"/>
                </a:lnTo>
                <a:close/>
              </a:path>
            </a:pathLst>
          </a:custGeom>
          <a:solidFill>
            <a:srgbClr val="f96307"/>
          </a:solidFill>
          <a:ln>
            <a:noFill/>
          </a:ln>
        </p:spPr>
        <p:style>
          <a:lnRef idx="0"/>
          <a:fillRef idx="0"/>
          <a:effectRef idx="0"/>
          <a:fontRef idx="minor"/>
        </p:style>
      </p:sp>
      <p:sp>
        <p:nvSpPr>
          <p:cNvPr id="521" name="CustomShape 3"/>
          <p:cNvSpPr/>
          <p:nvPr/>
        </p:nvSpPr>
        <p:spPr>
          <a:xfrm>
            <a:off x="1160640" y="0"/>
            <a:ext cx="4640760" cy="6857640"/>
          </a:xfrm>
          <a:prstGeom prst="parallelogram">
            <a:avLst>
              <a:gd name="adj" fmla="val 25000"/>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
        <p:nvSpPr>
          <p:cNvPr id="522" name="CustomShape 4"/>
          <p:cNvSpPr/>
          <p:nvPr/>
        </p:nvSpPr>
        <p:spPr>
          <a:xfrm>
            <a:off x="7113960" y="2730960"/>
            <a:ext cx="5125320" cy="1461960"/>
          </a:xfrm>
          <a:prstGeom prst="rect">
            <a:avLst/>
          </a:prstGeom>
          <a:noFill/>
          <a:ln>
            <a:noFill/>
          </a:ln>
        </p:spPr>
        <p:style>
          <a:lnRef idx="0"/>
          <a:fillRef idx="0"/>
          <a:effectRef idx="0"/>
          <a:fontRef idx="minor"/>
        </p:style>
        <p:txBody>
          <a:bodyPr lIns="90000" rIns="90000" tIns="45000" bIns="45000"/>
          <a:p>
            <a:pPr algn="ctr" rtl="1">
              <a:lnSpc>
                <a:spcPct val="100000"/>
              </a:lnSpc>
            </a:pPr>
            <a:r>
              <a:rPr b="1" lang="fr-FR" sz="1800" spc="-1" strike="noStrike">
                <a:solidFill>
                  <a:srgbClr val="0d0d0d"/>
                </a:solidFill>
                <a:uFill>
                  <a:solidFill>
                    <a:srgbClr val="ffffff"/>
                  </a:solidFill>
                </a:uFill>
                <a:latin typeface="Arial"/>
              </a:rPr>
              <a:t>تراخيص استخدام التقنيات </a:t>
            </a:r>
            <a:r>
              <a:rPr lang="fr-FR" sz="1800" spc="-1" strike="noStrike">
                <a:solidFill>
                  <a:srgbClr val="0d0d0d"/>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d0d0d"/>
                </a:solidFill>
                <a:uFill>
                  <a:solidFill>
                    <a:srgbClr val="ffffff"/>
                  </a:solidFill>
                </a:uFill>
                <a:latin typeface="Arial"/>
              </a:rPr>
              <a:t>تبرم شاومي عقود تراخيص مع شركات أخرى تتعلق بالتقنيات المتقدمة التي تحتوي عليها منتجاتها. على سبيل المثال، قامت بتراخيص براءات الاختراع من شركات أخرى في مجالات مثل التصوير والاتصالات وتكنولوجيا البطاريات.</a:t>
            </a:r>
            <a:endParaRPr lang="fr-FR" sz="1800" spc="-1" strike="noStrike">
              <a:solidFill>
                <a:srgbClr val="000000"/>
              </a:solidFill>
              <a:uFill>
                <a:solidFill>
                  <a:srgbClr val="ffffff"/>
                </a:solidFill>
              </a:uFill>
              <a:latin typeface="Arial"/>
            </a:endParaRPr>
          </a:p>
        </p:txBody>
      </p:sp>
      <p:sp>
        <p:nvSpPr>
          <p:cNvPr id="523" name="CustomShape 5"/>
          <p:cNvSpPr/>
          <p:nvPr/>
        </p:nvSpPr>
        <p:spPr>
          <a:xfrm>
            <a:off x="7066440" y="4178160"/>
            <a:ext cx="5334120" cy="1461960"/>
          </a:xfrm>
          <a:prstGeom prst="rect">
            <a:avLst/>
          </a:prstGeom>
          <a:noFill/>
          <a:ln>
            <a:noFill/>
          </a:ln>
        </p:spPr>
        <p:style>
          <a:lnRef idx="0"/>
          <a:fillRef idx="0"/>
          <a:effectRef idx="0"/>
          <a:fontRef idx="minor"/>
        </p:style>
        <p:txBody>
          <a:bodyPr lIns="90000" rIns="90000" tIns="45000" bIns="45000"/>
          <a:p>
            <a:pPr algn="ctr" rtl="1">
              <a:lnSpc>
                <a:spcPct val="100000"/>
              </a:lnSpc>
            </a:pPr>
            <a:r>
              <a:rPr b="1" lang="fr-FR" sz="1800" spc="-1" strike="noStrike">
                <a:solidFill>
                  <a:srgbClr val="0d0d0d"/>
                </a:solidFill>
                <a:uFill>
                  <a:solidFill>
                    <a:srgbClr val="ffffff"/>
                  </a:solidFill>
                </a:uFill>
                <a:latin typeface="Arial"/>
              </a:rPr>
              <a:t>تراخيص استخدام العلامات التجارية </a:t>
            </a:r>
            <a:r>
              <a:rPr lang="fr-FR" sz="1800" spc="-1" strike="noStrike">
                <a:solidFill>
                  <a:srgbClr val="0d0d0d"/>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d0d0d"/>
                </a:solidFill>
                <a:uFill>
                  <a:solidFill>
                    <a:srgbClr val="ffffff"/>
                  </a:solidFill>
                </a:uFill>
                <a:latin typeface="Arial"/>
              </a:rPr>
              <a:t>شاومي تبرم عقود تراخيص مع شركات أخرى لاستخدام علامتها التجارية في منتجاتها أو خدماتها. على سبيل المثال، تمنح شاومي تراخيص لشركات أخرى لاستخدام علامتها التجارية على أغطية الهواتف أو الأجهزة الذكية الأخرى.</a:t>
            </a:r>
            <a:endParaRPr lang="fr-FR" sz="1800" spc="-1" strike="noStrike">
              <a:solidFill>
                <a:srgbClr val="000000"/>
              </a:solidFill>
              <a:uFill>
                <a:solidFill>
                  <a:srgbClr val="ffffff"/>
                </a:solidFill>
              </a:uFill>
              <a:latin typeface="Arial"/>
            </a:endParaRPr>
          </a:p>
        </p:txBody>
      </p:sp>
      <p:sp>
        <p:nvSpPr>
          <p:cNvPr id="524" name="CustomShape 6"/>
          <p:cNvSpPr/>
          <p:nvPr/>
        </p:nvSpPr>
        <p:spPr>
          <a:xfrm>
            <a:off x="7161840" y="5598720"/>
            <a:ext cx="4892040" cy="1187640"/>
          </a:xfrm>
          <a:prstGeom prst="rect">
            <a:avLst/>
          </a:prstGeom>
          <a:noFill/>
          <a:ln>
            <a:noFill/>
          </a:ln>
        </p:spPr>
        <p:style>
          <a:lnRef idx="0"/>
          <a:fillRef idx="0"/>
          <a:effectRef idx="0"/>
          <a:fontRef idx="minor"/>
        </p:style>
        <p:txBody>
          <a:bodyPr lIns="90000" rIns="90000" tIns="45000" bIns="45000"/>
          <a:p>
            <a:pPr algn="ctr" rtl="1">
              <a:lnSpc>
                <a:spcPct val="100000"/>
              </a:lnSpc>
            </a:pPr>
            <a:r>
              <a:rPr b="1" lang="fr-FR" sz="1800" spc="-1" strike="noStrike">
                <a:solidFill>
                  <a:srgbClr val="0d0d0d"/>
                </a:solidFill>
                <a:uFill>
                  <a:solidFill>
                    <a:srgbClr val="ffffff"/>
                  </a:solidFill>
                </a:uFill>
                <a:latin typeface="Arial"/>
              </a:rPr>
              <a:t>تراخيص استخدام البرمجيات </a:t>
            </a:r>
            <a:r>
              <a:rPr lang="fr-FR" sz="1800" spc="-1" strike="noStrike">
                <a:solidFill>
                  <a:srgbClr val="0d0d0d"/>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d0d0d"/>
                </a:solidFill>
                <a:uFill>
                  <a:solidFill>
                    <a:srgbClr val="ffffff"/>
                  </a:solidFill>
                </a:uFill>
                <a:latin typeface="Arial"/>
              </a:rPr>
              <a:t>شاومي تقدم برامج مفتوحة المصدر وتتعاون مع المطورين لتطوير تطبيقات وبرامج مبتكرة. بعض هذه التطبيقات تكون مرخصة للشركات الأخرى لاستخدامها في منتجاتها.</a:t>
            </a:r>
            <a:endParaRPr lang="fr-FR" sz="1800" spc="-1" strike="noStrike">
              <a:solidFill>
                <a:srgbClr val="000000"/>
              </a:solidFill>
              <a:uFill>
                <a:solidFill>
                  <a:srgbClr val="ffffff"/>
                </a:solidFill>
              </a:uFill>
              <a:latin typeface="Arial"/>
            </a:endParaRPr>
          </a:p>
        </p:txBody>
      </p:sp>
      <p:sp>
        <p:nvSpPr>
          <p:cNvPr id="525" name="CustomShape 7"/>
          <p:cNvSpPr/>
          <p:nvPr/>
        </p:nvSpPr>
        <p:spPr>
          <a:xfrm rot="5400000">
            <a:off x="7055280" y="2729160"/>
            <a:ext cx="383400" cy="378720"/>
          </a:xfrm>
          <a:custGeom>
            <a:avLst/>
            <a:gdLst/>
            <a:ahLst/>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p:style>
      </p:sp>
      <p:sp>
        <p:nvSpPr>
          <p:cNvPr id="526" name="CustomShape 8"/>
          <p:cNvSpPr/>
          <p:nvPr/>
        </p:nvSpPr>
        <p:spPr>
          <a:xfrm rot="5400000">
            <a:off x="7064280" y="4073760"/>
            <a:ext cx="383400" cy="378720"/>
          </a:xfrm>
          <a:custGeom>
            <a:avLst/>
            <a:gdLst/>
            <a:ahLst/>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p:style>
      </p:sp>
      <p:sp>
        <p:nvSpPr>
          <p:cNvPr id="527" name="CustomShape 9"/>
          <p:cNvSpPr/>
          <p:nvPr/>
        </p:nvSpPr>
        <p:spPr>
          <a:xfrm rot="5400000">
            <a:off x="7064280" y="5600880"/>
            <a:ext cx="383400" cy="378720"/>
          </a:xfrm>
          <a:custGeom>
            <a:avLst/>
            <a:gdLst/>
            <a:ahLst/>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p:style>
      </p:sp>
      <p:pic>
        <p:nvPicPr>
          <p:cNvPr id="528" name="Imagen 22" descr=""/>
          <p:cNvPicPr/>
          <p:nvPr/>
        </p:nvPicPr>
        <p:blipFill>
          <a:blip r:embed="rId1"/>
          <a:stretch/>
        </p:blipFill>
        <p:spPr>
          <a:xfrm>
            <a:off x="11205000" y="540360"/>
            <a:ext cx="848880" cy="848880"/>
          </a:xfrm>
          <a:prstGeom prst="rect">
            <a:avLst/>
          </a:prstGeom>
          <a:ln>
            <a:noFill/>
          </a:ln>
        </p:spPr>
      </p:pic>
      <p:sp>
        <p:nvSpPr>
          <p:cNvPr id="529" name="CustomShape 10"/>
          <p:cNvSpPr/>
          <p:nvPr/>
        </p:nvSpPr>
        <p:spPr>
          <a:xfrm>
            <a:off x="7161840" y="1524960"/>
            <a:ext cx="4892040" cy="1187640"/>
          </a:xfrm>
          <a:prstGeom prst="rect">
            <a:avLst/>
          </a:prstGeom>
          <a:noFill/>
          <a:ln>
            <a:noFill/>
          </a:ln>
        </p:spPr>
        <p:style>
          <a:lnRef idx="0"/>
          <a:fillRef idx="0"/>
          <a:effectRef idx="0"/>
          <a:fontRef idx="minor"/>
        </p:style>
        <p:txBody>
          <a:bodyPr lIns="90000" rIns="90000" tIns="45000" bIns="45000"/>
          <a:p>
            <a:pPr algn="ctr" rtl="1">
              <a:lnSpc>
                <a:spcPct val="100000"/>
              </a:lnSpc>
            </a:pPr>
            <a:r>
              <a:rPr b="1" lang="fr-FR" sz="1800" spc="-1" strike="noStrike">
                <a:solidFill>
                  <a:srgbClr val="0d0d0d"/>
                </a:solidFill>
                <a:uFill>
                  <a:solidFill>
                    <a:srgbClr val="ffffff"/>
                  </a:solidFill>
                </a:uFill>
                <a:latin typeface="Arial"/>
              </a:rPr>
              <a:t>تراخيص تصنيع الهواتف الذكية </a:t>
            </a:r>
            <a:r>
              <a:rPr lang="fr-FR" sz="1800" spc="-1" strike="noStrike">
                <a:solidFill>
                  <a:srgbClr val="0d0d0d"/>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d0d0d"/>
                </a:solidFill>
                <a:uFill>
                  <a:solidFill>
                    <a:srgbClr val="ffffff"/>
                  </a:solidFill>
                </a:uFill>
                <a:latin typeface="Arial"/>
              </a:rPr>
              <a:t>شاومي تبرم عقود تراخيص مع شركات تصنيع محلية ودولية لإنتاج هواتفها الذكية. على سبيل المثال، شاومي تعاونت مع شركات مثل </a:t>
            </a:r>
            <a:r>
              <a:rPr lang="fr-FR" sz="1800" spc="-1" strike="noStrike">
                <a:solidFill>
                  <a:srgbClr val="0d0d0d"/>
                </a:solidFill>
                <a:uFill>
                  <a:solidFill>
                    <a:srgbClr val="ffffff"/>
                  </a:solidFill>
                </a:uFill>
                <a:latin typeface="Arial"/>
              </a:rPr>
              <a:t>Foxconn</a:t>
            </a:r>
            <a:r>
              <a:rPr lang="fr-FR" sz="1800" spc="-1" strike="noStrike">
                <a:solidFill>
                  <a:srgbClr val="0d0d0d"/>
                </a:solidFill>
                <a:uFill>
                  <a:solidFill>
                    <a:srgbClr val="ffffff"/>
                  </a:solidFill>
                </a:uFill>
                <a:latin typeface="Arial"/>
              </a:rPr>
              <a:t>  و</a:t>
            </a:r>
            <a:r>
              <a:rPr lang="fr-FR" sz="1800" spc="-1" strike="noStrike">
                <a:solidFill>
                  <a:srgbClr val="0d0d0d"/>
                </a:solidFill>
                <a:uFill>
                  <a:solidFill>
                    <a:srgbClr val="ffffff"/>
                  </a:solidFill>
                </a:uFill>
                <a:latin typeface="Arial"/>
              </a:rPr>
              <a:t>Wistron</a:t>
            </a:r>
            <a:r>
              <a:rPr lang="fr-FR" sz="1800" spc="-1" strike="noStrike">
                <a:solidFill>
                  <a:srgbClr val="0d0d0d"/>
                </a:solidFill>
                <a:uFill>
                  <a:solidFill>
                    <a:srgbClr val="ffffff"/>
                  </a:solidFill>
                </a:uFill>
                <a:latin typeface="Arial"/>
              </a:rPr>
              <a:t> وغيرها لتصنيع هواتفها.</a:t>
            </a:r>
            <a:endParaRPr lang="fr-FR" sz="1800" spc="-1" strike="noStrike">
              <a:solidFill>
                <a:srgbClr val="000000"/>
              </a:solidFill>
              <a:uFill>
                <a:solidFill>
                  <a:srgbClr val="ffffff"/>
                </a:solidFill>
              </a:uFill>
              <a:latin typeface="Arial"/>
            </a:endParaRPr>
          </a:p>
        </p:txBody>
      </p:sp>
      <p:sp>
        <p:nvSpPr>
          <p:cNvPr id="530" name="CustomShape 11"/>
          <p:cNvSpPr/>
          <p:nvPr/>
        </p:nvSpPr>
        <p:spPr>
          <a:xfrm rot="5400000">
            <a:off x="7064280" y="1521720"/>
            <a:ext cx="383400" cy="378720"/>
          </a:xfrm>
          <a:custGeom>
            <a:avLst/>
            <a:gdLst/>
            <a:ahLst/>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5"/>
          </a:solidFill>
          <a:ln>
            <a:noFill/>
          </a:ln>
        </p:spPr>
        <p:style>
          <a:lnRef idx="0"/>
          <a:fillRef idx="0"/>
          <a:effectRef idx="0"/>
          <a:fontRef idx="minor"/>
        </p:style>
      </p:sp>
      <p:sp>
        <p:nvSpPr>
          <p:cNvPr id="531" name="CustomShape 12"/>
          <p:cNvSpPr/>
          <p:nvPr/>
        </p:nvSpPr>
        <p:spPr>
          <a:xfrm>
            <a:off x="7569360" y="735480"/>
            <a:ext cx="3496320" cy="609840"/>
          </a:xfrm>
          <a:prstGeom prst="rect">
            <a:avLst/>
          </a:prstGeom>
          <a:noFill/>
          <a:ln>
            <a:noFill/>
          </a:ln>
        </p:spPr>
        <p:style>
          <a:lnRef idx="0"/>
          <a:fillRef idx="0"/>
          <a:effectRef idx="0"/>
          <a:fontRef idx="minor"/>
        </p:style>
        <p:txBody>
          <a:bodyPr lIns="47880" rIns="24120" tIns="0" bIns="0"/>
          <a:p>
            <a:pPr algn="ctr" rtl="1">
              <a:lnSpc>
                <a:spcPct val="100000"/>
              </a:lnSpc>
            </a:pPr>
            <a:r>
              <a:rPr lang="fr-FR" sz="4000" spc="-1" strike="noStrike">
                <a:solidFill>
                  <a:srgbClr val="ff6600"/>
                </a:solidFill>
                <a:uFill>
                  <a:solidFill>
                    <a:srgbClr val="ffffff"/>
                  </a:solidFill>
                </a:uFill>
                <a:latin typeface="Trebuchet MS"/>
              </a:rPr>
              <a:t>عقود التراخيص</a:t>
            </a:r>
            <a:endParaRPr lang="fr-FR" sz="1800" spc="-1" strike="noStrike">
              <a:solidFill>
                <a:srgbClr val="000000"/>
              </a:solidFill>
              <a:uFill>
                <a:solidFill>
                  <a:srgbClr val="ffffff"/>
                </a:solidFill>
              </a:uFill>
              <a:latin typeface="Arial"/>
            </a:endParaRPr>
          </a:p>
        </p:txBody>
      </p:sp>
      <p:pic>
        <p:nvPicPr>
          <p:cNvPr id="532" name="Picture 13" descr=""/>
          <p:cNvPicPr/>
          <p:nvPr/>
        </p:nvPicPr>
        <p:blipFill>
          <a:blip r:embed="rId2"/>
          <a:stretch/>
        </p:blipFill>
        <p:spPr>
          <a:xfrm>
            <a:off x="81720" y="540360"/>
            <a:ext cx="6798960" cy="6798960"/>
          </a:xfrm>
          <a:prstGeom prst="rect">
            <a:avLst/>
          </a:prstGeom>
          <a:ln>
            <a:noFill/>
          </a:ln>
        </p:spPr>
      </p:pic>
    </p:spTree>
  </p:cSld>
  <p:timing>
    <p:tnLst>
      <p:par>
        <p:cTn id="517" dur="indefinite" restart="never" nodeType="tmRoot">
          <p:childTnLst>
            <p:seq>
              <p:cTn id="518" dur="indefinite" nodeType="mainSeq">
                <p:childTnLst>
                  <p:par>
                    <p:cTn id="519" fill="hold">
                      <p:stCondLst>
                        <p:cond delay="0"/>
                      </p:stCondLst>
                      <p:childTnLst>
                        <p:par>
                          <p:cTn id="520" fill="hold">
                            <p:stCondLst>
                              <p:cond delay="0"/>
                            </p:stCondLst>
                            <p:childTnLst>
                              <p:par>
                                <p:cTn id="521" nodeType="afterEffect" fill="hold" presetClass="entr" presetID="22" presetSubtype="4">
                                  <p:stCondLst>
                                    <p:cond delay="0"/>
                                  </p:stCondLst>
                                  <p:childTnLst>
                                    <p:set>
                                      <p:cBhvr>
                                        <p:cTn id="522" dur="1" fill="hold">
                                          <p:stCondLst>
                                            <p:cond delay="0"/>
                                          </p:stCondLst>
                                        </p:cTn>
                                        <p:tgtEl>
                                          <p:spTgt spid="521"/>
                                        </p:tgtEl>
                                        <p:attrNameLst>
                                          <p:attrName>style.visibility</p:attrName>
                                        </p:attrNameLst>
                                      </p:cBhvr>
                                      <p:to>
                                        <p:strVal val="visible"/>
                                      </p:to>
                                    </p:set>
                                    <p:animEffect filter="wipe(down)" transition="out">
                                      <p:cBhvr additive="repl">
                                        <p:cTn id="523" dur="500"/>
                                        <p:tgtEl>
                                          <p:spTgt spid="521"/>
                                        </p:tgtEl>
                                      </p:cBhvr>
                                    </p:animEffect>
                                  </p:childTnLst>
                                </p:cTn>
                              </p:par>
                            </p:childTnLst>
                          </p:cTn>
                        </p:par>
                        <p:par>
                          <p:cTn id="524" fill="hold">
                            <p:stCondLst>
                              <p:cond delay="500"/>
                            </p:stCondLst>
                            <p:childTnLst>
                              <p:par>
                                <p:cTn id="525" nodeType="afterEffect" fill="hold" presetClass="entr" presetID="2" presetSubtype="4">
                                  <p:stCondLst>
                                    <p:cond delay="0"/>
                                  </p:stCondLst>
                                  <p:childTnLst>
                                    <p:set>
                                      <p:cBhvr>
                                        <p:cTn id="526" dur="1" fill="hold">
                                          <p:stCondLst>
                                            <p:cond delay="0"/>
                                          </p:stCondLst>
                                        </p:cTn>
                                        <p:tgtEl>
                                          <p:spTgt spid="532"/>
                                        </p:tgtEl>
                                        <p:attrNameLst>
                                          <p:attrName>style.visibility</p:attrName>
                                        </p:attrNameLst>
                                      </p:cBhvr>
                                      <p:to>
                                        <p:strVal val="visible"/>
                                      </p:to>
                                    </p:set>
                                    <p:anim calcmode="lin" valueType="num">
                                      <p:cBhvr additive="repl">
                                        <p:cTn id="527" dur="500" fill="hold"/>
                                        <p:tgtEl>
                                          <p:spTgt spid="532"/>
                                        </p:tgtEl>
                                        <p:attrNameLst>
                                          <p:attrName>ppt_x</p:attrName>
                                        </p:attrNameLst>
                                      </p:cBhvr>
                                      <p:tavLst>
                                        <p:tav tm="0">
                                          <p:val>
                                            <p:strVal val="#ppt_x"/>
                                          </p:val>
                                        </p:tav>
                                        <p:tav tm="100000">
                                          <p:val>
                                            <p:strVal val="#ppt_x"/>
                                          </p:val>
                                        </p:tav>
                                      </p:tavLst>
                                    </p:anim>
                                    <p:anim calcmode="lin" valueType="num">
                                      <p:cBhvr additive="repl">
                                        <p:cTn id="528" dur="500" fill="hold"/>
                                        <p:tgtEl>
                                          <p:spTgt spid="532"/>
                                        </p:tgtEl>
                                        <p:attrNameLst>
                                          <p:attrName>ppt_y</p:attrName>
                                        </p:attrNameLst>
                                      </p:cBhvr>
                                      <p:tavLst>
                                        <p:tav tm="0">
                                          <p:val>
                                            <p:strVal val="1+#ppt_h/2"/>
                                          </p:val>
                                        </p:tav>
                                        <p:tav tm="100000">
                                          <p:val>
                                            <p:strVal val="#ppt_y"/>
                                          </p:val>
                                        </p:tav>
                                      </p:tavLst>
                                    </p:anim>
                                  </p:childTnLst>
                                </p:cTn>
                              </p:par>
                            </p:childTnLst>
                          </p:cTn>
                        </p:par>
                        <p:par>
                          <p:cTn id="529" fill="hold">
                            <p:stCondLst>
                              <p:cond delay="1000"/>
                            </p:stCondLst>
                            <p:childTnLst>
                              <p:par>
                                <p:cTn id="530" nodeType="afterEffect" fill="hold" presetClass="entr" presetID="10">
                                  <p:stCondLst>
                                    <p:cond delay="0"/>
                                  </p:stCondLst>
                                  <p:childTnLst>
                                    <p:set>
                                      <p:cBhvr>
                                        <p:cTn id="531" dur="1" fill="hold">
                                          <p:stCondLst>
                                            <p:cond delay="0"/>
                                          </p:stCondLst>
                                        </p:cTn>
                                        <p:tgtEl>
                                          <p:spTgt spid="531"/>
                                        </p:tgtEl>
                                        <p:attrNameLst>
                                          <p:attrName>style.visibility</p:attrName>
                                        </p:attrNameLst>
                                      </p:cBhvr>
                                      <p:to>
                                        <p:strVal val="visible"/>
                                      </p:to>
                                    </p:set>
                                    <p:animEffect filter="fade" transition="in">
                                      <p:cBhvr additive="repl">
                                        <p:cTn id="532" dur="500"/>
                                        <p:tgtEl>
                                          <p:spTgt spid="531"/>
                                        </p:tgtEl>
                                      </p:cBhvr>
                                    </p:animEffect>
                                  </p:childTnLst>
                                </p:cTn>
                              </p:par>
                            </p:childTnLst>
                          </p:cTn>
                        </p:par>
                        <p:par>
                          <p:cTn id="533" fill="hold">
                            <p:stCondLst>
                              <p:cond delay="1500"/>
                            </p:stCondLst>
                            <p:childTnLst>
                              <p:par>
                                <p:cTn id="534" nodeType="afterEffect" fill="hold" presetClass="entr" presetID="10">
                                  <p:stCondLst>
                                    <p:cond delay="0"/>
                                  </p:stCondLst>
                                  <p:childTnLst>
                                    <p:set>
                                      <p:cBhvr>
                                        <p:cTn id="535" dur="1" fill="hold">
                                          <p:stCondLst>
                                            <p:cond delay="0"/>
                                          </p:stCondLst>
                                        </p:cTn>
                                        <p:tgtEl>
                                          <p:spTgt spid="530"/>
                                        </p:tgtEl>
                                        <p:attrNameLst>
                                          <p:attrName>style.visibility</p:attrName>
                                        </p:attrNameLst>
                                      </p:cBhvr>
                                      <p:to>
                                        <p:strVal val="visible"/>
                                      </p:to>
                                    </p:set>
                                    <p:animEffect filter="fade" transition="in">
                                      <p:cBhvr additive="repl">
                                        <p:cTn id="536" dur="500"/>
                                        <p:tgtEl>
                                          <p:spTgt spid="530"/>
                                        </p:tgtEl>
                                      </p:cBhvr>
                                    </p:animEffect>
                                  </p:childTnLst>
                                </p:cTn>
                              </p:par>
                            </p:childTnLst>
                          </p:cTn>
                        </p:par>
                        <p:par>
                          <p:cTn id="537" fill="hold">
                            <p:stCondLst>
                              <p:cond delay="2000"/>
                            </p:stCondLst>
                            <p:childTnLst>
                              <p:par>
                                <p:cTn id="538" nodeType="afterEffect" fill="hold" presetClass="entr" presetID="10">
                                  <p:stCondLst>
                                    <p:cond delay="0"/>
                                  </p:stCondLst>
                                  <p:childTnLst>
                                    <p:set>
                                      <p:cBhvr>
                                        <p:cTn id="539" dur="1" fill="hold">
                                          <p:stCondLst>
                                            <p:cond delay="0"/>
                                          </p:stCondLst>
                                        </p:cTn>
                                        <p:tgtEl>
                                          <p:spTgt spid="529"/>
                                        </p:tgtEl>
                                        <p:attrNameLst>
                                          <p:attrName>style.visibility</p:attrName>
                                        </p:attrNameLst>
                                      </p:cBhvr>
                                      <p:to>
                                        <p:strVal val="visible"/>
                                      </p:to>
                                    </p:set>
                                    <p:animEffect filter="fade" transition="in">
                                      <p:cBhvr additive="repl">
                                        <p:cTn id="540" dur="500"/>
                                        <p:tgtEl>
                                          <p:spTgt spid="529"/>
                                        </p:tgtEl>
                                      </p:cBhvr>
                                    </p:animEffect>
                                  </p:childTnLst>
                                </p:cTn>
                              </p:par>
                            </p:childTnLst>
                          </p:cTn>
                        </p:par>
                        <p:par>
                          <p:cTn id="541" fill="hold">
                            <p:stCondLst>
                              <p:cond delay="2500"/>
                            </p:stCondLst>
                            <p:childTnLst>
                              <p:par>
                                <p:cTn id="542" nodeType="afterEffect" fill="hold" presetClass="entr" presetID="10">
                                  <p:stCondLst>
                                    <p:cond delay="0"/>
                                  </p:stCondLst>
                                  <p:childTnLst>
                                    <p:set>
                                      <p:cBhvr>
                                        <p:cTn id="543" dur="1" fill="hold">
                                          <p:stCondLst>
                                            <p:cond delay="0"/>
                                          </p:stCondLst>
                                        </p:cTn>
                                        <p:tgtEl>
                                          <p:spTgt spid="525"/>
                                        </p:tgtEl>
                                        <p:attrNameLst>
                                          <p:attrName>style.visibility</p:attrName>
                                        </p:attrNameLst>
                                      </p:cBhvr>
                                      <p:to>
                                        <p:strVal val="visible"/>
                                      </p:to>
                                    </p:set>
                                    <p:animEffect filter="fade" transition="in">
                                      <p:cBhvr additive="repl">
                                        <p:cTn id="544" dur="500"/>
                                        <p:tgtEl>
                                          <p:spTgt spid="525"/>
                                        </p:tgtEl>
                                      </p:cBhvr>
                                    </p:animEffect>
                                  </p:childTnLst>
                                </p:cTn>
                              </p:par>
                            </p:childTnLst>
                          </p:cTn>
                        </p:par>
                        <p:par>
                          <p:cTn id="545" fill="hold">
                            <p:stCondLst>
                              <p:cond delay="3000"/>
                            </p:stCondLst>
                            <p:childTnLst>
                              <p:par>
                                <p:cTn id="546" nodeType="afterEffect" fill="hold" presetClass="entr" presetID="10">
                                  <p:stCondLst>
                                    <p:cond delay="0"/>
                                  </p:stCondLst>
                                  <p:childTnLst>
                                    <p:set>
                                      <p:cBhvr>
                                        <p:cTn id="547" dur="1" fill="hold">
                                          <p:stCondLst>
                                            <p:cond delay="0"/>
                                          </p:stCondLst>
                                        </p:cTn>
                                        <p:tgtEl>
                                          <p:spTgt spid="522"/>
                                        </p:tgtEl>
                                        <p:attrNameLst>
                                          <p:attrName>style.visibility</p:attrName>
                                        </p:attrNameLst>
                                      </p:cBhvr>
                                      <p:to>
                                        <p:strVal val="visible"/>
                                      </p:to>
                                    </p:set>
                                    <p:animEffect filter="fade" transition="in">
                                      <p:cBhvr additive="repl">
                                        <p:cTn id="548" dur="500"/>
                                        <p:tgtEl>
                                          <p:spTgt spid="522"/>
                                        </p:tgtEl>
                                      </p:cBhvr>
                                    </p:animEffect>
                                  </p:childTnLst>
                                </p:cTn>
                              </p:par>
                            </p:childTnLst>
                          </p:cTn>
                        </p:par>
                        <p:par>
                          <p:cTn id="549" fill="hold">
                            <p:stCondLst>
                              <p:cond delay="3500"/>
                            </p:stCondLst>
                            <p:childTnLst>
                              <p:par>
                                <p:cTn id="550" nodeType="afterEffect" fill="hold" presetClass="entr" presetID="10">
                                  <p:stCondLst>
                                    <p:cond delay="0"/>
                                  </p:stCondLst>
                                  <p:childTnLst>
                                    <p:set>
                                      <p:cBhvr>
                                        <p:cTn id="551" dur="1" fill="hold">
                                          <p:stCondLst>
                                            <p:cond delay="0"/>
                                          </p:stCondLst>
                                        </p:cTn>
                                        <p:tgtEl>
                                          <p:spTgt spid="526"/>
                                        </p:tgtEl>
                                        <p:attrNameLst>
                                          <p:attrName>style.visibility</p:attrName>
                                        </p:attrNameLst>
                                      </p:cBhvr>
                                      <p:to>
                                        <p:strVal val="visible"/>
                                      </p:to>
                                    </p:set>
                                    <p:animEffect filter="fade" transition="in">
                                      <p:cBhvr additive="repl">
                                        <p:cTn id="552" dur="500"/>
                                        <p:tgtEl>
                                          <p:spTgt spid="526"/>
                                        </p:tgtEl>
                                      </p:cBhvr>
                                    </p:animEffect>
                                  </p:childTnLst>
                                </p:cTn>
                              </p:par>
                            </p:childTnLst>
                          </p:cTn>
                        </p:par>
                        <p:par>
                          <p:cTn id="553" fill="hold">
                            <p:stCondLst>
                              <p:cond delay="4000"/>
                            </p:stCondLst>
                            <p:childTnLst>
                              <p:par>
                                <p:cTn id="554" nodeType="afterEffect" fill="hold" presetClass="entr" presetID="10">
                                  <p:stCondLst>
                                    <p:cond delay="0"/>
                                  </p:stCondLst>
                                  <p:childTnLst>
                                    <p:set>
                                      <p:cBhvr>
                                        <p:cTn id="555" dur="1" fill="hold">
                                          <p:stCondLst>
                                            <p:cond delay="0"/>
                                          </p:stCondLst>
                                        </p:cTn>
                                        <p:tgtEl>
                                          <p:spTgt spid="523"/>
                                        </p:tgtEl>
                                        <p:attrNameLst>
                                          <p:attrName>style.visibility</p:attrName>
                                        </p:attrNameLst>
                                      </p:cBhvr>
                                      <p:to>
                                        <p:strVal val="visible"/>
                                      </p:to>
                                    </p:set>
                                    <p:animEffect filter="fade" transition="in">
                                      <p:cBhvr additive="repl">
                                        <p:cTn id="556" dur="500"/>
                                        <p:tgtEl>
                                          <p:spTgt spid="523"/>
                                        </p:tgtEl>
                                      </p:cBhvr>
                                    </p:animEffect>
                                  </p:childTnLst>
                                </p:cTn>
                              </p:par>
                            </p:childTnLst>
                          </p:cTn>
                        </p:par>
                        <p:par>
                          <p:cTn id="557" fill="hold">
                            <p:stCondLst>
                              <p:cond delay="4500"/>
                            </p:stCondLst>
                            <p:childTnLst>
                              <p:par>
                                <p:cTn id="558" nodeType="afterEffect" fill="hold" presetClass="entr" presetID="10">
                                  <p:stCondLst>
                                    <p:cond delay="0"/>
                                  </p:stCondLst>
                                  <p:childTnLst>
                                    <p:set>
                                      <p:cBhvr>
                                        <p:cTn id="559" dur="1" fill="hold">
                                          <p:stCondLst>
                                            <p:cond delay="0"/>
                                          </p:stCondLst>
                                        </p:cTn>
                                        <p:tgtEl>
                                          <p:spTgt spid="527"/>
                                        </p:tgtEl>
                                        <p:attrNameLst>
                                          <p:attrName>style.visibility</p:attrName>
                                        </p:attrNameLst>
                                      </p:cBhvr>
                                      <p:to>
                                        <p:strVal val="visible"/>
                                      </p:to>
                                    </p:set>
                                    <p:animEffect filter="fade" transition="in">
                                      <p:cBhvr additive="repl">
                                        <p:cTn id="560" dur="500"/>
                                        <p:tgtEl>
                                          <p:spTgt spid="527"/>
                                        </p:tgtEl>
                                      </p:cBhvr>
                                    </p:animEffect>
                                  </p:childTnLst>
                                </p:cTn>
                              </p:par>
                            </p:childTnLst>
                          </p:cTn>
                        </p:par>
                        <p:par>
                          <p:cTn id="561" fill="hold">
                            <p:stCondLst>
                              <p:cond delay="5000"/>
                            </p:stCondLst>
                            <p:childTnLst>
                              <p:par>
                                <p:cTn id="562" nodeType="afterEffect" fill="hold" presetClass="entr" presetID="10">
                                  <p:stCondLst>
                                    <p:cond delay="0"/>
                                  </p:stCondLst>
                                  <p:childTnLst>
                                    <p:set>
                                      <p:cBhvr>
                                        <p:cTn id="563" dur="1" fill="hold">
                                          <p:stCondLst>
                                            <p:cond delay="0"/>
                                          </p:stCondLst>
                                        </p:cTn>
                                        <p:tgtEl>
                                          <p:spTgt spid="524"/>
                                        </p:tgtEl>
                                        <p:attrNameLst>
                                          <p:attrName>style.visibility</p:attrName>
                                        </p:attrNameLst>
                                      </p:cBhvr>
                                      <p:to>
                                        <p:strVal val="visible"/>
                                      </p:to>
                                    </p:set>
                                    <p:animEffect filter="fade" transition="in">
                                      <p:cBhvr additive="repl">
                                        <p:cTn id="564" dur="500"/>
                                        <p:tgtEl>
                                          <p:spTgt spid="5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3" name="CustomShape 1"/>
          <p:cNvSpPr/>
          <p:nvPr/>
        </p:nvSpPr>
        <p:spPr>
          <a:xfrm>
            <a:off x="-16920" y="474480"/>
            <a:ext cx="5193360" cy="5851080"/>
          </a:xfrm>
          <a:prstGeom prst="rect">
            <a:avLst/>
          </a:prstGeom>
          <a:noFill/>
          <a:ln>
            <a:noFill/>
          </a:ln>
        </p:spPr>
        <p:style>
          <a:lnRef idx="0"/>
          <a:fillRef idx="0"/>
          <a:effectRef idx="0"/>
          <a:fontRef idx="minor"/>
        </p:style>
        <p:txBody>
          <a:bodyPr lIns="108000" rIns="108000" tIns="45000" bIns="45000"/>
          <a:p>
            <a:pPr algn="r" rtl="1">
              <a:lnSpc>
                <a:spcPct val="100000"/>
              </a:lnSpc>
            </a:pPr>
            <a:r>
              <a:rPr b="1" lang="fr-FR" sz="1800" spc="-1" strike="noStrike">
                <a:solidFill>
                  <a:srgbClr val="0d0d0d"/>
                </a:solidFill>
                <a:uFill>
                  <a:solidFill>
                    <a:srgbClr val="ffffff"/>
                  </a:solidFill>
                </a:uFill>
                <a:latin typeface="Arial"/>
              </a:rPr>
              <a:t>تطوير الأعمال الدولية </a:t>
            </a:r>
            <a:r>
              <a:rPr lang="fr-FR" sz="1800" spc="-1" strike="noStrike">
                <a:solidFill>
                  <a:srgbClr val="0d0d0d"/>
                </a:solidFill>
                <a:uFill>
                  <a:solidFill>
                    <a:srgbClr val="ffffff"/>
                  </a:solidFill>
                </a:uFill>
                <a:latin typeface="Arial"/>
              </a:rPr>
              <a:t>: شاومي قد تبرم عقود إدارة مع شركات محلية في الأسواق الدولية حيث ترغب في توسيع عملياتها. على سبيل المثال، إذا كانت شركة شاومي ترغب في دخول سوق جديد مثل البرازيل، فإنها قد تعقد عقد إدارة مع شركة محلية لإدارة وتشغيل العمليات هناك، بما في ذلك التسويق، والتوزيع، وخدمة العملاء.</a:t>
            </a:r>
            <a:endParaRPr lang="fr-FR" sz="1800" spc="-1" strike="noStrike">
              <a:solidFill>
                <a:srgbClr val="000000"/>
              </a:solidFill>
              <a:uFill>
                <a:solidFill>
                  <a:srgbClr val="ffffff"/>
                </a:solidFill>
              </a:uFill>
              <a:latin typeface="Arial"/>
            </a:endParaRPr>
          </a:p>
          <a:p>
            <a:pPr algn="r" rtl="1">
              <a:lnSpc>
                <a:spcPct val="100000"/>
              </a:lnSpc>
            </a:pPr>
            <a:r>
              <a:rPr b="1" lang="fr-FR" sz="1800" spc="-1" strike="noStrike">
                <a:solidFill>
                  <a:srgbClr val="0d0d0d"/>
                </a:solidFill>
                <a:uFill>
                  <a:solidFill>
                    <a:srgbClr val="ffffff"/>
                  </a:solidFill>
                </a:uFill>
                <a:latin typeface="Arial"/>
              </a:rPr>
              <a:t>توسيع القدرات التكنولوجية </a:t>
            </a:r>
            <a:r>
              <a:rPr lang="fr-FR" sz="1800" spc="-1" strike="noStrike">
                <a:solidFill>
                  <a:srgbClr val="0d0d0d"/>
                </a:solidFill>
                <a:uFill>
                  <a:solidFill>
                    <a:srgbClr val="ffffff"/>
                  </a:solidFill>
                </a:uFill>
                <a:latin typeface="Arial"/>
              </a:rPr>
              <a:t>: في بعض الحالات، قد تبرم شاومي عقود إدارة مع شركات تكنولوجية متخصصة لتطوير أو تحسين قدراتها التكنولوجية في مجالات معينة. على سبيل المثال، قد تعقد شاومي عقد إدارة مع شركة تكنولوجيا المعلومات لتطوير نظام معلومات متقدم يدعم عملياتها الدولية.</a:t>
            </a:r>
            <a:endParaRPr lang="fr-FR" sz="1800" spc="-1" strike="noStrike">
              <a:solidFill>
                <a:srgbClr val="000000"/>
              </a:solidFill>
              <a:uFill>
                <a:solidFill>
                  <a:srgbClr val="ffffff"/>
                </a:solidFill>
              </a:uFill>
              <a:latin typeface="Arial"/>
            </a:endParaRPr>
          </a:p>
          <a:p>
            <a:pPr algn="r" rtl="1">
              <a:lnSpc>
                <a:spcPct val="100000"/>
              </a:lnSpc>
            </a:pPr>
            <a:r>
              <a:rPr b="1" lang="fr-FR" sz="1800" spc="-1" strike="noStrike">
                <a:solidFill>
                  <a:srgbClr val="0d0d0d"/>
                </a:solidFill>
                <a:uFill>
                  <a:solidFill>
                    <a:srgbClr val="ffffff"/>
                  </a:solidFill>
                </a:uFill>
                <a:latin typeface="Arial"/>
              </a:rPr>
              <a:t>تقديم الدعم الإداري والتشغيلي </a:t>
            </a:r>
            <a:r>
              <a:rPr lang="fr-FR" sz="1800" spc="-1" strike="noStrike">
                <a:solidFill>
                  <a:srgbClr val="0d0d0d"/>
                </a:solidFill>
                <a:uFill>
                  <a:solidFill>
                    <a:srgbClr val="ffffff"/>
                  </a:solidFill>
                </a:uFill>
                <a:latin typeface="Arial"/>
              </a:rPr>
              <a:t>: في بعض الأحيان، قد تتعاقد شاومي مع شركة إدارة لتقديم الدعم الإداري والتشغيلي للعمليات اليومية في مناطق معينة. على سبيل المثال، يمكن لشاومي تعيين شركة إدارة لإدارة اللوجستيات والتوزيع في سوق محدد.</a:t>
            </a:r>
            <a:endParaRPr lang="fr-FR" sz="1800" spc="-1" strike="noStrike">
              <a:solidFill>
                <a:srgbClr val="000000"/>
              </a:solidFill>
              <a:uFill>
                <a:solidFill>
                  <a:srgbClr val="ffffff"/>
                </a:solidFill>
              </a:uFill>
              <a:latin typeface="Arial"/>
            </a:endParaRPr>
          </a:p>
          <a:p>
            <a:pPr algn="r" rtl="1">
              <a:lnSpc>
                <a:spcPct val="100000"/>
              </a:lnSpc>
            </a:pPr>
            <a:r>
              <a:rPr b="1" lang="fr-FR" sz="1800" spc="-1" strike="noStrike">
                <a:solidFill>
                  <a:srgbClr val="0d0d0d"/>
                </a:solidFill>
                <a:uFill>
                  <a:solidFill>
                    <a:srgbClr val="ffffff"/>
                  </a:solidFill>
                </a:uFill>
                <a:latin typeface="Arial"/>
              </a:rPr>
              <a:t>تحسين الكفاءة وتقليل التكاليف</a:t>
            </a:r>
            <a:r>
              <a:rPr lang="fr-FR" sz="1800" spc="-1" strike="noStrike">
                <a:solidFill>
                  <a:srgbClr val="0d0d0d"/>
                </a:solidFill>
                <a:uFill>
                  <a:solidFill>
                    <a:srgbClr val="ffffff"/>
                  </a:solidFill>
                </a:uFill>
                <a:latin typeface="Arial"/>
              </a:rPr>
              <a:t>: بتكليف شركة إدارة بإدارة عمليات معينة، يمكن لشاومي تحقيق تحسين في الكفاءة وتقليل التكاليف. على سبيل المثال، قد تتعاقد شاومي مع شركة إدارة لإدارة سلسلة التوريد لتحسين تخزين وتوزيع منتجاتها وبالتالي تقليل تكاليف التشغيل.</a:t>
            </a:r>
            <a:endParaRPr lang="fr-FR" sz="1800" spc="-1" strike="noStrike">
              <a:solidFill>
                <a:srgbClr val="000000"/>
              </a:solidFill>
              <a:uFill>
                <a:solidFill>
                  <a:srgbClr val="ffffff"/>
                </a:solidFill>
              </a:uFill>
              <a:latin typeface="Arial"/>
            </a:endParaRPr>
          </a:p>
          <a:p>
            <a:pPr algn="r" rtl="1">
              <a:lnSpc>
                <a:spcPct val="100000"/>
              </a:lnSpc>
            </a:pPr>
            <a:r>
              <a:rPr b="1" lang="fr-FR" sz="1800" spc="-1" strike="noStrike">
                <a:solidFill>
                  <a:srgbClr val="0d0d0d"/>
                </a:solidFill>
                <a:uFill>
                  <a:solidFill>
                    <a:srgbClr val="ffffff"/>
                  </a:solidFill>
                </a:uFill>
                <a:latin typeface="Arial"/>
              </a:rPr>
              <a:t>تنفيذ الاستراتيجية العالمية بشكل موحد</a:t>
            </a:r>
            <a:r>
              <a:rPr lang="fr-FR" sz="1800" spc="-1" strike="noStrike">
                <a:solidFill>
                  <a:srgbClr val="0d0d0d"/>
                </a:solidFill>
                <a:uFill>
                  <a:solidFill>
                    <a:srgbClr val="ffffff"/>
                  </a:solidFill>
                </a:uFill>
                <a:latin typeface="Arial"/>
              </a:rPr>
              <a:t>: من خلال عقود الإدارة، يمكن لشاومي تنفيذ استراتيجيتها العالمية بشكل موحد في جميع الأسواق، مما يضمن توحيد العمليات والمعايير عبر الشركة.</a:t>
            </a:r>
            <a:endParaRPr lang="fr-FR" sz="1800" spc="-1" strike="noStrike">
              <a:solidFill>
                <a:srgbClr val="000000"/>
              </a:solidFill>
              <a:uFill>
                <a:solidFill>
                  <a:srgbClr val="ffffff"/>
                </a:solidFill>
              </a:uFill>
              <a:latin typeface="Arial"/>
            </a:endParaRPr>
          </a:p>
        </p:txBody>
      </p:sp>
      <p:pic>
        <p:nvPicPr>
          <p:cNvPr id="534" name="Imagen 12" descr=""/>
          <p:cNvPicPr/>
          <p:nvPr/>
        </p:nvPicPr>
        <p:blipFill>
          <a:blip r:embed="rId1"/>
          <a:stretch/>
        </p:blipFill>
        <p:spPr>
          <a:xfrm>
            <a:off x="11084400" y="149760"/>
            <a:ext cx="848880" cy="848880"/>
          </a:xfrm>
          <a:prstGeom prst="rect">
            <a:avLst/>
          </a:prstGeom>
          <a:ln>
            <a:noFill/>
          </a:ln>
        </p:spPr>
      </p:pic>
      <p:sp>
        <p:nvSpPr>
          <p:cNvPr id="535" name="CustomShape 2"/>
          <p:cNvSpPr/>
          <p:nvPr/>
        </p:nvSpPr>
        <p:spPr>
          <a:xfrm>
            <a:off x="0" y="-16560"/>
            <a:ext cx="10705680" cy="28296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p:style>
      </p:sp>
      <p:sp>
        <p:nvSpPr>
          <p:cNvPr id="536" name="CustomShape 3"/>
          <p:cNvSpPr/>
          <p:nvPr/>
        </p:nvSpPr>
        <p:spPr>
          <a:xfrm>
            <a:off x="0" y="6342480"/>
            <a:ext cx="2683800" cy="138600"/>
          </a:xfrm>
          <a:prstGeom prst="rect">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
        <p:nvSpPr>
          <p:cNvPr id="537" name="CustomShape 4"/>
          <p:cNvSpPr/>
          <p:nvPr/>
        </p:nvSpPr>
        <p:spPr>
          <a:xfrm>
            <a:off x="0" y="6557400"/>
            <a:ext cx="5559840" cy="138600"/>
          </a:xfrm>
          <a:prstGeom prst="rect">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
        <p:nvSpPr>
          <p:cNvPr id="538" name="CustomShape 5"/>
          <p:cNvSpPr/>
          <p:nvPr/>
        </p:nvSpPr>
        <p:spPr>
          <a:xfrm>
            <a:off x="0" y="6748920"/>
            <a:ext cx="11120040" cy="149400"/>
          </a:xfrm>
          <a:prstGeom prst="rect">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
        <p:nvSpPr>
          <p:cNvPr id="539" name="CustomShape 6"/>
          <p:cNvSpPr/>
          <p:nvPr/>
        </p:nvSpPr>
        <p:spPr>
          <a:xfrm>
            <a:off x="6896160" y="691200"/>
            <a:ext cx="3496320" cy="609840"/>
          </a:xfrm>
          <a:prstGeom prst="rect">
            <a:avLst/>
          </a:prstGeom>
          <a:noFill/>
          <a:ln>
            <a:noFill/>
          </a:ln>
        </p:spPr>
        <p:style>
          <a:lnRef idx="0"/>
          <a:fillRef idx="0"/>
          <a:effectRef idx="0"/>
          <a:fontRef idx="minor"/>
        </p:style>
        <p:txBody>
          <a:bodyPr lIns="47880" rIns="24120" tIns="0" bIns="0"/>
          <a:p>
            <a:pPr algn="ctr" rtl="1">
              <a:lnSpc>
                <a:spcPct val="100000"/>
              </a:lnSpc>
            </a:pPr>
            <a:r>
              <a:rPr lang="fr-FR" sz="4000" spc="-1" strike="noStrike">
                <a:solidFill>
                  <a:srgbClr val="ff6600"/>
                </a:solidFill>
                <a:uFill>
                  <a:solidFill>
                    <a:srgbClr val="ffffff"/>
                  </a:solidFill>
                </a:uFill>
                <a:latin typeface="Trebuchet MS"/>
              </a:rPr>
              <a:t>عقود الإدارة</a:t>
            </a:r>
            <a:endParaRPr lang="fr-FR" sz="1800" spc="-1" strike="noStrike">
              <a:solidFill>
                <a:srgbClr val="000000"/>
              </a:solidFill>
              <a:uFill>
                <a:solidFill>
                  <a:srgbClr val="ffffff"/>
                </a:solidFill>
              </a:uFill>
              <a:latin typeface="Arial"/>
            </a:endParaRPr>
          </a:p>
        </p:txBody>
      </p:sp>
      <p:pic>
        <p:nvPicPr>
          <p:cNvPr id="540" name="Picture 3" descr=""/>
          <p:cNvPicPr/>
          <p:nvPr/>
        </p:nvPicPr>
        <p:blipFill>
          <a:blip r:embed="rId2"/>
          <a:stretch/>
        </p:blipFill>
        <p:spPr>
          <a:xfrm>
            <a:off x="5250240" y="1620360"/>
            <a:ext cx="6787800" cy="4315680"/>
          </a:xfrm>
          <a:prstGeom prst="rect">
            <a:avLst/>
          </a:prstGeom>
          <a:ln>
            <a:noFill/>
          </a:ln>
        </p:spPr>
      </p:pic>
    </p:spTree>
  </p:cSld>
  <p:timing>
    <p:tnLst>
      <p:par>
        <p:cTn id="565" dur="indefinite" restart="never" nodeType="tmRoot">
          <p:childTnLst>
            <p:seq>
              <p:cTn id="566" dur="indefinite" nodeType="mainSeq">
                <p:childTnLst>
                  <p:par>
                    <p:cTn id="567" fill="hold">
                      <p:stCondLst>
                        <p:cond delay="0"/>
                      </p:stCondLst>
                      <p:childTnLst>
                        <p:par>
                          <p:cTn id="568" fill="hold">
                            <p:stCondLst>
                              <p:cond delay="0"/>
                            </p:stCondLst>
                            <p:childTnLst>
                              <p:par>
                                <p:cTn id="569" nodeType="afterEffect" fill="hold" presetClass="entr" presetID="2" presetSubtype="4">
                                  <p:stCondLst>
                                    <p:cond delay="0"/>
                                  </p:stCondLst>
                                  <p:childTnLst>
                                    <p:set>
                                      <p:cBhvr>
                                        <p:cTn id="570" dur="1" fill="hold">
                                          <p:stCondLst>
                                            <p:cond delay="0"/>
                                          </p:stCondLst>
                                        </p:cTn>
                                        <p:tgtEl>
                                          <p:spTgt spid="540"/>
                                        </p:tgtEl>
                                        <p:attrNameLst>
                                          <p:attrName>style.visibility</p:attrName>
                                        </p:attrNameLst>
                                      </p:cBhvr>
                                      <p:to>
                                        <p:strVal val="visible"/>
                                      </p:to>
                                    </p:set>
                                    <p:anim calcmode="lin" valueType="num">
                                      <p:cBhvr additive="repl">
                                        <p:cTn id="571" dur="500" fill="hold"/>
                                        <p:tgtEl>
                                          <p:spTgt spid="540"/>
                                        </p:tgtEl>
                                        <p:attrNameLst>
                                          <p:attrName>ppt_x</p:attrName>
                                        </p:attrNameLst>
                                      </p:cBhvr>
                                      <p:tavLst>
                                        <p:tav tm="0">
                                          <p:val>
                                            <p:strVal val="#ppt_x"/>
                                          </p:val>
                                        </p:tav>
                                        <p:tav tm="100000">
                                          <p:val>
                                            <p:strVal val="#ppt_x"/>
                                          </p:val>
                                        </p:tav>
                                      </p:tavLst>
                                    </p:anim>
                                    <p:anim calcmode="lin" valueType="num">
                                      <p:cBhvr additive="repl">
                                        <p:cTn id="572" dur="500" fill="hold"/>
                                        <p:tgtEl>
                                          <p:spTgt spid="540"/>
                                        </p:tgtEl>
                                        <p:attrNameLst>
                                          <p:attrName>ppt_y</p:attrName>
                                        </p:attrNameLst>
                                      </p:cBhvr>
                                      <p:tavLst>
                                        <p:tav tm="0">
                                          <p:val>
                                            <p:strVal val="1+#ppt_h/2"/>
                                          </p:val>
                                        </p:tav>
                                        <p:tav tm="100000">
                                          <p:val>
                                            <p:strVal val="#ppt_y"/>
                                          </p:val>
                                        </p:tav>
                                      </p:tavLst>
                                    </p:anim>
                                  </p:childTnLst>
                                </p:cTn>
                              </p:par>
                            </p:childTnLst>
                          </p:cTn>
                        </p:par>
                        <p:par>
                          <p:cTn id="573" fill="hold">
                            <p:stCondLst>
                              <p:cond delay="500"/>
                            </p:stCondLst>
                            <p:childTnLst>
                              <p:par>
                                <p:cTn id="574" nodeType="afterEffect" fill="hold" presetClass="entr" presetID="42">
                                  <p:stCondLst>
                                    <p:cond delay="0"/>
                                  </p:stCondLst>
                                  <p:childTnLst>
                                    <p:set>
                                      <p:cBhvr>
                                        <p:cTn id="575" dur="1" fill="hold">
                                          <p:stCondLst>
                                            <p:cond delay="0"/>
                                          </p:stCondLst>
                                        </p:cTn>
                                        <p:tgtEl>
                                          <p:spTgt spid="539"/>
                                        </p:tgtEl>
                                        <p:attrNameLst>
                                          <p:attrName>style.visibility</p:attrName>
                                        </p:attrNameLst>
                                      </p:cBhvr>
                                      <p:to>
                                        <p:strVal val="visible"/>
                                      </p:to>
                                    </p:set>
                                    <p:animEffect filter="fade" transition="in">
                                      <p:cBhvr additive="repl">
                                        <p:cTn id="576" dur="1000"/>
                                        <p:tgtEl>
                                          <p:spTgt spid="539"/>
                                        </p:tgtEl>
                                      </p:cBhvr>
                                    </p:animEffect>
                                    <p:anim calcmode="lin" valueType="num">
                                      <p:cBhvr additive="repl">
                                        <p:cTn id="577" dur="1000" fill="hold"/>
                                        <p:tgtEl>
                                          <p:spTgt spid="539"/>
                                        </p:tgtEl>
                                        <p:attrNameLst>
                                          <p:attrName>ppt_x</p:attrName>
                                        </p:attrNameLst>
                                      </p:cBhvr>
                                      <p:tavLst>
                                        <p:tav tm="0">
                                          <p:val>
                                            <p:strVal val="#ppt_x"/>
                                          </p:val>
                                        </p:tav>
                                        <p:tav tm="100000">
                                          <p:val>
                                            <p:strVal val="#ppt_x"/>
                                          </p:val>
                                        </p:tav>
                                      </p:tavLst>
                                    </p:anim>
                                    <p:anim calcmode="lin" valueType="num">
                                      <p:cBhvr additive="repl">
                                        <p:cTn id="578" dur="1000" fill="hold"/>
                                        <p:tgtEl>
                                          <p:spTgt spid="539"/>
                                        </p:tgtEl>
                                        <p:attrNameLst>
                                          <p:attrName>ppt_y</p:attrName>
                                        </p:attrNameLst>
                                      </p:cBhvr>
                                      <p:tavLst>
                                        <p:tav tm="0">
                                          <p:val>
                                            <p:strVal val="#ppt_y+.1"/>
                                          </p:val>
                                        </p:tav>
                                        <p:tav tm="100000">
                                          <p:val>
                                            <p:strVal val="#ppt_y"/>
                                          </p:val>
                                        </p:tav>
                                      </p:tavLst>
                                    </p:anim>
                                  </p:childTnLst>
                                </p:cTn>
                              </p:par>
                            </p:childTnLst>
                          </p:cTn>
                        </p:par>
                        <p:par>
                          <p:cTn id="579" fill="hold">
                            <p:stCondLst>
                              <p:cond delay="1500"/>
                            </p:stCondLst>
                            <p:childTnLst>
                              <p:par>
                                <p:cTn id="580" nodeType="afterEffect" fill="hold" presetClass="entr" presetID="10">
                                  <p:stCondLst>
                                    <p:cond delay="0"/>
                                  </p:stCondLst>
                                  <p:childTnLst>
                                    <p:set>
                                      <p:cBhvr>
                                        <p:cTn id="581" dur="1" fill="hold">
                                          <p:stCondLst>
                                            <p:cond delay="0"/>
                                          </p:stCondLst>
                                        </p:cTn>
                                        <p:tgtEl>
                                          <p:spTgt spid="533"/>
                                        </p:tgtEl>
                                        <p:attrNameLst>
                                          <p:attrName>style.visibility</p:attrName>
                                        </p:attrNameLst>
                                      </p:cBhvr>
                                      <p:to>
                                        <p:strVal val="visible"/>
                                      </p:to>
                                    </p:set>
                                    <p:animEffect filter="fade" transition="in">
                                      <p:cBhvr additive="repl">
                                        <p:cTn id="582" dur="500"/>
                                        <p:tgtEl>
                                          <p:spTgt spid="5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1" name="CustomShape 1"/>
          <p:cNvSpPr/>
          <p:nvPr/>
        </p:nvSpPr>
        <p:spPr>
          <a:xfrm>
            <a:off x="10074600" y="278640"/>
            <a:ext cx="2117160" cy="5239440"/>
          </a:xfrm>
          <a:prstGeom prst="rect">
            <a:avLst/>
          </a:prstGeom>
          <a:solidFill>
            <a:srgbClr val="ff6600"/>
          </a:solidFill>
          <a:ln>
            <a:noFill/>
          </a:ln>
        </p:spPr>
        <p:style>
          <a:lnRef idx="0"/>
          <a:fillRef idx="0"/>
          <a:effectRef idx="0"/>
          <a:fontRef idx="minor"/>
        </p:style>
      </p:sp>
      <p:sp>
        <p:nvSpPr>
          <p:cNvPr id="542" name="CustomShape 2"/>
          <p:cNvSpPr/>
          <p:nvPr/>
        </p:nvSpPr>
        <p:spPr>
          <a:xfrm>
            <a:off x="0" y="2813400"/>
            <a:ext cx="7796160" cy="1219320"/>
          </a:xfrm>
          <a:prstGeom prst="rect">
            <a:avLst/>
          </a:prstGeom>
          <a:noFill/>
          <a:ln>
            <a:noFill/>
          </a:ln>
        </p:spPr>
        <p:style>
          <a:lnRef idx="0"/>
          <a:fillRef idx="0"/>
          <a:effectRef idx="0"/>
          <a:fontRef idx="minor"/>
        </p:style>
        <p:txBody>
          <a:bodyPr lIns="47880" rIns="24120" tIns="0" bIns="0"/>
          <a:p>
            <a:pPr algn="ctr" rtl="1">
              <a:lnSpc>
                <a:spcPct val="100000"/>
              </a:lnSpc>
            </a:pPr>
            <a:r>
              <a:rPr lang="fr-FR" sz="8000" spc="-1" strike="noStrike">
                <a:solidFill>
                  <a:srgbClr val="ffffff"/>
                </a:solidFill>
                <a:uFill>
                  <a:solidFill>
                    <a:srgbClr val="ffffff"/>
                  </a:solidFill>
                </a:uFill>
                <a:latin typeface="Trebuchet MS"/>
              </a:rPr>
              <a:t>التحالفات الاستراتيجية </a:t>
            </a:r>
            <a:endParaRPr lang="fr-FR" sz="1800" spc="-1" strike="noStrike">
              <a:solidFill>
                <a:srgbClr val="000000"/>
              </a:solidFill>
              <a:uFill>
                <a:solidFill>
                  <a:srgbClr val="ffffff"/>
                </a:solidFill>
              </a:uFill>
              <a:latin typeface="Arial"/>
            </a:endParaRPr>
          </a:p>
        </p:txBody>
      </p:sp>
      <p:pic>
        <p:nvPicPr>
          <p:cNvPr id="543" name="Picture 16" descr=""/>
          <p:cNvPicPr/>
          <p:nvPr/>
        </p:nvPicPr>
        <p:blipFill>
          <a:blip r:embed="rId1"/>
          <a:srcRect l="42887" t="0" r="0" b="0"/>
          <a:stretch/>
        </p:blipFill>
        <p:spPr>
          <a:xfrm>
            <a:off x="7652160" y="0"/>
            <a:ext cx="4539600" cy="6857640"/>
          </a:xfrm>
          <a:prstGeom prst="rect">
            <a:avLst/>
          </a:prstGeom>
          <a:ln>
            <a:noFill/>
          </a:ln>
        </p:spPr>
      </p:pic>
      <p:sp>
        <p:nvSpPr>
          <p:cNvPr id="544" name="CustomShape 3"/>
          <p:cNvSpPr/>
          <p:nvPr/>
        </p:nvSpPr>
        <p:spPr>
          <a:xfrm>
            <a:off x="7652160" y="0"/>
            <a:ext cx="4539600" cy="6857640"/>
          </a:xfrm>
          <a:prstGeom prst="rect">
            <a:avLst/>
          </a:prstGeom>
          <a:solidFill>
            <a:schemeClr val="accent3">
              <a:alpha val="50000"/>
            </a:schemeClr>
          </a:solidFill>
          <a:ln>
            <a:noFill/>
          </a:ln>
        </p:spPr>
        <p:style>
          <a:lnRef idx="0"/>
          <a:fillRef idx="0"/>
          <a:effectRef idx="0"/>
          <a:fontRef idx="minor"/>
        </p:style>
      </p:sp>
    </p:spTree>
  </p:cSld>
  <p:transition spd="slow">
    <p:fade/>
  </p:transition>
  <p:timing>
    <p:tnLst>
      <p:par>
        <p:cTn id="583" dur="indefinite" restart="never" nodeType="tmRoot">
          <p:childTnLst>
            <p:seq>
              <p:cTn id="584"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545" name="CustomShape 1"/>
          <p:cNvSpPr/>
          <p:nvPr/>
        </p:nvSpPr>
        <p:spPr>
          <a:xfrm>
            <a:off x="1677960" y="0"/>
            <a:ext cx="10513800" cy="172440"/>
          </a:xfrm>
          <a:custGeom>
            <a:avLst/>
            <a:gdLst/>
            <a:ahLst/>
            <a:rect l="l" t="t" r="r" b="b"/>
            <a:pathLst>
              <a:path w="7613" h="413">
                <a:moveTo>
                  <a:pt x="475" y="0"/>
                </a:moveTo>
                <a:lnTo>
                  <a:pt x="0" y="414"/>
                </a:lnTo>
                <a:lnTo>
                  <a:pt x="7613" y="414"/>
                </a:lnTo>
                <a:lnTo>
                  <a:pt x="7613" y="0"/>
                </a:lnTo>
                <a:lnTo>
                  <a:pt x="475" y="0"/>
                </a:lnTo>
                <a:close/>
              </a:path>
            </a:pathLst>
          </a:custGeom>
          <a:solidFill>
            <a:srgbClr val="f96307"/>
          </a:solidFill>
          <a:ln>
            <a:noFill/>
          </a:ln>
        </p:spPr>
        <p:style>
          <a:lnRef idx="0"/>
          <a:fillRef idx="0"/>
          <a:effectRef idx="0"/>
          <a:fontRef idx="minor"/>
        </p:style>
      </p:sp>
      <p:sp>
        <p:nvSpPr>
          <p:cNvPr id="546" name="CustomShape 2"/>
          <p:cNvSpPr/>
          <p:nvPr/>
        </p:nvSpPr>
        <p:spPr>
          <a:xfrm>
            <a:off x="0" y="0"/>
            <a:ext cx="1926360" cy="172440"/>
          </a:xfrm>
          <a:custGeom>
            <a:avLst/>
            <a:gdLst/>
            <a:ahLst/>
            <a:rect l="l" t="t" r="r" b="b"/>
            <a:pathLst>
              <a:path w="1395" h="413">
                <a:moveTo>
                  <a:pt x="1395" y="0"/>
                </a:moveTo>
                <a:lnTo>
                  <a:pt x="991" y="414"/>
                </a:lnTo>
                <a:lnTo>
                  <a:pt x="0" y="414"/>
                </a:lnTo>
                <a:lnTo>
                  <a:pt x="0" y="0"/>
                </a:lnTo>
                <a:lnTo>
                  <a:pt x="1395" y="0"/>
                </a:lnTo>
                <a:close/>
              </a:path>
            </a:pathLst>
          </a:custGeom>
          <a:solidFill>
            <a:srgbClr val="f96307"/>
          </a:solidFill>
          <a:ln>
            <a:noFill/>
          </a:ln>
        </p:spPr>
        <p:style>
          <a:lnRef idx="0"/>
          <a:fillRef idx="0"/>
          <a:effectRef idx="0"/>
          <a:fontRef idx="minor"/>
        </p:style>
      </p:sp>
      <p:pic>
        <p:nvPicPr>
          <p:cNvPr id="547" name="Imagen 22" descr=""/>
          <p:cNvPicPr/>
          <p:nvPr/>
        </p:nvPicPr>
        <p:blipFill>
          <a:blip r:embed="rId1"/>
          <a:stretch/>
        </p:blipFill>
        <p:spPr>
          <a:xfrm>
            <a:off x="11071440" y="627120"/>
            <a:ext cx="848880" cy="848880"/>
          </a:xfrm>
          <a:prstGeom prst="rect">
            <a:avLst/>
          </a:prstGeom>
          <a:ln>
            <a:noFill/>
          </a:ln>
        </p:spPr>
      </p:pic>
      <p:sp>
        <p:nvSpPr>
          <p:cNvPr id="548" name="CustomShape 3"/>
          <p:cNvSpPr/>
          <p:nvPr/>
        </p:nvSpPr>
        <p:spPr>
          <a:xfrm>
            <a:off x="7331400" y="5590080"/>
            <a:ext cx="4779360" cy="833040"/>
          </a:xfrm>
          <a:prstGeom prst="ellipse">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
        <p:nvSpPr>
          <p:cNvPr id="549" name="CustomShape 4"/>
          <p:cNvSpPr/>
          <p:nvPr/>
        </p:nvSpPr>
        <p:spPr>
          <a:xfrm flipH="1">
            <a:off x="942120" y="1585080"/>
            <a:ext cx="10977480" cy="360"/>
          </a:xfrm>
          <a:custGeom>
            <a:avLst/>
            <a:gdLst/>
            <a:ahLst/>
            <a:rect l="l" t="t" r="r" b="b"/>
            <a:pathLst>
              <a:path w="21600" h="21600">
                <a:moveTo>
                  <a:pt x="0" y="0"/>
                </a:moveTo>
                <a:lnTo>
                  <a:pt x="21600" y="21600"/>
                </a:lnTo>
              </a:path>
            </a:pathLst>
          </a:custGeom>
          <a:noFill/>
          <a:ln>
            <a:solidFill>
              <a:schemeClr val="accent2"/>
            </a:solidFill>
            <a:tailEnd len="med" type="triangle" w="med"/>
          </a:ln>
        </p:spPr>
        <p:style>
          <a:lnRef idx="1">
            <a:schemeClr val="accent1"/>
          </a:lnRef>
          <a:fillRef idx="0">
            <a:schemeClr val="accent1"/>
          </a:fillRef>
          <a:effectRef idx="0">
            <a:schemeClr val="accent1"/>
          </a:effectRef>
          <a:fontRef idx="minor"/>
        </p:style>
      </p:sp>
      <p:sp>
        <p:nvSpPr>
          <p:cNvPr id="550" name="CustomShape 5"/>
          <p:cNvSpPr/>
          <p:nvPr/>
        </p:nvSpPr>
        <p:spPr>
          <a:xfrm>
            <a:off x="963360" y="807120"/>
            <a:ext cx="7772040" cy="723960"/>
          </a:xfrm>
          <a:prstGeom prst="rect">
            <a:avLst/>
          </a:prstGeom>
          <a:noFill/>
          <a:ln>
            <a:noFill/>
          </a:ln>
        </p:spPr>
        <p:style>
          <a:lnRef idx="0"/>
          <a:fillRef idx="0"/>
          <a:effectRef idx="0"/>
          <a:fontRef idx="minor"/>
        </p:style>
        <p:txBody>
          <a:bodyPr anchor="ctr"/>
          <a:p>
            <a:pPr algn="ctr" rtl="1">
              <a:lnSpc>
                <a:spcPct val="100000"/>
              </a:lnSpc>
            </a:pPr>
            <a:r>
              <a:rPr lang="fr-FR" sz="5400" spc="-1" strike="noStrike">
                <a:solidFill>
                  <a:srgbClr val="ff6600"/>
                </a:solidFill>
                <a:uFill>
                  <a:solidFill>
                    <a:srgbClr val="ffffff"/>
                  </a:solidFill>
                </a:uFill>
                <a:latin typeface="Arial"/>
              </a:rPr>
              <a:t>التحالفات الاستراتيجية التكنولوجية</a:t>
            </a:r>
            <a:endParaRPr lang="fr-FR" sz="5400" spc="-1" strike="noStrike">
              <a:solidFill>
                <a:srgbClr val="000000"/>
              </a:solidFill>
              <a:uFill>
                <a:solidFill>
                  <a:srgbClr val="ffffff"/>
                </a:solidFill>
              </a:uFill>
              <a:latin typeface="Arial"/>
            </a:endParaRPr>
          </a:p>
        </p:txBody>
      </p:sp>
      <p:pic>
        <p:nvPicPr>
          <p:cNvPr id="551" name="Picture 6" descr=""/>
          <p:cNvPicPr/>
          <p:nvPr/>
        </p:nvPicPr>
        <p:blipFill>
          <a:blip r:embed="rId2"/>
          <a:stretch/>
        </p:blipFill>
        <p:spPr>
          <a:xfrm>
            <a:off x="6431760" y="2297520"/>
            <a:ext cx="6774480" cy="3782520"/>
          </a:xfrm>
          <a:prstGeom prst="rect">
            <a:avLst/>
          </a:prstGeom>
          <a:ln>
            <a:noFill/>
          </a:ln>
        </p:spPr>
      </p:pic>
      <p:sp>
        <p:nvSpPr>
          <p:cNvPr id="552" name="CustomShape 6"/>
          <p:cNvSpPr/>
          <p:nvPr/>
        </p:nvSpPr>
        <p:spPr>
          <a:xfrm>
            <a:off x="81000" y="1638360"/>
            <a:ext cx="7619760" cy="5274000"/>
          </a:xfrm>
          <a:prstGeom prst="rect">
            <a:avLst/>
          </a:prstGeom>
          <a:noFill/>
          <a:ln>
            <a:noFill/>
          </a:ln>
        </p:spPr>
        <p:style>
          <a:lnRef idx="0"/>
          <a:fillRef idx="0"/>
          <a:effectRef idx="0"/>
          <a:fontRef idx="minor"/>
        </p:style>
        <p:txBody>
          <a:bodyPr lIns="90000" rIns="90000" tIns="45000" bIns="45000"/>
          <a:p>
            <a:pPr algn="ctr" rtl="1">
              <a:lnSpc>
                <a:spcPct val="100000"/>
              </a:lnSpc>
            </a:pPr>
            <a:r>
              <a:rPr b="1" lang="fr-FR" sz="2000" spc="-1" strike="noStrike">
                <a:solidFill>
                  <a:srgbClr val="000000"/>
                </a:solidFill>
                <a:uFill>
                  <a:solidFill>
                    <a:srgbClr val="ffffff"/>
                  </a:solidFill>
                </a:uFill>
                <a:latin typeface="Arial"/>
              </a:rPr>
              <a:t>تحالفات مع شركات التكنولوجيا الكبرى : </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تملك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شراكة مع شركات تكنولوجيا عالمية مثل </a:t>
            </a:r>
            <a:r>
              <a:rPr lang="fr-FR" sz="2000" spc="-1" strike="noStrike">
                <a:solidFill>
                  <a:srgbClr val="000000"/>
                </a:solidFill>
                <a:uFill>
                  <a:solidFill>
                    <a:srgbClr val="ffffff"/>
                  </a:solidFill>
                </a:uFill>
                <a:latin typeface="Arial"/>
              </a:rPr>
              <a:t>Google</a:t>
            </a:r>
            <a:r>
              <a:rPr lang="fr-FR" sz="2000" spc="-1" strike="noStrike">
                <a:solidFill>
                  <a:srgbClr val="000000"/>
                </a:solidFill>
                <a:uFill>
                  <a:solidFill>
                    <a:srgbClr val="ffffff"/>
                  </a:solidFill>
                </a:uFill>
                <a:latin typeface="Arial"/>
              </a:rPr>
              <a:t>  أو </a:t>
            </a:r>
            <a:r>
              <a:rPr lang="fr-FR" sz="2000" spc="-1" strike="noStrike">
                <a:solidFill>
                  <a:srgbClr val="000000"/>
                </a:solidFill>
                <a:uFill>
                  <a:solidFill>
                    <a:srgbClr val="ffffff"/>
                  </a:solidFill>
                </a:uFill>
                <a:latin typeface="Arial"/>
              </a:rPr>
              <a:t>Microsoft</a:t>
            </a:r>
            <a:r>
              <a:rPr lang="fr-FR" sz="2000" spc="-1" strike="noStrike">
                <a:solidFill>
                  <a:srgbClr val="000000"/>
                </a:solidFill>
                <a:uFill>
                  <a:solidFill>
                    <a:srgbClr val="ffffff"/>
                  </a:solidFill>
                </a:uFill>
                <a:latin typeface="Arial"/>
              </a:rPr>
              <a:t>  لتطوير منتجات وخدمات جديدة. على سبيل المثال: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تعتمد على نظام التشغيل </a:t>
            </a:r>
            <a:r>
              <a:rPr lang="fr-FR" sz="2000" spc="-1" strike="noStrike">
                <a:solidFill>
                  <a:srgbClr val="000000"/>
                </a:solidFill>
                <a:uFill>
                  <a:solidFill>
                    <a:srgbClr val="ffffff"/>
                  </a:solidFill>
                </a:uFill>
                <a:latin typeface="Arial"/>
              </a:rPr>
              <a:t>Android</a:t>
            </a:r>
            <a:r>
              <a:rPr lang="fr-FR" sz="2000" spc="-1" strike="noStrike">
                <a:solidFill>
                  <a:srgbClr val="000000"/>
                </a:solidFill>
                <a:uFill>
                  <a:solidFill>
                    <a:srgbClr val="ffffff"/>
                  </a:solidFill>
                </a:uFill>
                <a:latin typeface="Arial"/>
              </a:rPr>
              <a:t>  لهواتفها الذكية وتعمل بشكل وثيق مع </a:t>
            </a:r>
            <a:r>
              <a:rPr lang="fr-FR" sz="2000" spc="-1" strike="noStrike">
                <a:solidFill>
                  <a:srgbClr val="000000"/>
                </a:solidFill>
                <a:uFill>
                  <a:solidFill>
                    <a:srgbClr val="ffffff"/>
                  </a:solidFill>
                </a:uFill>
                <a:latin typeface="Arial"/>
              </a:rPr>
              <a:t>Google</a:t>
            </a:r>
            <a:r>
              <a:rPr lang="fr-FR" sz="2000" spc="-1" strike="noStrike">
                <a:solidFill>
                  <a:srgbClr val="000000"/>
                </a:solidFill>
                <a:uFill>
                  <a:solidFill>
                    <a:srgbClr val="ffffff"/>
                  </a:solidFill>
                </a:uFill>
                <a:latin typeface="Arial"/>
              </a:rPr>
              <a:t>  لتقديم تجارب مستخدم متكاملة.</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تحالفات في مجال الذكاء الاصطناعي والتحليلات الضخمة :</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 </a:t>
            </a:r>
            <a:r>
              <a:rPr lang="fr-FR" sz="2000" spc="-1" strike="noStrike">
                <a:solidFill>
                  <a:srgbClr val="000000"/>
                </a:solidFill>
                <a:uFill>
                  <a:solidFill>
                    <a:srgbClr val="ffffff"/>
                  </a:solidFill>
                </a:uFill>
                <a:latin typeface="Arial"/>
              </a:rPr>
              <a:t>تعتمد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الشراكة مع شركات متخصصة في مجالات الذكاء الاصطناعي والتحليلات الضخمة لتطوير منتجات ذكية وخدمات مبتكرة. على سبيل المثال: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تقوم بالتعاون مع شركة تكنولوجيا لتطوير خوارزميات تحسين الكاميرا في هواتفها الذكية.</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تحالفات في مجال الاتصالات والشبكات : </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تتعاون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مع شركات الاتصالات ومقدمي الخدمات الشبكية لتطوير أنظمة اتصالات متطورة. على سبيل المثال: تقوم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بتطوير هواتف ذكية متوافقة مع تقنيات الجيل الخامس </a:t>
            </a:r>
            <a:r>
              <a:rPr lang="fr-FR" sz="2000" spc="-1" strike="noStrike">
                <a:solidFill>
                  <a:srgbClr val="000000"/>
                </a:solidFill>
                <a:uFill>
                  <a:solidFill>
                    <a:srgbClr val="ffffff"/>
                  </a:solidFill>
                </a:uFill>
                <a:latin typeface="Arial"/>
              </a:rPr>
              <a:t>G5</a:t>
            </a:r>
            <a:r>
              <a:rPr lang="fr-FR" sz="2000" spc="-1" strike="noStrike">
                <a:solidFill>
                  <a:srgbClr val="000000"/>
                </a:solidFill>
                <a:uFill>
                  <a:solidFill>
                    <a:srgbClr val="ffffff"/>
                  </a:solidFill>
                </a:uFill>
                <a:latin typeface="Arial"/>
              </a:rPr>
              <a:t> بالتعاون مع </a:t>
            </a:r>
            <a:r>
              <a:rPr lang="fr-FR" sz="2000" spc="-1" strike="noStrike">
                <a:solidFill>
                  <a:srgbClr val="000000"/>
                </a:solidFill>
                <a:uFill>
                  <a:solidFill>
                    <a:srgbClr val="ffffff"/>
                  </a:solidFill>
                </a:uFill>
                <a:latin typeface="Arial"/>
              </a:rPr>
              <a:t>MediaTek</a:t>
            </a:r>
            <a:r>
              <a:rPr lang="fr-FR" sz="2000" spc="-1" strike="noStrike">
                <a:solidFill>
                  <a:srgbClr val="000000"/>
                </a:solidFill>
                <a:uFill>
                  <a:solidFill>
                    <a:srgbClr val="ffffff"/>
                  </a:solidFill>
                </a:uFill>
                <a:latin typeface="Arial"/>
              </a:rPr>
              <a:t>، </a:t>
            </a:r>
            <a:r>
              <a:rPr lang="fr-FR" sz="2000" spc="-1" strike="noStrike">
                <a:solidFill>
                  <a:srgbClr val="000000"/>
                </a:solidFill>
                <a:uFill>
                  <a:solidFill>
                    <a:srgbClr val="ffffff"/>
                  </a:solidFill>
                </a:uFill>
                <a:latin typeface="Arial"/>
              </a:rPr>
              <a:t>Ericsson</a:t>
            </a:r>
            <a:r>
              <a:rPr lang="fr-FR" sz="2000" spc="-1" strike="noStrike">
                <a:solidFill>
                  <a:srgbClr val="000000"/>
                </a:solidFill>
                <a:uFill>
                  <a:solidFill>
                    <a:srgbClr val="ffffff"/>
                  </a:solidFill>
                </a:uFill>
                <a:latin typeface="Arial"/>
              </a:rPr>
              <a:t> وهم شركات متخصصة في هذا المجال.</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تحالفات في مجال الأمن السيبراني :</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 </a:t>
            </a:r>
            <a:r>
              <a:rPr lang="fr-FR" sz="2000" spc="-1" strike="noStrike">
                <a:solidFill>
                  <a:srgbClr val="000000"/>
                </a:solidFill>
                <a:uFill>
                  <a:solidFill>
                    <a:srgbClr val="ffffff"/>
                  </a:solidFill>
                </a:uFill>
                <a:latin typeface="Arial"/>
              </a:rPr>
              <a:t>تقوم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ببناءالشراكة مع شركات الأمن السيبراني لتطوير حلول أمنية متقدمة </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لمنتجاتها الرقمية. على سبيل المثال: فهي تقوم بتضمين برامج أمان متقدمة في هواتفها الذكية</a:t>
            </a:r>
            <a:endParaRPr lang="fr-FR" sz="1800" spc="-1" strike="noStrike">
              <a:solidFill>
                <a:srgbClr val="000000"/>
              </a:solidFill>
              <a:uFill>
                <a:solidFill>
                  <a:srgbClr val="ffffff"/>
                </a:solidFill>
              </a:uFill>
              <a:latin typeface="Arial"/>
            </a:endParaRPr>
          </a:p>
          <a:p>
            <a:pPr algn="ctr" rtl="1">
              <a:lnSpc>
                <a:spcPct val="100000"/>
              </a:lnSpc>
            </a:pPr>
            <a:r>
              <a:rPr lang="fr-FR" sz="2000" spc="-1" strike="noStrike">
                <a:solidFill>
                  <a:srgbClr val="000000"/>
                </a:solidFill>
                <a:uFill>
                  <a:solidFill>
                    <a:srgbClr val="ffffff"/>
                  </a:solidFill>
                </a:uFill>
                <a:latin typeface="Arial"/>
              </a:rPr>
              <a:t> بالتعاون مع كل من </a:t>
            </a:r>
            <a:r>
              <a:rPr lang="fr-FR" sz="2000" spc="-1" strike="noStrike">
                <a:solidFill>
                  <a:srgbClr val="0d0d0d"/>
                </a:solidFill>
                <a:uFill>
                  <a:solidFill>
                    <a:srgbClr val="ffffff"/>
                  </a:solidFill>
                </a:uFill>
                <a:latin typeface="Arial"/>
              </a:rPr>
              <a:t>Avast</a:t>
            </a:r>
            <a:r>
              <a:rPr b="1" lang="fr-FR" sz="2000" spc="-1" strike="noStrike">
                <a:solidFill>
                  <a:srgbClr val="0d0d0d"/>
                </a:solidFill>
                <a:uFill>
                  <a:solidFill>
                    <a:srgbClr val="ffffff"/>
                  </a:solidFill>
                </a:uFill>
                <a:latin typeface="Söhne"/>
              </a:rPr>
              <a:t>،  </a:t>
            </a:r>
            <a:r>
              <a:rPr lang="fr-FR" sz="2000" spc="-1" strike="noStrike">
                <a:solidFill>
                  <a:srgbClr val="0d0d0d"/>
                </a:solidFill>
                <a:uFill>
                  <a:solidFill>
                    <a:srgbClr val="ffffff"/>
                  </a:solidFill>
                </a:uFill>
                <a:latin typeface="Arial"/>
              </a:rPr>
              <a:t>Kaspersky Lab</a:t>
            </a:r>
            <a:r>
              <a:rPr lang="fr-FR" sz="2000" spc="-1" strike="noStrike">
                <a:solidFill>
                  <a:srgbClr val="0d0d0d"/>
                </a:solidFill>
                <a:uFill>
                  <a:solidFill>
                    <a:srgbClr val="ffffff"/>
                  </a:solidFill>
                </a:uFill>
                <a:latin typeface="Arial"/>
              </a:rPr>
              <a:t> </a:t>
            </a:r>
            <a:r>
              <a:rPr lang="fr-FR" sz="2000" spc="-1" strike="noStrike">
                <a:solidFill>
                  <a:srgbClr val="000000"/>
                </a:solidFill>
                <a:uFill>
                  <a:solidFill>
                    <a:srgbClr val="ffffff"/>
                  </a:solidFill>
                </a:uFill>
                <a:latin typeface="Arial"/>
              </a:rPr>
              <a:t>.</a:t>
            </a:r>
            <a:endParaRPr lang="fr-FR" sz="1800" spc="-1" strike="noStrike">
              <a:solidFill>
                <a:srgbClr val="000000"/>
              </a:solidFill>
              <a:uFill>
                <a:solidFill>
                  <a:srgbClr val="ffffff"/>
                </a:solidFill>
              </a:uFill>
              <a:latin typeface="Arial"/>
            </a:endParaRPr>
          </a:p>
        </p:txBody>
      </p:sp>
    </p:spTree>
  </p:cSld>
  <p:timing>
    <p:tnLst>
      <p:par>
        <p:cTn id="585" dur="indefinite" restart="never" nodeType="tmRoot">
          <p:childTnLst>
            <p:seq>
              <p:cTn id="586" dur="indefinite" nodeType="mainSeq">
                <p:childTnLst>
                  <p:par>
                    <p:cTn id="587" fill="hold">
                      <p:stCondLst>
                        <p:cond delay="0"/>
                      </p:stCondLst>
                      <p:childTnLst>
                        <p:par>
                          <p:cTn id="588" fill="hold">
                            <p:stCondLst>
                              <p:cond delay="0"/>
                            </p:stCondLst>
                            <p:childTnLst>
                              <p:par>
                                <p:cTn id="589" nodeType="afterEffect" fill="hold" presetClass="entr" presetID="42">
                                  <p:stCondLst>
                                    <p:cond delay="0"/>
                                  </p:stCondLst>
                                  <p:childTnLst>
                                    <p:set>
                                      <p:cBhvr>
                                        <p:cTn id="590" dur="1" fill="hold">
                                          <p:stCondLst>
                                            <p:cond delay="0"/>
                                          </p:stCondLst>
                                        </p:cTn>
                                        <p:tgtEl>
                                          <p:spTgt spid="548"/>
                                        </p:tgtEl>
                                        <p:attrNameLst>
                                          <p:attrName>style.visibility</p:attrName>
                                        </p:attrNameLst>
                                      </p:cBhvr>
                                      <p:to>
                                        <p:strVal val="visible"/>
                                      </p:to>
                                    </p:set>
                                    <p:animEffect filter="fade" transition="in">
                                      <p:cBhvr additive="repl">
                                        <p:cTn id="591" dur="1000"/>
                                        <p:tgtEl>
                                          <p:spTgt spid="548"/>
                                        </p:tgtEl>
                                      </p:cBhvr>
                                    </p:animEffect>
                                    <p:anim calcmode="lin" valueType="num">
                                      <p:cBhvr additive="repl">
                                        <p:cTn id="592" dur="1000" fill="hold"/>
                                        <p:tgtEl>
                                          <p:spTgt spid="548"/>
                                        </p:tgtEl>
                                        <p:attrNameLst>
                                          <p:attrName>ppt_x</p:attrName>
                                        </p:attrNameLst>
                                      </p:cBhvr>
                                      <p:tavLst>
                                        <p:tav tm="0">
                                          <p:val>
                                            <p:strVal val="#ppt_x"/>
                                          </p:val>
                                        </p:tav>
                                        <p:tav tm="100000">
                                          <p:val>
                                            <p:strVal val="#ppt_x"/>
                                          </p:val>
                                        </p:tav>
                                      </p:tavLst>
                                    </p:anim>
                                    <p:anim calcmode="lin" valueType="num">
                                      <p:cBhvr additive="repl">
                                        <p:cTn id="593" dur="1000" fill="hold"/>
                                        <p:tgtEl>
                                          <p:spTgt spid="548"/>
                                        </p:tgtEl>
                                        <p:attrNameLst>
                                          <p:attrName>ppt_y</p:attrName>
                                        </p:attrNameLst>
                                      </p:cBhvr>
                                      <p:tavLst>
                                        <p:tav tm="0">
                                          <p:val>
                                            <p:strVal val="#ppt_y+.1"/>
                                          </p:val>
                                        </p:tav>
                                        <p:tav tm="100000">
                                          <p:val>
                                            <p:strVal val="#ppt_y"/>
                                          </p:val>
                                        </p:tav>
                                      </p:tavLst>
                                    </p:anim>
                                  </p:childTnLst>
                                </p:cTn>
                              </p:par>
                            </p:childTnLst>
                          </p:cTn>
                        </p:par>
                        <p:par>
                          <p:cTn id="594" fill="hold">
                            <p:stCondLst>
                              <p:cond delay="1000"/>
                            </p:stCondLst>
                            <p:childTnLst>
                              <p:par>
                                <p:cTn id="595" nodeType="afterEffect" fill="hold" presetClass="entr" presetID="22" presetSubtype="4">
                                  <p:stCondLst>
                                    <p:cond delay="0"/>
                                  </p:stCondLst>
                                  <p:childTnLst>
                                    <p:set>
                                      <p:cBhvr>
                                        <p:cTn id="596" dur="1" fill="hold">
                                          <p:stCondLst>
                                            <p:cond delay="0"/>
                                          </p:stCondLst>
                                        </p:cTn>
                                        <p:tgtEl>
                                          <p:spTgt spid="551"/>
                                        </p:tgtEl>
                                        <p:attrNameLst>
                                          <p:attrName>style.visibility</p:attrName>
                                        </p:attrNameLst>
                                      </p:cBhvr>
                                      <p:to>
                                        <p:strVal val="visible"/>
                                      </p:to>
                                    </p:set>
                                    <p:animEffect filter="wipe(down)" transition="out">
                                      <p:cBhvr additive="repl">
                                        <p:cTn id="597" dur="500"/>
                                        <p:tgtEl>
                                          <p:spTgt spid="551"/>
                                        </p:tgtEl>
                                      </p:cBhvr>
                                    </p:animEffect>
                                  </p:childTnLst>
                                </p:cTn>
                              </p:par>
                            </p:childTnLst>
                          </p:cTn>
                        </p:par>
                        <p:par>
                          <p:cTn id="598" fill="hold">
                            <p:stCondLst>
                              <p:cond delay="1500"/>
                            </p:stCondLst>
                            <p:childTnLst>
                              <p:par>
                                <p:cTn id="599" nodeType="afterEffect" fill="hold" presetClass="entr" presetID="42">
                                  <p:stCondLst>
                                    <p:cond delay="0"/>
                                  </p:stCondLst>
                                  <p:childTnLst>
                                    <p:set>
                                      <p:cBhvr>
                                        <p:cTn id="600" dur="1" fill="hold">
                                          <p:stCondLst>
                                            <p:cond delay="0"/>
                                          </p:stCondLst>
                                        </p:cTn>
                                        <p:tgtEl>
                                          <p:spTgt spid="550"/>
                                        </p:tgtEl>
                                        <p:attrNameLst>
                                          <p:attrName>style.visibility</p:attrName>
                                        </p:attrNameLst>
                                      </p:cBhvr>
                                      <p:to>
                                        <p:strVal val="visible"/>
                                      </p:to>
                                    </p:set>
                                    <p:animEffect filter="fade" transition="in">
                                      <p:cBhvr additive="repl">
                                        <p:cTn id="601" dur="1000"/>
                                        <p:tgtEl>
                                          <p:spTgt spid="550"/>
                                        </p:tgtEl>
                                      </p:cBhvr>
                                    </p:animEffect>
                                    <p:anim calcmode="lin" valueType="num">
                                      <p:cBhvr additive="repl">
                                        <p:cTn id="602" dur="1000" fill="hold"/>
                                        <p:tgtEl>
                                          <p:spTgt spid="550"/>
                                        </p:tgtEl>
                                        <p:attrNameLst>
                                          <p:attrName>ppt_x</p:attrName>
                                        </p:attrNameLst>
                                      </p:cBhvr>
                                      <p:tavLst>
                                        <p:tav tm="0">
                                          <p:val>
                                            <p:strVal val="#ppt_x"/>
                                          </p:val>
                                        </p:tav>
                                        <p:tav tm="100000">
                                          <p:val>
                                            <p:strVal val="#ppt_x"/>
                                          </p:val>
                                        </p:tav>
                                      </p:tavLst>
                                    </p:anim>
                                    <p:anim calcmode="lin" valueType="num">
                                      <p:cBhvr additive="repl">
                                        <p:cTn id="603" dur="1000" fill="hold"/>
                                        <p:tgtEl>
                                          <p:spTgt spid="550"/>
                                        </p:tgtEl>
                                        <p:attrNameLst>
                                          <p:attrName>ppt_y</p:attrName>
                                        </p:attrNameLst>
                                      </p:cBhvr>
                                      <p:tavLst>
                                        <p:tav tm="0">
                                          <p:val>
                                            <p:strVal val="#ppt_y+.1"/>
                                          </p:val>
                                        </p:tav>
                                        <p:tav tm="100000">
                                          <p:val>
                                            <p:strVal val="#ppt_y"/>
                                          </p:val>
                                        </p:tav>
                                      </p:tavLst>
                                    </p:anim>
                                  </p:childTnLst>
                                </p:cTn>
                              </p:par>
                            </p:childTnLst>
                          </p:cTn>
                        </p:par>
                        <p:par>
                          <p:cTn id="604" fill="hold">
                            <p:stCondLst>
                              <p:cond delay="2500"/>
                            </p:stCondLst>
                            <p:childTnLst>
                              <p:par>
                                <p:cTn id="605" nodeType="afterEffect" fill="hold" presetClass="entr" presetID="22" presetSubtype="4">
                                  <p:stCondLst>
                                    <p:cond delay="0"/>
                                  </p:stCondLst>
                                  <p:childTnLst>
                                    <p:set>
                                      <p:cBhvr>
                                        <p:cTn id="606" dur="1" fill="hold">
                                          <p:stCondLst>
                                            <p:cond delay="0"/>
                                          </p:stCondLst>
                                        </p:cTn>
                                        <p:tgtEl>
                                          <p:spTgt spid="552"/>
                                        </p:tgtEl>
                                        <p:attrNameLst>
                                          <p:attrName>style.visibility</p:attrName>
                                        </p:attrNameLst>
                                      </p:cBhvr>
                                      <p:to>
                                        <p:strVal val="visible"/>
                                      </p:to>
                                    </p:set>
                                    <p:animEffect filter="wipe(down)" transition="out">
                                      <p:cBhvr additive="repl">
                                        <p:cTn id="607" dur="500"/>
                                        <p:tgtEl>
                                          <p:spTgt spid="5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553" name="CustomShape 1"/>
          <p:cNvSpPr/>
          <p:nvPr/>
        </p:nvSpPr>
        <p:spPr>
          <a:xfrm>
            <a:off x="1677960" y="-12600"/>
            <a:ext cx="10513800" cy="201240"/>
          </a:xfrm>
          <a:custGeom>
            <a:avLst/>
            <a:gdLst/>
            <a:ahLst/>
            <a:rect l="l" t="t" r="r" b="b"/>
            <a:pathLst>
              <a:path w="7613" h="413">
                <a:moveTo>
                  <a:pt x="475" y="0"/>
                </a:moveTo>
                <a:lnTo>
                  <a:pt x="0" y="414"/>
                </a:lnTo>
                <a:lnTo>
                  <a:pt x="7613" y="414"/>
                </a:lnTo>
                <a:lnTo>
                  <a:pt x="7613" y="0"/>
                </a:lnTo>
                <a:lnTo>
                  <a:pt x="475" y="0"/>
                </a:lnTo>
                <a:close/>
              </a:path>
            </a:pathLst>
          </a:custGeom>
          <a:solidFill>
            <a:srgbClr val="f96307"/>
          </a:solidFill>
          <a:ln>
            <a:noFill/>
          </a:ln>
        </p:spPr>
        <p:style>
          <a:lnRef idx="0"/>
          <a:fillRef idx="0"/>
          <a:effectRef idx="0"/>
          <a:fontRef idx="minor"/>
        </p:style>
      </p:sp>
      <p:sp>
        <p:nvSpPr>
          <p:cNvPr id="554" name="CustomShape 2"/>
          <p:cNvSpPr/>
          <p:nvPr/>
        </p:nvSpPr>
        <p:spPr>
          <a:xfrm>
            <a:off x="0" y="-12600"/>
            <a:ext cx="1926360" cy="201240"/>
          </a:xfrm>
          <a:custGeom>
            <a:avLst/>
            <a:gdLst/>
            <a:ahLst/>
            <a:rect l="l" t="t" r="r" b="b"/>
            <a:pathLst>
              <a:path w="1395" h="413">
                <a:moveTo>
                  <a:pt x="1395" y="0"/>
                </a:moveTo>
                <a:lnTo>
                  <a:pt x="991" y="414"/>
                </a:lnTo>
                <a:lnTo>
                  <a:pt x="0" y="414"/>
                </a:lnTo>
                <a:lnTo>
                  <a:pt x="0" y="0"/>
                </a:lnTo>
                <a:lnTo>
                  <a:pt x="1395" y="0"/>
                </a:lnTo>
                <a:close/>
              </a:path>
            </a:pathLst>
          </a:custGeom>
          <a:solidFill>
            <a:srgbClr val="f96307"/>
          </a:solidFill>
          <a:ln>
            <a:noFill/>
          </a:ln>
        </p:spPr>
        <p:style>
          <a:lnRef idx="0"/>
          <a:fillRef idx="0"/>
          <a:effectRef idx="0"/>
          <a:fontRef idx="minor"/>
        </p:style>
      </p:sp>
      <p:pic>
        <p:nvPicPr>
          <p:cNvPr id="555" name="Imagen 22" descr=""/>
          <p:cNvPicPr/>
          <p:nvPr/>
        </p:nvPicPr>
        <p:blipFill>
          <a:blip r:embed="rId1"/>
          <a:stretch/>
        </p:blipFill>
        <p:spPr>
          <a:xfrm>
            <a:off x="10959120" y="264960"/>
            <a:ext cx="848880" cy="848880"/>
          </a:xfrm>
          <a:prstGeom prst="rect">
            <a:avLst/>
          </a:prstGeom>
          <a:ln>
            <a:noFill/>
          </a:ln>
        </p:spPr>
      </p:pic>
      <p:sp>
        <p:nvSpPr>
          <p:cNvPr id="556" name="CustomShape 3"/>
          <p:cNvSpPr/>
          <p:nvPr/>
        </p:nvSpPr>
        <p:spPr>
          <a:xfrm>
            <a:off x="0" y="3105000"/>
            <a:ext cx="7014960" cy="3752640"/>
          </a:xfrm>
          <a:prstGeom prst="triangle">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p:style>
      </p:sp>
      <p:pic>
        <p:nvPicPr>
          <p:cNvPr id="557" name="Picture 14" descr=""/>
          <p:cNvPicPr/>
          <p:nvPr/>
        </p:nvPicPr>
        <p:blipFill>
          <a:blip r:embed="rId2"/>
          <a:stretch/>
        </p:blipFill>
        <p:spPr>
          <a:xfrm>
            <a:off x="1126440" y="1657440"/>
            <a:ext cx="4762080" cy="4762080"/>
          </a:xfrm>
          <a:prstGeom prst="rect">
            <a:avLst/>
          </a:prstGeom>
          <a:ln>
            <a:noFill/>
          </a:ln>
        </p:spPr>
      </p:pic>
      <p:sp>
        <p:nvSpPr>
          <p:cNvPr id="558" name="CustomShape 4"/>
          <p:cNvSpPr/>
          <p:nvPr/>
        </p:nvSpPr>
        <p:spPr>
          <a:xfrm>
            <a:off x="2209680" y="401760"/>
            <a:ext cx="7772040" cy="723960"/>
          </a:xfrm>
          <a:prstGeom prst="rect">
            <a:avLst/>
          </a:prstGeom>
          <a:noFill/>
          <a:ln>
            <a:noFill/>
          </a:ln>
        </p:spPr>
        <p:style>
          <a:lnRef idx="0"/>
          <a:fillRef idx="0"/>
          <a:effectRef idx="0"/>
          <a:fontRef idx="minor"/>
        </p:style>
        <p:txBody>
          <a:bodyPr anchor="ctr"/>
          <a:p>
            <a:pPr algn="ctr" rtl="1">
              <a:lnSpc>
                <a:spcPct val="100000"/>
              </a:lnSpc>
            </a:pPr>
            <a:r>
              <a:rPr lang="fr-FR" sz="5400" spc="-1" strike="noStrike">
                <a:solidFill>
                  <a:srgbClr val="ff6600"/>
                </a:solidFill>
                <a:uFill>
                  <a:solidFill>
                    <a:srgbClr val="ffffff"/>
                  </a:solidFill>
                </a:uFill>
                <a:latin typeface="Arial"/>
              </a:rPr>
              <a:t>التحالفات الاستراتيجية التسويقية</a:t>
            </a:r>
            <a:endParaRPr lang="fr-FR" sz="5400" spc="-1" strike="noStrike">
              <a:solidFill>
                <a:srgbClr val="000000"/>
              </a:solidFill>
              <a:uFill>
                <a:solidFill>
                  <a:srgbClr val="ffffff"/>
                </a:solidFill>
              </a:uFill>
              <a:latin typeface="Arial"/>
            </a:endParaRPr>
          </a:p>
        </p:txBody>
      </p:sp>
      <p:sp>
        <p:nvSpPr>
          <p:cNvPr id="559" name="CustomShape 5"/>
          <p:cNvSpPr/>
          <p:nvPr/>
        </p:nvSpPr>
        <p:spPr>
          <a:xfrm>
            <a:off x="5888880" y="1155240"/>
            <a:ext cx="6213600" cy="5578920"/>
          </a:xfrm>
          <a:prstGeom prst="rect">
            <a:avLst/>
          </a:prstGeom>
          <a:noFill/>
          <a:ln>
            <a:noFill/>
          </a:ln>
        </p:spPr>
        <p:style>
          <a:lnRef idx="0"/>
          <a:fillRef idx="0"/>
          <a:effectRef idx="0"/>
          <a:fontRef idx="minor"/>
        </p:style>
        <p:txBody>
          <a:bodyPr lIns="90000" rIns="90000" tIns="45000" bIns="45000"/>
          <a:p>
            <a:pPr algn="ctr" rtl="1">
              <a:lnSpc>
                <a:spcPct val="100000"/>
              </a:lnSpc>
            </a:pPr>
            <a:r>
              <a:rPr b="1" lang="fr-FR" sz="2000" spc="-1" strike="noStrike">
                <a:solidFill>
                  <a:srgbClr val="000000"/>
                </a:solidFill>
                <a:uFill>
                  <a:solidFill>
                    <a:srgbClr val="ffffff"/>
                  </a:solidFill>
                </a:uFill>
                <a:latin typeface="Arial"/>
              </a:rPr>
              <a:t>شراكة مع شركات الاتصالات المحلية :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تشكل تحالفات مع شركات الاتصالات المحلية في مختلف الأسواق لتسويق هواتفها الذكية. على سبيل المثال : تتعاون شاومي مع شركات مثل </a:t>
            </a:r>
            <a:r>
              <a:rPr lang="fr-FR" sz="2000" spc="-1" strike="noStrike">
                <a:solidFill>
                  <a:srgbClr val="000000"/>
                </a:solidFill>
                <a:uFill>
                  <a:solidFill>
                    <a:srgbClr val="ffffff"/>
                  </a:solidFill>
                </a:uFill>
                <a:latin typeface="Arial"/>
              </a:rPr>
              <a:t>Vodafone</a:t>
            </a:r>
            <a:r>
              <a:rPr lang="fr-FR" sz="2000" spc="-1" strike="noStrike">
                <a:solidFill>
                  <a:srgbClr val="000000"/>
                </a:solidFill>
                <a:uFill>
                  <a:solidFill>
                    <a:srgbClr val="ffffff"/>
                  </a:solidFill>
                </a:uFill>
                <a:latin typeface="Arial"/>
              </a:rPr>
              <a:t>  في الهند أو </a:t>
            </a:r>
            <a:r>
              <a:rPr lang="fr-FR" sz="2000" spc="-1" strike="noStrike">
                <a:solidFill>
                  <a:srgbClr val="000000"/>
                </a:solidFill>
                <a:uFill>
                  <a:solidFill>
                    <a:srgbClr val="ffffff"/>
                  </a:solidFill>
                </a:uFill>
                <a:latin typeface="Arial"/>
              </a:rPr>
              <a:t>Telefónica</a:t>
            </a:r>
            <a:r>
              <a:rPr lang="fr-FR" sz="2000" spc="-1" strike="noStrike">
                <a:solidFill>
                  <a:srgbClr val="000000"/>
                </a:solidFill>
                <a:uFill>
                  <a:solidFill>
                    <a:srgbClr val="ffffff"/>
                  </a:solidFill>
                </a:uFill>
                <a:latin typeface="Arial"/>
              </a:rPr>
              <a:t>  في إسبانيا لتقديم عروض متكاملة تتضمن الهواتف الذكية وخدمات الاتصالات.</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تعاون مع منصات التجارة الإلكترونية :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تستفيد من التحالفات مع منصات التجارة الإلكترونية مثل </a:t>
            </a:r>
            <a:r>
              <a:rPr lang="fr-FR" sz="2000" spc="-1" strike="noStrike">
                <a:solidFill>
                  <a:srgbClr val="000000"/>
                </a:solidFill>
                <a:uFill>
                  <a:solidFill>
                    <a:srgbClr val="ffffff"/>
                  </a:solidFill>
                </a:uFill>
                <a:latin typeface="Arial"/>
              </a:rPr>
              <a:t>Amazon</a:t>
            </a:r>
            <a:r>
              <a:rPr lang="fr-FR" sz="2000" spc="-1" strike="noStrike">
                <a:solidFill>
                  <a:srgbClr val="000000"/>
                </a:solidFill>
                <a:uFill>
                  <a:solidFill>
                    <a:srgbClr val="ffffff"/>
                  </a:solidFill>
                </a:uFill>
                <a:latin typeface="Arial"/>
              </a:rPr>
              <a:t>  و</a:t>
            </a:r>
            <a:r>
              <a:rPr lang="fr-FR" sz="2000" spc="-1" strike="noStrike">
                <a:solidFill>
                  <a:srgbClr val="000000"/>
                </a:solidFill>
                <a:uFill>
                  <a:solidFill>
                    <a:srgbClr val="ffffff"/>
                  </a:solidFill>
                </a:uFill>
                <a:latin typeface="Arial"/>
              </a:rPr>
              <a:t>Flipkart</a:t>
            </a:r>
            <a:r>
              <a:rPr lang="fr-FR" sz="2000" spc="-1" strike="noStrike">
                <a:solidFill>
                  <a:srgbClr val="000000"/>
                </a:solidFill>
                <a:uFill>
                  <a:solidFill>
                    <a:srgbClr val="ffffff"/>
                  </a:solidFill>
                </a:uFill>
                <a:latin typeface="Arial"/>
              </a:rPr>
              <a:t>  في الهند أو </a:t>
            </a:r>
            <a:r>
              <a:rPr lang="fr-FR" sz="2000" spc="-1" strike="noStrike">
                <a:solidFill>
                  <a:srgbClr val="000000"/>
                </a:solidFill>
                <a:uFill>
                  <a:solidFill>
                    <a:srgbClr val="ffffff"/>
                  </a:solidFill>
                </a:uFill>
                <a:latin typeface="Arial"/>
              </a:rPr>
              <a:t>Alibaba</a:t>
            </a:r>
            <a:r>
              <a:rPr lang="fr-FR" sz="2000" spc="-1" strike="noStrike">
                <a:solidFill>
                  <a:srgbClr val="000000"/>
                </a:solidFill>
                <a:uFill>
                  <a:solidFill>
                    <a:srgbClr val="ffffff"/>
                  </a:solidFill>
                </a:uFill>
                <a:latin typeface="Arial"/>
              </a:rPr>
              <a:t>  في الصين لزيادة وجودها عبر الإنترنت وتوفير منتجاتها لعملائها بشكل أوسع.</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شراكات التسويق المشترك : </a:t>
            </a:r>
            <a:r>
              <a:rPr lang="fr-FR" sz="2000" spc="-1" strike="noStrike">
                <a:solidFill>
                  <a:srgbClr val="000000"/>
                </a:solidFill>
                <a:uFill>
                  <a:solidFill>
                    <a:srgbClr val="ffffff"/>
                  </a:solidFill>
                </a:uFill>
                <a:latin typeface="Arial"/>
              </a:rPr>
              <a:t>تشكل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شراكات مع شركات أخرى في قطاعات مختلفة لتبادل التسويق والترويج. على سبيل المثال: قامت شاومي بالتعاون مع شركات مثل </a:t>
            </a:r>
            <a:r>
              <a:rPr lang="fr-FR" sz="2000" spc="-1" strike="noStrike">
                <a:solidFill>
                  <a:srgbClr val="000000"/>
                </a:solidFill>
                <a:uFill>
                  <a:solidFill>
                    <a:srgbClr val="ffffff"/>
                  </a:solidFill>
                </a:uFill>
                <a:latin typeface="Arial"/>
              </a:rPr>
              <a:t>Coca-Cola</a:t>
            </a:r>
            <a:r>
              <a:rPr lang="fr-FR" sz="2000" spc="-1" strike="noStrike">
                <a:solidFill>
                  <a:srgbClr val="000000"/>
                </a:solidFill>
                <a:uFill>
                  <a:solidFill>
                    <a:srgbClr val="ffffff"/>
                  </a:solidFill>
                </a:uFill>
                <a:latin typeface="Arial"/>
              </a:rPr>
              <a:t>  لتنفيذ حملات ترويجية مشتركة في الصين.</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شراكات التسويق عبر الشبكات الاجتماعية : </a:t>
            </a:r>
            <a:r>
              <a:rPr lang="fr-FR" sz="2000" spc="-1" strike="noStrike">
                <a:solidFill>
                  <a:srgbClr val="000000"/>
                </a:solidFill>
                <a:uFill>
                  <a:solidFill>
                    <a:srgbClr val="ffffff"/>
                  </a:solidFill>
                </a:uFill>
                <a:latin typeface="Arial"/>
              </a:rPr>
              <a:t>تتعاون </a:t>
            </a:r>
            <a:r>
              <a:rPr lang="fr-FR" sz="2000" spc="-1" strike="noStrike">
                <a:solidFill>
                  <a:srgbClr val="000000"/>
                </a:solidFill>
                <a:uFill>
                  <a:solidFill>
                    <a:srgbClr val="ffffff"/>
                  </a:solidFill>
                </a:uFill>
                <a:latin typeface="Arial"/>
              </a:rPr>
              <a:t>xiaomi</a:t>
            </a:r>
            <a:r>
              <a:rPr lang="fr-FR" sz="2000" spc="-1" strike="noStrike">
                <a:solidFill>
                  <a:srgbClr val="000000"/>
                </a:solidFill>
                <a:uFill>
                  <a:solidFill>
                    <a:srgbClr val="ffffff"/>
                  </a:solidFill>
                </a:uFill>
                <a:latin typeface="Arial"/>
              </a:rPr>
              <a:t> مع نجوم التواصل الاجتماعي والمؤثرين لتعزيز منتجاتها وزيادة وعي العلامة التجارية. على سبيل المثال : تقوم شاومي بالتعاون مع مؤثرين في مجال التكنولوجيا على منصات مثل </a:t>
            </a:r>
            <a:r>
              <a:rPr lang="fr-FR" sz="2000" spc="-1" strike="noStrike">
                <a:solidFill>
                  <a:srgbClr val="000000"/>
                </a:solidFill>
                <a:uFill>
                  <a:solidFill>
                    <a:srgbClr val="ffffff"/>
                  </a:solidFill>
                </a:uFill>
                <a:latin typeface="Arial"/>
              </a:rPr>
              <a:t>Instagram</a:t>
            </a:r>
            <a:r>
              <a:rPr lang="fr-FR" sz="2000" spc="-1" strike="noStrike">
                <a:solidFill>
                  <a:srgbClr val="000000"/>
                </a:solidFill>
                <a:uFill>
                  <a:solidFill>
                    <a:srgbClr val="ffffff"/>
                  </a:solidFill>
                </a:uFill>
                <a:latin typeface="Arial"/>
              </a:rPr>
              <a:t>  و</a:t>
            </a:r>
            <a:r>
              <a:rPr lang="fr-FR" sz="2000" spc="-1" strike="noStrike">
                <a:solidFill>
                  <a:srgbClr val="000000"/>
                </a:solidFill>
                <a:uFill>
                  <a:solidFill>
                    <a:srgbClr val="ffffff"/>
                  </a:solidFill>
                </a:uFill>
                <a:latin typeface="Arial"/>
              </a:rPr>
              <a:t>YouTube</a:t>
            </a:r>
            <a:r>
              <a:rPr lang="fr-FR" sz="2000" spc="-1" strike="noStrike">
                <a:solidFill>
                  <a:srgbClr val="000000"/>
                </a:solidFill>
                <a:uFill>
                  <a:solidFill>
                    <a:srgbClr val="ffffff"/>
                  </a:solidFill>
                </a:uFill>
                <a:latin typeface="Arial"/>
              </a:rPr>
              <a:t>  لتقديم مراجعات وتقييمات لهواتفها الذكية وأجهزتها الأخرى.</a:t>
            </a:r>
            <a:endParaRPr lang="fr-FR" sz="1800" spc="-1" strike="noStrike">
              <a:solidFill>
                <a:srgbClr val="000000"/>
              </a:solidFill>
              <a:uFill>
                <a:solidFill>
                  <a:srgbClr val="ffffff"/>
                </a:solidFill>
              </a:uFill>
              <a:latin typeface="Arial"/>
            </a:endParaRPr>
          </a:p>
        </p:txBody>
      </p:sp>
    </p:spTree>
  </p:cSld>
  <p:timing>
    <p:tnLst>
      <p:par>
        <p:cTn id="608" dur="indefinite" restart="never" nodeType="tmRoot">
          <p:childTnLst>
            <p:seq>
              <p:cTn id="609" dur="indefinite" nodeType="mainSeq">
                <p:childTnLst>
                  <p:par>
                    <p:cTn id="610" fill="hold">
                      <p:stCondLst>
                        <p:cond delay="0"/>
                      </p:stCondLst>
                      <p:childTnLst>
                        <p:par>
                          <p:cTn id="611" fill="hold">
                            <p:stCondLst>
                              <p:cond delay="0"/>
                            </p:stCondLst>
                            <p:childTnLst>
                              <p:par>
                                <p:cTn id="612" nodeType="afterEffect" fill="hold" presetClass="entr" presetID="2" presetSubtype="4">
                                  <p:stCondLst>
                                    <p:cond delay="0"/>
                                  </p:stCondLst>
                                  <p:childTnLst>
                                    <p:set>
                                      <p:cBhvr>
                                        <p:cTn id="613" dur="1" fill="hold">
                                          <p:stCondLst>
                                            <p:cond delay="0"/>
                                          </p:stCondLst>
                                        </p:cTn>
                                        <p:tgtEl>
                                          <p:spTgt spid="556"/>
                                        </p:tgtEl>
                                        <p:attrNameLst>
                                          <p:attrName>style.visibility</p:attrName>
                                        </p:attrNameLst>
                                      </p:cBhvr>
                                      <p:to>
                                        <p:strVal val="visible"/>
                                      </p:to>
                                    </p:set>
                                    <p:anim calcmode="lin" valueType="num">
                                      <p:cBhvr additive="repl">
                                        <p:cTn id="614" dur="500" fill="hold"/>
                                        <p:tgtEl>
                                          <p:spTgt spid="556"/>
                                        </p:tgtEl>
                                        <p:attrNameLst>
                                          <p:attrName>ppt_x</p:attrName>
                                        </p:attrNameLst>
                                      </p:cBhvr>
                                      <p:tavLst>
                                        <p:tav tm="0">
                                          <p:val>
                                            <p:strVal val="#ppt_x"/>
                                          </p:val>
                                        </p:tav>
                                        <p:tav tm="100000">
                                          <p:val>
                                            <p:strVal val="#ppt_x"/>
                                          </p:val>
                                        </p:tav>
                                      </p:tavLst>
                                    </p:anim>
                                    <p:anim calcmode="lin" valueType="num">
                                      <p:cBhvr additive="repl">
                                        <p:cTn id="615" dur="500" fill="hold"/>
                                        <p:tgtEl>
                                          <p:spTgt spid="556"/>
                                        </p:tgtEl>
                                        <p:attrNameLst>
                                          <p:attrName>ppt_y</p:attrName>
                                        </p:attrNameLst>
                                      </p:cBhvr>
                                      <p:tavLst>
                                        <p:tav tm="0">
                                          <p:val>
                                            <p:strVal val="1+#ppt_h/2"/>
                                          </p:val>
                                        </p:tav>
                                        <p:tav tm="100000">
                                          <p:val>
                                            <p:strVal val="#ppt_y"/>
                                          </p:val>
                                        </p:tav>
                                      </p:tavLst>
                                    </p:anim>
                                  </p:childTnLst>
                                </p:cTn>
                              </p:par>
                            </p:childTnLst>
                          </p:cTn>
                        </p:par>
                        <p:par>
                          <p:cTn id="616" fill="hold">
                            <p:stCondLst>
                              <p:cond delay="500"/>
                            </p:stCondLst>
                            <p:childTnLst>
                              <p:par>
                                <p:cTn id="617" nodeType="afterEffect" fill="hold" presetClass="entr" presetID="2" presetSubtype="4">
                                  <p:stCondLst>
                                    <p:cond delay="0"/>
                                  </p:stCondLst>
                                  <p:childTnLst>
                                    <p:set>
                                      <p:cBhvr>
                                        <p:cTn id="618" dur="1" fill="hold">
                                          <p:stCondLst>
                                            <p:cond delay="0"/>
                                          </p:stCondLst>
                                        </p:cTn>
                                        <p:tgtEl>
                                          <p:spTgt spid="557"/>
                                        </p:tgtEl>
                                        <p:attrNameLst>
                                          <p:attrName>style.visibility</p:attrName>
                                        </p:attrNameLst>
                                      </p:cBhvr>
                                      <p:to>
                                        <p:strVal val="visible"/>
                                      </p:to>
                                    </p:set>
                                    <p:anim calcmode="lin" valueType="num">
                                      <p:cBhvr additive="repl">
                                        <p:cTn id="619" dur="500" fill="hold"/>
                                        <p:tgtEl>
                                          <p:spTgt spid="557"/>
                                        </p:tgtEl>
                                        <p:attrNameLst>
                                          <p:attrName>ppt_x</p:attrName>
                                        </p:attrNameLst>
                                      </p:cBhvr>
                                      <p:tavLst>
                                        <p:tav tm="0">
                                          <p:val>
                                            <p:strVal val="#ppt_x"/>
                                          </p:val>
                                        </p:tav>
                                        <p:tav tm="100000">
                                          <p:val>
                                            <p:strVal val="#ppt_x"/>
                                          </p:val>
                                        </p:tav>
                                      </p:tavLst>
                                    </p:anim>
                                    <p:anim calcmode="lin" valueType="num">
                                      <p:cBhvr additive="repl">
                                        <p:cTn id="620" dur="500" fill="hold"/>
                                        <p:tgtEl>
                                          <p:spTgt spid="557"/>
                                        </p:tgtEl>
                                        <p:attrNameLst>
                                          <p:attrName>ppt_y</p:attrName>
                                        </p:attrNameLst>
                                      </p:cBhvr>
                                      <p:tavLst>
                                        <p:tav tm="0">
                                          <p:val>
                                            <p:strVal val="1+#ppt_h/2"/>
                                          </p:val>
                                        </p:tav>
                                        <p:tav tm="100000">
                                          <p:val>
                                            <p:strVal val="#ppt_y"/>
                                          </p:val>
                                        </p:tav>
                                      </p:tavLst>
                                    </p:anim>
                                  </p:childTnLst>
                                </p:cTn>
                              </p:par>
                            </p:childTnLst>
                          </p:cTn>
                        </p:par>
                        <p:par>
                          <p:cTn id="621" fill="hold">
                            <p:stCondLst>
                              <p:cond delay="1000"/>
                            </p:stCondLst>
                            <p:childTnLst>
                              <p:par>
                                <p:cTn id="622" nodeType="afterEffect" fill="hold" presetClass="entr" presetID="10">
                                  <p:stCondLst>
                                    <p:cond delay="0"/>
                                  </p:stCondLst>
                                  <p:childTnLst>
                                    <p:set>
                                      <p:cBhvr>
                                        <p:cTn id="623" dur="1" fill="hold">
                                          <p:stCondLst>
                                            <p:cond delay="0"/>
                                          </p:stCondLst>
                                        </p:cTn>
                                        <p:tgtEl>
                                          <p:spTgt spid="558"/>
                                        </p:tgtEl>
                                        <p:attrNameLst>
                                          <p:attrName>style.visibility</p:attrName>
                                        </p:attrNameLst>
                                      </p:cBhvr>
                                      <p:to>
                                        <p:strVal val="visible"/>
                                      </p:to>
                                    </p:set>
                                    <p:animEffect filter="fade" transition="in">
                                      <p:cBhvr additive="repl">
                                        <p:cTn id="624" dur="500"/>
                                        <p:tgtEl>
                                          <p:spTgt spid="558"/>
                                        </p:tgtEl>
                                      </p:cBhvr>
                                    </p:animEffect>
                                  </p:childTnLst>
                                </p:cTn>
                              </p:par>
                            </p:childTnLst>
                          </p:cTn>
                        </p:par>
                        <p:par>
                          <p:cTn id="625" fill="hold">
                            <p:stCondLst>
                              <p:cond delay="1500"/>
                            </p:stCondLst>
                            <p:childTnLst>
                              <p:par>
                                <p:cTn id="626" nodeType="afterEffect" fill="hold" presetClass="entr" presetID="10">
                                  <p:stCondLst>
                                    <p:cond delay="0"/>
                                  </p:stCondLst>
                                  <p:childTnLst>
                                    <p:set>
                                      <p:cBhvr>
                                        <p:cTn id="627" dur="1" fill="hold">
                                          <p:stCondLst>
                                            <p:cond delay="0"/>
                                          </p:stCondLst>
                                        </p:cTn>
                                        <p:tgtEl>
                                          <p:spTgt spid="559"/>
                                        </p:tgtEl>
                                        <p:attrNameLst>
                                          <p:attrName>style.visibility</p:attrName>
                                        </p:attrNameLst>
                                      </p:cBhvr>
                                      <p:to>
                                        <p:strVal val="visible"/>
                                      </p:to>
                                    </p:set>
                                    <p:animEffect filter="fade" transition="in">
                                      <p:cBhvr additive="repl">
                                        <p:cTn id="628" dur="500"/>
                                        <p:tgtEl>
                                          <p:spTgt spid="55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60" name="Picture Placeholder 9" descr=""/>
          <p:cNvPicPr/>
          <p:nvPr/>
        </p:nvPicPr>
        <p:blipFill>
          <a:blip r:embed="rId1"/>
          <a:srcRect l="0" t="40711" r="0" b="-1399"/>
          <a:stretch/>
        </p:blipFill>
        <p:spPr>
          <a:xfrm>
            <a:off x="0" y="0"/>
            <a:ext cx="12191760" cy="3883680"/>
          </a:xfrm>
          <a:prstGeom prst="rect">
            <a:avLst/>
          </a:prstGeom>
          <a:ln>
            <a:noFill/>
          </a:ln>
        </p:spPr>
      </p:pic>
      <p:pic>
        <p:nvPicPr>
          <p:cNvPr id="561" name="Imagen 10" descr=""/>
          <p:cNvPicPr/>
          <p:nvPr/>
        </p:nvPicPr>
        <p:blipFill>
          <a:blip r:embed="rId2"/>
          <a:stretch/>
        </p:blipFill>
        <p:spPr>
          <a:xfrm>
            <a:off x="5724720" y="-856440"/>
            <a:ext cx="8570520" cy="8570520"/>
          </a:xfrm>
          <a:prstGeom prst="rect">
            <a:avLst/>
          </a:prstGeom>
          <a:ln>
            <a:noFill/>
          </a:ln>
        </p:spPr>
      </p:pic>
      <p:sp>
        <p:nvSpPr>
          <p:cNvPr id="562" name="CustomShape 1"/>
          <p:cNvSpPr/>
          <p:nvPr/>
        </p:nvSpPr>
        <p:spPr>
          <a:xfrm>
            <a:off x="192600" y="3090960"/>
            <a:ext cx="7635600" cy="2680920"/>
          </a:xfrm>
          <a:prstGeom prst="rect">
            <a:avLst/>
          </a:prstGeom>
          <a:noFill/>
          <a:ln>
            <a:noFill/>
          </a:ln>
        </p:spPr>
        <p:style>
          <a:lnRef idx="0"/>
          <a:fillRef idx="0"/>
          <a:effectRef idx="0"/>
          <a:fontRef idx="minor"/>
        </p:style>
        <p:txBody>
          <a:bodyPr lIns="90000" rIns="90000" tIns="45000" bIns="45000"/>
          <a:p>
            <a:pPr algn="ctr">
              <a:lnSpc>
                <a:spcPct val="100000"/>
              </a:lnSpc>
            </a:pPr>
            <a:r>
              <a:rPr lang="fr-FR" sz="8500" spc="-1" strike="noStrike">
                <a:solidFill>
                  <a:srgbClr val="ff6600"/>
                </a:solidFill>
                <a:uFill>
                  <a:solidFill>
                    <a:srgbClr val="ffffff"/>
                  </a:solidFill>
                </a:uFill>
                <a:latin typeface="Arial"/>
              </a:rPr>
              <a:t>Thanks For Your Attention</a:t>
            </a:r>
            <a:endParaRPr lang="fr-FR" sz="1800" spc="-1" strike="noStrike">
              <a:solidFill>
                <a:srgbClr val="000000"/>
              </a:solidFill>
              <a:uFill>
                <a:solidFill>
                  <a:srgbClr val="ffffff"/>
                </a:solidFill>
              </a:uFill>
              <a:latin typeface="Arial"/>
            </a:endParaRPr>
          </a:p>
        </p:txBody>
      </p:sp>
    </p:spTree>
  </p:cSld>
  <p:timing>
    <p:tnLst>
      <p:par>
        <p:cTn id="629" dur="indefinite" restart="never" nodeType="tmRoot">
          <p:childTnLst>
            <p:seq>
              <p:cTn id="630" dur="indefinite" nodeType="mainSeq">
                <p:childTnLst>
                  <p:par>
                    <p:cTn id="631" fill="hold">
                      <p:stCondLst>
                        <p:cond delay="0"/>
                      </p:stCondLst>
                      <p:childTnLst>
                        <p:par>
                          <p:cTn id="632" fill="hold">
                            <p:stCondLst>
                              <p:cond delay="0"/>
                            </p:stCondLst>
                            <p:childTnLst>
                              <p:par>
                                <p:cTn id="633" nodeType="afterEffect" fill="hold" presetClass="entr" presetID="10">
                                  <p:stCondLst>
                                    <p:cond delay="0"/>
                                  </p:stCondLst>
                                  <p:childTnLst>
                                    <p:set>
                                      <p:cBhvr>
                                        <p:cTn id="634" dur="1" fill="hold">
                                          <p:stCondLst>
                                            <p:cond delay="0"/>
                                          </p:stCondLst>
                                        </p:cTn>
                                        <p:tgtEl>
                                          <p:spTgt spid="560"/>
                                        </p:tgtEl>
                                        <p:attrNameLst>
                                          <p:attrName>style.visibility</p:attrName>
                                        </p:attrNameLst>
                                      </p:cBhvr>
                                      <p:to>
                                        <p:strVal val="visible"/>
                                      </p:to>
                                    </p:set>
                                    <p:animEffect filter="fade" transition="in">
                                      <p:cBhvr additive="repl">
                                        <p:cTn id="635" dur="500"/>
                                        <p:tgtEl>
                                          <p:spTgt spid="560"/>
                                        </p:tgtEl>
                                      </p:cBhvr>
                                    </p:animEffect>
                                  </p:childTnLst>
                                </p:cTn>
                              </p:par>
                            </p:childTnLst>
                          </p:cTn>
                        </p:par>
                        <p:par>
                          <p:cTn id="636" fill="hold">
                            <p:stCondLst>
                              <p:cond delay="500"/>
                            </p:stCondLst>
                            <p:childTnLst>
                              <p:par>
                                <p:cTn id="637" nodeType="afterEffect" fill="hold" presetClass="entr" presetID="2" presetSubtype="4">
                                  <p:stCondLst>
                                    <p:cond delay="0"/>
                                  </p:stCondLst>
                                  <p:childTnLst>
                                    <p:set>
                                      <p:cBhvr>
                                        <p:cTn id="638" dur="1" fill="hold">
                                          <p:stCondLst>
                                            <p:cond delay="0"/>
                                          </p:stCondLst>
                                        </p:cTn>
                                        <p:tgtEl>
                                          <p:spTgt spid="561"/>
                                        </p:tgtEl>
                                        <p:attrNameLst>
                                          <p:attrName>style.visibility</p:attrName>
                                        </p:attrNameLst>
                                      </p:cBhvr>
                                      <p:to>
                                        <p:strVal val="visible"/>
                                      </p:to>
                                    </p:set>
                                    <p:anim calcmode="lin" valueType="num">
                                      <p:cBhvr additive="repl">
                                        <p:cTn id="639" dur="500" fill="hold"/>
                                        <p:tgtEl>
                                          <p:spTgt spid="561"/>
                                        </p:tgtEl>
                                        <p:attrNameLst>
                                          <p:attrName>ppt_x</p:attrName>
                                        </p:attrNameLst>
                                      </p:cBhvr>
                                      <p:tavLst>
                                        <p:tav tm="0">
                                          <p:val>
                                            <p:strVal val="#ppt_x"/>
                                          </p:val>
                                        </p:tav>
                                        <p:tav tm="100000">
                                          <p:val>
                                            <p:strVal val="#ppt_x"/>
                                          </p:val>
                                        </p:tav>
                                      </p:tavLst>
                                    </p:anim>
                                    <p:anim calcmode="lin" valueType="num">
                                      <p:cBhvr additive="repl">
                                        <p:cTn id="640" dur="500" fill="hold"/>
                                        <p:tgtEl>
                                          <p:spTgt spid="561"/>
                                        </p:tgtEl>
                                        <p:attrNameLst>
                                          <p:attrName>ppt_y</p:attrName>
                                        </p:attrNameLst>
                                      </p:cBhvr>
                                      <p:tavLst>
                                        <p:tav tm="0">
                                          <p:val>
                                            <p:strVal val="1+#ppt_h/2"/>
                                          </p:val>
                                        </p:tav>
                                        <p:tav tm="100000">
                                          <p:val>
                                            <p:strVal val="#ppt_y"/>
                                          </p:val>
                                        </p:tav>
                                      </p:tavLst>
                                    </p:anim>
                                  </p:childTnLst>
                                </p:cTn>
                              </p:par>
                            </p:childTnLst>
                          </p:cTn>
                        </p:par>
                        <p:par>
                          <p:cTn id="641" fill="hold">
                            <p:stCondLst>
                              <p:cond delay="1000"/>
                            </p:stCondLst>
                            <p:childTnLst>
                              <p:par>
                                <p:cTn id="642" nodeType="afterEffect" fill="hold" presetClass="entr" presetID="10">
                                  <p:stCondLst>
                                    <p:cond delay="0"/>
                                  </p:stCondLst>
                                  <p:childTnLst>
                                    <p:set>
                                      <p:cBhvr>
                                        <p:cTn id="643" dur="1" fill="hold">
                                          <p:stCondLst>
                                            <p:cond delay="0"/>
                                          </p:stCondLst>
                                        </p:cTn>
                                        <p:tgtEl>
                                          <p:spTgt spid="562"/>
                                        </p:tgtEl>
                                        <p:attrNameLst>
                                          <p:attrName>style.visibility</p:attrName>
                                        </p:attrNameLst>
                                      </p:cBhvr>
                                      <p:to>
                                        <p:strVal val="visible"/>
                                      </p:to>
                                    </p:set>
                                    <p:animEffect filter="fade" transition="in">
                                      <p:cBhvr additive="repl">
                                        <p:cTn id="644" dur="500"/>
                                        <p:tgtEl>
                                          <p:spTgt spid="5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92" name="Picture 2" descr=""/>
          <p:cNvPicPr/>
          <p:nvPr/>
        </p:nvPicPr>
        <p:blipFill>
          <a:blip r:embed="rId1"/>
          <a:stretch/>
        </p:blipFill>
        <p:spPr>
          <a:xfrm>
            <a:off x="1175040" y="591120"/>
            <a:ext cx="3230280" cy="1918080"/>
          </a:xfrm>
          <a:prstGeom prst="rect">
            <a:avLst/>
          </a:prstGeom>
          <a:ln>
            <a:noFill/>
          </a:ln>
        </p:spPr>
      </p:pic>
      <p:pic>
        <p:nvPicPr>
          <p:cNvPr id="293" name="Picture 4" descr=""/>
          <p:cNvPicPr/>
          <p:nvPr/>
        </p:nvPicPr>
        <p:blipFill>
          <a:blip r:embed="rId2"/>
          <a:stretch/>
        </p:blipFill>
        <p:spPr>
          <a:xfrm>
            <a:off x="1175040" y="4049640"/>
            <a:ext cx="3230280" cy="1651320"/>
          </a:xfrm>
          <a:prstGeom prst="rect">
            <a:avLst/>
          </a:prstGeom>
          <a:ln>
            <a:noFill/>
          </a:ln>
        </p:spPr>
      </p:pic>
      <p:pic>
        <p:nvPicPr>
          <p:cNvPr id="294" name="Picture 6" descr=""/>
          <p:cNvPicPr/>
          <p:nvPr/>
        </p:nvPicPr>
        <p:blipFill>
          <a:blip r:embed="rId3"/>
          <a:stretch/>
        </p:blipFill>
        <p:spPr>
          <a:xfrm>
            <a:off x="8176680" y="3728520"/>
            <a:ext cx="2318760" cy="1739880"/>
          </a:xfrm>
          <a:prstGeom prst="rect">
            <a:avLst/>
          </a:prstGeom>
          <a:ln>
            <a:noFill/>
          </a:ln>
        </p:spPr>
      </p:pic>
      <p:pic>
        <p:nvPicPr>
          <p:cNvPr id="295" name="Picture 8" descr=""/>
          <p:cNvPicPr/>
          <p:nvPr/>
        </p:nvPicPr>
        <p:blipFill>
          <a:blip r:embed="rId4"/>
          <a:stretch/>
        </p:blipFill>
        <p:spPr>
          <a:xfrm>
            <a:off x="7655760" y="628560"/>
            <a:ext cx="3360600" cy="1562040"/>
          </a:xfrm>
          <a:prstGeom prst="rect">
            <a:avLst/>
          </a:prstGeom>
          <a:ln>
            <a:noFill/>
          </a:ln>
        </p:spPr>
      </p:pic>
      <p:pic>
        <p:nvPicPr>
          <p:cNvPr id="296" name="Imagen 22" descr=""/>
          <p:cNvPicPr/>
          <p:nvPr/>
        </p:nvPicPr>
        <p:blipFill>
          <a:blip r:embed="rId5"/>
          <a:stretch/>
        </p:blipFill>
        <p:spPr>
          <a:xfrm>
            <a:off x="5200200" y="2533320"/>
            <a:ext cx="1791000" cy="1791000"/>
          </a:xfrm>
          <a:prstGeom prst="rect">
            <a:avLst/>
          </a:prstGeom>
          <a:ln>
            <a:noFill/>
          </a:ln>
        </p:spPr>
      </p:pic>
      <p:sp>
        <p:nvSpPr>
          <p:cNvPr id="297" name="CustomShape 1"/>
          <p:cNvSpPr/>
          <p:nvPr/>
        </p:nvSpPr>
        <p:spPr>
          <a:xfrm>
            <a:off x="1567080" y="2533320"/>
            <a:ext cx="2576520" cy="557640"/>
          </a:xfrm>
          <a:prstGeom prst="roundRect">
            <a:avLst>
              <a:gd name="adj" fmla="val 16667"/>
            </a:avLst>
          </a:prstGeom>
          <a:noFill/>
          <a:ln w="9360">
            <a:solidFill>
              <a:srgbClr val="ff6600"/>
            </a:solidFill>
            <a:round/>
          </a:ln>
        </p:spPr>
        <p:style>
          <a:lnRef idx="0"/>
          <a:fillRef idx="0"/>
          <a:effectRef idx="0"/>
          <a:fontRef idx="minor"/>
        </p:style>
      </p:sp>
      <p:sp>
        <p:nvSpPr>
          <p:cNvPr id="298" name="CustomShape 2"/>
          <p:cNvSpPr/>
          <p:nvPr/>
        </p:nvSpPr>
        <p:spPr>
          <a:xfrm>
            <a:off x="1567080" y="5701320"/>
            <a:ext cx="2576520" cy="557640"/>
          </a:xfrm>
          <a:prstGeom prst="roundRect">
            <a:avLst>
              <a:gd name="adj" fmla="val 16667"/>
            </a:avLst>
          </a:prstGeom>
          <a:noFill/>
          <a:ln w="9360">
            <a:solidFill>
              <a:srgbClr val="ff6600"/>
            </a:solidFill>
            <a:round/>
          </a:ln>
        </p:spPr>
        <p:style>
          <a:lnRef idx="0"/>
          <a:fillRef idx="0"/>
          <a:effectRef idx="0"/>
          <a:fontRef idx="minor"/>
        </p:style>
      </p:sp>
      <p:sp>
        <p:nvSpPr>
          <p:cNvPr id="299" name="CustomShape 3"/>
          <p:cNvSpPr/>
          <p:nvPr/>
        </p:nvSpPr>
        <p:spPr>
          <a:xfrm>
            <a:off x="4807440" y="4658760"/>
            <a:ext cx="2576520" cy="557640"/>
          </a:xfrm>
          <a:prstGeom prst="roundRect">
            <a:avLst>
              <a:gd name="adj" fmla="val 16667"/>
            </a:avLst>
          </a:prstGeom>
          <a:noFill/>
          <a:ln w="9360">
            <a:solidFill>
              <a:srgbClr val="ff6600"/>
            </a:solidFill>
            <a:round/>
          </a:ln>
        </p:spPr>
        <p:style>
          <a:lnRef idx="0"/>
          <a:fillRef idx="0"/>
          <a:effectRef idx="0"/>
          <a:fontRef idx="minor"/>
        </p:style>
      </p:sp>
      <p:sp>
        <p:nvSpPr>
          <p:cNvPr id="300" name="CustomShape 4"/>
          <p:cNvSpPr/>
          <p:nvPr/>
        </p:nvSpPr>
        <p:spPr>
          <a:xfrm>
            <a:off x="8047800" y="2509560"/>
            <a:ext cx="2576520" cy="557640"/>
          </a:xfrm>
          <a:prstGeom prst="roundRect">
            <a:avLst>
              <a:gd name="adj" fmla="val 16667"/>
            </a:avLst>
          </a:prstGeom>
          <a:noFill/>
          <a:ln w="9360">
            <a:solidFill>
              <a:srgbClr val="ff6600"/>
            </a:solidFill>
            <a:round/>
          </a:ln>
        </p:spPr>
        <p:style>
          <a:lnRef idx="0"/>
          <a:fillRef idx="0"/>
          <a:effectRef idx="0"/>
          <a:fontRef idx="minor"/>
        </p:style>
      </p:sp>
      <p:sp>
        <p:nvSpPr>
          <p:cNvPr id="301" name="CustomShape 5"/>
          <p:cNvSpPr/>
          <p:nvPr/>
        </p:nvSpPr>
        <p:spPr>
          <a:xfrm>
            <a:off x="8047800" y="5701320"/>
            <a:ext cx="2576520" cy="557640"/>
          </a:xfrm>
          <a:prstGeom prst="roundRect">
            <a:avLst>
              <a:gd name="adj" fmla="val 16667"/>
            </a:avLst>
          </a:prstGeom>
          <a:noFill/>
          <a:ln w="9360">
            <a:solidFill>
              <a:srgbClr val="ff6600"/>
            </a:solidFill>
            <a:round/>
          </a:ln>
        </p:spPr>
        <p:style>
          <a:lnRef idx="0"/>
          <a:fillRef idx="0"/>
          <a:effectRef idx="0"/>
          <a:fontRef idx="minor"/>
        </p:style>
      </p:sp>
      <p:sp>
        <p:nvSpPr>
          <p:cNvPr id="302" name="CustomShape 6"/>
          <p:cNvSpPr/>
          <p:nvPr/>
        </p:nvSpPr>
        <p:spPr>
          <a:xfrm>
            <a:off x="1628280" y="2612160"/>
            <a:ext cx="2454480" cy="395280"/>
          </a:xfrm>
          <a:prstGeom prst="rect">
            <a:avLst/>
          </a:prstGeom>
          <a:noFill/>
          <a:ln>
            <a:noFill/>
          </a:ln>
        </p:spPr>
        <p:style>
          <a:lnRef idx="0"/>
          <a:fillRef idx="0"/>
          <a:effectRef idx="0"/>
          <a:fontRef idx="minor"/>
        </p:style>
        <p:txBody>
          <a:bodyPr lIns="90000" rIns="90000" tIns="45000" bIns="45000"/>
          <a:p>
            <a:pPr algn="ctr">
              <a:lnSpc>
                <a:spcPct val="100000"/>
              </a:lnSpc>
            </a:pPr>
            <a:r>
              <a:rPr lang="fr-FR" sz="2000" spc="-1" strike="noStrike">
                <a:solidFill>
                  <a:srgbClr val="000000"/>
                </a:solidFill>
                <a:uFill>
                  <a:solidFill>
                    <a:srgbClr val="ffffff"/>
                  </a:solidFill>
                </a:uFill>
                <a:latin typeface="Arial"/>
              </a:rPr>
              <a:t>April - August 2010</a:t>
            </a:r>
            <a:endParaRPr lang="fr-FR" sz="1800" spc="-1" strike="noStrike">
              <a:solidFill>
                <a:srgbClr val="000000"/>
              </a:solidFill>
              <a:uFill>
                <a:solidFill>
                  <a:srgbClr val="ffffff"/>
                </a:solidFill>
              </a:uFill>
              <a:latin typeface="Arial"/>
            </a:endParaRPr>
          </a:p>
        </p:txBody>
      </p:sp>
      <p:sp>
        <p:nvSpPr>
          <p:cNvPr id="303" name="CustomShape 7"/>
          <p:cNvSpPr/>
          <p:nvPr/>
        </p:nvSpPr>
        <p:spPr>
          <a:xfrm>
            <a:off x="8109000" y="5780160"/>
            <a:ext cx="2454480" cy="395280"/>
          </a:xfrm>
          <a:prstGeom prst="rect">
            <a:avLst/>
          </a:prstGeom>
          <a:noFill/>
          <a:ln>
            <a:noFill/>
          </a:ln>
        </p:spPr>
        <p:style>
          <a:lnRef idx="0"/>
          <a:fillRef idx="0"/>
          <a:effectRef idx="0"/>
          <a:fontRef idx="minor"/>
        </p:style>
        <p:txBody>
          <a:bodyPr lIns="90000" rIns="90000" tIns="45000" bIns="45000"/>
          <a:p>
            <a:pPr algn="ctr">
              <a:lnSpc>
                <a:spcPct val="100000"/>
              </a:lnSpc>
            </a:pPr>
            <a:r>
              <a:rPr lang="fr-FR" sz="2000" spc="-1" strike="noStrike">
                <a:solidFill>
                  <a:srgbClr val="000000"/>
                </a:solidFill>
                <a:uFill>
                  <a:solidFill>
                    <a:srgbClr val="ffffff"/>
                  </a:solidFill>
                </a:uFill>
                <a:latin typeface="Arial"/>
              </a:rPr>
              <a:t>2019 - 2021</a:t>
            </a:r>
            <a:endParaRPr lang="fr-FR" sz="1800" spc="-1" strike="noStrike">
              <a:solidFill>
                <a:srgbClr val="000000"/>
              </a:solidFill>
              <a:uFill>
                <a:solidFill>
                  <a:srgbClr val="ffffff"/>
                </a:solidFill>
              </a:uFill>
              <a:latin typeface="Arial"/>
            </a:endParaRPr>
          </a:p>
        </p:txBody>
      </p:sp>
      <p:sp>
        <p:nvSpPr>
          <p:cNvPr id="304" name="CustomShape 8"/>
          <p:cNvSpPr/>
          <p:nvPr/>
        </p:nvSpPr>
        <p:spPr>
          <a:xfrm>
            <a:off x="1628280" y="5780160"/>
            <a:ext cx="2454480" cy="395280"/>
          </a:xfrm>
          <a:prstGeom prst="rect">
            <a:avLst/>
          </a:prstGeom>
          <a:noFill/>
          <a:ln>
            <a:noFill/>
          </a:ln>
        </p:spPr>
        <p:style>
          <a:lnRef idx="0"/>
          <a:fillRef idx="0"/>
          <a:effectRef idx="0"/>
          <a:fontRef idx="minor"/>
        </p:style>
        <p:txBody>
          <a:bodyPr lIns="90000" rIns="90000" tIns="45000" bIns="45000"/>
          <a:p>
            <a:pPr algn="ctr">
              <a:lnSpc>
                <a:spcPct val="100000"/>
              </a:lnSpc>
            </a:pPr>
            <a:r>
              <a:rPr lang="fr-FR" sz="2000" spc="-1" strike="noStrike">
                <a:solidFill>
                  <a:srgbClr val="000000"/>
                </a:solidFill>
                <a:uFill>
                  <a:solidFill>
                    <a:srgbClr val="ffffff"/>
                  </a:solidFill>
                </a:uFill>
                <a:latin typeface="Arial"/>
              </a:rPr>
              <a:t>2014 - 2010 </a:t>
            </a:r>
            <a:endParaRPr lang="fr-FR" sz="1800" spc="-1" strike="noStrike">
              <a:solidFill>
                <a:srgbClr val="000000"/>
              </a:solidFill>
              <a:uFill>
                <a:solidFill>
                  <a:srgbClr val="ffffff"/>
                </a:solidFill>
              </a:uFill>
              <a:latin typeface="Arial"/>
            </a:endParaRPr>
          </a:p>
        </p:txBody>
      </p:sp>
      <p:sp>
        <p:nvSpPr>
          <p:cNvPr id="305" name="CustomShape 9"/>
          <p:cNvSpPr/>
          <p:nvPr/>
        </p:nvSpPr>
        <p:spPr>
          <a:xfrm>
            <a:off x="4868640" y="4737600"/>
            <a:ext cx="2454480" cy="395280"/>
          </a:xfrm>
          <a:prstGeom prst="rect">
            <a:avLst/>
          </a:prstGeom>
          <a:noFill/>
          <a:ln>
            <a:noFill/>
          </a:ln>
        </p:spPr>
        <p:style>
          <a:lnRef idx="0"/>
          <a:fillRef idx="0"/>
          <a:effectRef idx="0"/>
          <a:fontRef idx="minor"/>
        </p:style>
        <p:txBody>
          <a:bodyPr lIns="90000" rIns="90000" tIns="45000" bIns="45000"/>
          <a:p>
            <a:pPr algn="ctr">
              <a:lnSpc>
                <a:spcPct val="100000"/>
              </a:lnSpc>
            </a:pPr>
            <a:r>
              <a:rPr lang="fr-FR" sz="2000" spc="-1" strike="noStrike">
                <a:solidFill>
                  <a:srgbClr val="000000"/>
                </a:solidFill>
                <a:uFill>
                  <a:solidFill>
                    <a:srgbClr val="ffffff"/>
                  </a:solidFill>
                </a:uFill>
                <a:latin typeface="Arial"/>
              </a:rPr>
              <a:t>2021 - Now</a:t>
            </a:r>
            <a:endParaRPr lang="fr-FR" sz="1800" spc="-1" strike="noStrike">
              <a:solidFill>
                <a:srgbClr val="000000"/>
              </a:solidFill>
              <a:uFill>
                <a:solidFill>
                  <a:srgbClr val="ffffff"/>
                </a:solidFill>
              </a:uFill>
              <a:latin typeface="Arial"/>
            </a:endParaRPr>
          </a:p>
        </p:txBody>
      </p:sp>
      <p:sp>
        <p:nvSpPr>
          <p:cNvPr id="306" name="CustomShape 10"/>
          <p:cNvSpPr/>
          <p:nvPr/>
        </p:nvSpPr>
        <p:spPr>
          <a:xfrm>
            <a:off x="8109000" y="2588760"/>
            <a:ext cx="2454480" cy="395280"/>
          </a:xfrm>
          <a:prstGeom prst="rect">
            <a:avLst/>
          </a:prstGeom>
          <a:noFill/>
          <a:ln>
            <a:noFill/>
          </a:ln>
        </p:spPr>
        <p:style>
          <a:lnRef idx="0"/>
          <a:fillRef idx="0"/>
          <a:effectRef idx="0"/>
          <a:fontRef idx="minor"/>
        </p:style>
        <p:txBody>
          <a:bodyPr lIns="90000" rIns="90000" tIns="45000" bIns="45000"/>
          <a:p>
            <a:pPr algn="ctr">
              <a:lnSpc>
                <a:spcPct val="100000"/>
              </a:lnSpc>
            </a:pPr>
            <a:r>
              <a:rPr lang="fr-FR" sz="2000" spc="-1" strike="noStrike">
                <a:solidFill>
                  <a:srgbClr val="000000"/>
                </a:solidFill>
                <a:uFill>
                  <a:solidFill>
                    <a:srgbClr val="ffffff"/>
                  </a:solidFill>
                </a:uFill>
                <a:latin typeface="Arial"/>
              </a:rPr>
              <a:t>2014 - 2019</a:t>
            </a:r>
            <a:endParaRPr lang="fr-FR" sz="1800" spc="-1" strike="noStrike">
              <a:solidFill>
                <a:srgbClr val="000000"/>
              </a:solidFill>
              <a:uFill>
                <a:solidFill>
                  <a:srgbClr val="ffffff"/>
                </a:solidFill>
              </a:uFill>
              <a:latin typeface="Arial"/>
            </a:endParaRPr>
          </a:p>
        </p:txBody>
      </p:sp>
    </p:spTree>
  </p:cSld>
  <p:transition spd="slow">
    <p:fade/>
  </p:transition>
  <p:timing>
    <p:tnLst>
      <p:par>
        <p:cTn id="78" dur="indefinite" restart="never" nodeType="tmRoot">
          <p:childTnLst>
            <p:seq>
              <p:cTn id="79"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 name="CustomShape 1"/>
          <p:cNvSpPr/>
          <p:nvPr/>
        </p:nvSpPr>
        <p:spPr>
          <a:xfrm>
            <a:off x="4611960" y="2302920"/>
            <a:ext cx="5091840" cy="1325160"/>
          </a:xfrm>
          <a:prstGeom prst="rect">
            <a:avLst/>
          </a:prstGeom>
          <a:noFill/>
          <a:ln>
            <a:noFill/>
          </a:ln>
        </p:spPr>
        <p:style>
          <a:lnRef idx="0"/>
          <a:fillRef idx="0"/>
          <a:effectRef idx="0"/>
          <a:fontRef idx="minor"/>
        </p:style>
        <p:txBody>
          <a:bodyPr anchor="b"/>
          <a:p>
            <a:pPr algn="ctr">
              <a:lnSpc>
                <a:spcPct val="90000"/>
              </a:lnSpc>
            </a:pPr>
            <a:r>
              <a:rPr lang="fr-FR" sz="12600" spc="-1" strike="noStrike">
                <a:solidFill>
                  <a:srgbClr val="ff6600"/>
                </a:solidFill>
                <a:uFill>
                  <a:solidFill>
                    <a:srgbClr val="ffffff"/>
                  </a:solidFill>
                </a:uFill>
                <a:latin typeface="Arial"/>
              </a:rPr>
              <a:t>Xiaomi</a:t>
            </a:r>
            <a:endParaRPr lang="fr-FR" sz="6000" spc="-1" strike="noStrike">
              <a:solidFill>
                <a:srgbClr val="000000"/>
              </a:solidFill>
              <a:uFill>
                <a:solidFill>
                  <a:srgbClr val="ffffff"/>
                </a:solidFill>
              </a:uFill>
              <a:latin typeface="Arial"/>
            </a:endParaRPr>
          </a:p>
        </p:txBody>
      </p:sp>
      <p:sp>
        <p:nvSpPr>
          <p:cNvPr id="308" name="CustomShape 2"/>
          <p:cNvSpPr/>
          <p:nvPr/>
        </p:nvSpPr>
        <p:spPr>
          <a:xfrm>
            <a:off x="6764400" y="3429000"/>
            <a:ext cx="5879520" cy="398880"/>
          </a:xfrm>
          <a:prstGeom prst="rect">
            <a:avLst/>
          </a:prstGeom>
          <a:noFill/>
          <a:ln>
            <a:noFill/>
          </a:ln>
        </p:spPr>
        <p:style>
          <a:lnRef idx="0"/>
          <a:fillRef idx="0"/>
          <a:effectRef idx="0"/>
          <a:fontRef idx="minor"/>
        </p:style>
        <p:txBody>
          <a:bodyPr/>
          <a:p>
            <a:pPr>
              <a:lnSpc>
                <a:spcPct val="100000"/>
              </a:lnSpc>
            </a:pPr>
            <a:r>
              <a:rPr lang="fr-FR" sz="10000" spc="-1" strike="noStrike">
                <a:solidFill>
                  <a:srgbClr val="ff6600"/>
                </a:solidFill>
                <a:uFill>
                  <a:solidFill>
                    <a:srgbClr val="ffffff"/>
                  </a:solidFill>
                </a:uFill>
                <a:latin typeface="Arial"/>
              </a:rPr>
              <a:t>products</a:t>
            </a:r>
            <a:endParaRPr lang="fr-FR" sz="2800" spc="-1" strike="noStrike">
              <a:solidFill>
                <a:srgbClr val="000000"/>
              </a:solidFill>
              <a:uFill>
                <a:solidFill>
                  <a:srgbClr val="ffffff"/>
                </a:solidFill>
              </a:uFill>
              <a:latin typeface="Arial"/>
            </a:endParaRPr>
          </a:p>
        </p:txBody>
      </p:sp>
      <p:pic>
        <p:nvPicPr>
          <p:cNvPr id="309" name="Imagen 4" descr=""/>
          <p:cNvPicPr/>
          <p:nvPr/>
        </p:nvPicPr>
        <p:blipFill>
          <a:blip r:embed="rId1"/>
          <a:stretch/>
        </p:blipFill>
        <p:spPr>
          <a:xfrm>
            <a:off x="0" y="0"/>
            <a:ext cx="3707280" cy="6857640"/>
          </a:xfrm>
          <a:prstGeom prst="rect">
            <a:avLst/>
          </a:prstGeom>
          <a:ln>
            <a:noFill/>
          </a:ln>
        </p:spPr>
      </p:pic>
    </p:spTree>
  </p:cSld>
  <p:transition spd="slow">
    <p:push dir="d"/>
  </p:transition>
  <p:timing>
    <p:tnLst>
      <p:par>
        <p:cTn id="80" dur="indefinite" restart="never" nodeType="tmRoot">
          <p:childTnLst>
            <p:seq>
              <p:cTn id="81"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10" name="Picture 12" descr=""/>
          <p:cNvPicPr/>
          <p:nvPr/>
        </p:nvPicPr>
        <p:blipFill>
          <a:blip r:embed="rId1"/>
          <a:srcRect l="22815" t="0" r="27652" b="0"/>
          <a:stretch/>
        </p:blipFill>
        <p:spPr>
          <a:xfrm>
            <a:off x="768960" y="0"/>
            <a:ext cx="4068000" cy="6256440"/>
          </a:xfrm>
          <a:prstGeom prst="rect">
            <a:avLst/>
          </a:prstGeom>
          <a:ln>
            <a:noFill/>
          </a:ln>
        </p:spPr>
      </p:pic>
      <p:sp>
        <p:nvSpPr>
          <p:cNvPr id="311" name="CustomShape 1"/>
          <p:cNvSpPr/>
          <p:nvPr/>
        </p:nvSpPr>
        <p:spPr>
          <a:xfrm>
            <a:off x="768960" y="16920"/>
            <a:ext cx="4068000" cy="6252840"/>
          </a:xfrm>
          <a:prstGeom prst="rect">
            <a:avLst/>
          </a:prstGeom>
          <a:solidFill>
            <a:schemeClr val="bg1">
              <a:lumMod val="50000"/>
              <a:alpha val="50000"/>
            </a:schemeClr>
          </a:solidFill>
          <a:ln>
            <a:noFill/>
          </a:ln>
        </p:spPr>
        <p:style>
          <a:lnRef idx="0"/>
          <a:fillRef idx="0"/>
          <a:effectRef idx="0"/>
          <a:fontRef idx="minor"/>
        </p:style>
      </p:sp>
      <p:pic>
        <p:nvPicPr>
          <p:cNvPr id="312" name="Imagen 12" descr=""/>
          <p:cNvPicPr/>
          <p:nvPr/>
        </p:nvPicPr>
        <p:blipFill>
          <a:blip r:embed="rId2"/>
          <a:stretch/>
        </p:blipFill>
        <p:spPr>
          <a:xfrm>
            <a:off x="11103840" y="518400"/>
            <a:ext cx="848880" cy="848880"/>
          </a:xfrm>
          <a:prstGeom prst="rect">
            <a:avLst/>
          </a:prstGeom>
          <a:ln>
            <a:noFill/>
          </a:ln>
        </p:spPr>
      </p:pic>
      <p:sp>
        <p:nvSpPr>
          <p:cNvPr id="313" name="CustomShape 2"/>
          <p:cNvSpPr/>
          <p:nvPr/>
        </p:nvSpPr>
        <p:spPr>
          <a:xfrm>
            <a:off x="0" y="6253200"/>
            <a:ext cx="3471840" cy="145080"/>
          </a:xfrm>
          <a:prstGeom prst="rect">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
        <p:nvSpPr>
          <p:cNvPr id="314" name="CustomShape 3"/>
          <p:cNvSpPr/>
          <p:nvPr/>
        </p:nvSpPr>
        <p:spPr>
          <a:xfrm>
            <a:off x="0" y="6495480"/>
            <a:ext cx="5217480" cy="145080"/>
          </a:xfrm>
          <a:prstGeom prst="rect">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
        <p:nvSpPr>
          <p:cNvPr id="315" name="CustomShape 4"/>
          <p:cNvSpPr/>
          <p:nvPr/>
        </p:nvSpPr>
        <p:spPr>
          <a:xfrm>
            <a:off x="0" y="6748920"/>
            <a:ext cx="7005240" cy="145080"/>
          </a:xfrm>
          <a:prstGeom prst="rect">
            <a:avLst/>
          </a:prstGeom>
          <a:solidFill>
            <a:srgbClr val="f96307"/>
          </a:solidFill>
          <a:ln>
            <a:noFill/>
          </a:ln>
        </p:spPr>
        <p:style>
          <a:lnRef idx="2">
            <a:schemeClr val="accent1">
              <a:shade val="50000"/>
            </a:schemeClr>
          </a:lnRef>
          <a:fillRef idx="1">
            <a:schemeClr val="accent1"/>
          </a:fillRef>
          <a:effectRef idx="0">
            <a:schemeClr val="accent1"/>
          </a:effectRef>
          <a:fontRef idx="minor"/>
        </p:style>
      </p:sp>
      <p:sp>
        <p:nvSpPr>
          <p:cNvPr id="316" name="CustomShape 5"/>
          <p:cNvSpPr/>
          <p:nvPr/>
        </p:nvSpPr>
        <p:spPr>
          <a:xfrm rot="16200000">
            <a:off x="-2513880" y="2772000"/>
            <a:ext cx="5841720" cy="1012680"/>
          </a:xfrm>
          <a:prstGeom prst="rect">
            <a:avLst/>
          </a:prstGeom>
          <a:noFill/>
          <a:ln>
            <a:noFill/>
          </a:ln>
        </p:spPr>
        <p:style>
          <a:lnRef idx="0"/>
          <a:fillRef idx="0"/>
          <a:effectRef idx="0"/>
          <a:fontRef idx="minor"/>
        </p:style>
        <p:txBody>
          <a:bodyPr lIns="90000" rIns="90000" tIns="45000" bIns="45000" anchor="ctr"/>
          <a:p>
            <a:pPr>
              <a:lnSpc>
                <a:spcPct val="100000"/>
              </a:lnSpc>
            </a:pPr>
            <a:r>
              <a:rPr lang="fr-FR" sz="2800" spc="-1" strike="noStrike">
                <a:solidFill>
                  <a:srgbClr val="ff6600"/>
                </a:solidFill>
                <a:uFill>
                  <a:solidFill>
                    <a:srgbClr val="ffffff"/>
                  </a:solidFill>
                </a:uFill>
                <a:latin typeface="Trebuchet MS"/>
              </a:rPr>
              <a:t>Xiaomis’company</a:t>
            </a:r>
            <a:endParaRPr lang="fr-FR" sz="1800" spc="-1" strike="noStrike">
              <a:solidFill>
                <a:srgbClr val="000000"/>
              </a:solidFill>
              <a:uFill>
                <a:solidFill>
                  <a:srgbClr val="ffffff"/>
                </a:solidFill>
              </a:uFill>
              <a:latin typeface="Arial"/>
            </a:endParaRPr>
          </a:p>
        </p:txBody>
      </p:sp>
      <p:sp>
        <p:nvSpPr>
          <p:cNvPr id="317" name="CustomShape 6"/>
          <p:cNvSpPr/>
          <p:nvPr/>
        </p:nvSpPr>
        <p:spPr>
          <a:xfrm>
            <a:off x="1677960" y="0"/>
            <a:ext cx="10513800" cy="313200"/>
          </a:xfrm>
          <a:custGeom>
            <a:avLst/>
            <a:gdLst/>
            <a:ahLst/>
            <a:rect l="l" t="t" r="r" b="b"/>
            <a:pathLst>
              <a:path w="7613" h="413">
                <a:moveTo>
                  <a:pt x="475" y="0"/>
                </a:moveTo>
                <a:lnTo>
                  <a:pt x="0" y="414"/>
                </a:lnTo>
                <a:lnTo>
                  <a:pt x="7613" y="414"/>
                </a:lnTo>
                <a:lnTo>
                  <a:pt x="7613" y="0"/>
                </a:lnTo>
                <a:lnTo>
                  <a:pt x="475" y="0"/>
                </a:lnTo>
                <a:close/>
              </a:path>
            </a:pathLst>
          </a:custGeom>
          <a:solidFill>
            <a:srgbClr val="f96307"/>
          </a:solidFill>
          <a:ln>
            <a:noFill/>
          </a:ln>
        </p:spPr>
        <p:style>
          <a:lnRef idx="0"/>
          <a:fillRef idx="0"/>
          <a:effectRef idx="0"/>
          <a:fontRef idx="minor"/>
        </p:style>
      </p:sp>
      <p:sp>
        <p:nvSpPr>
          <p:cNvPr id="318" name="CustomShape 7"/>
          <p:cNvSpPr/>
          <p:nvPr/>
        </p:nvSpPr>
        <p:spPr>
          <a:xfrm>
            <a:off x="0" y="0"/>
            <a:ext cx="1926360" cy="313200"/>
          </a:xfrm>
          <a:custGeom>
            <a:avLst/>
            <a:gdLst/>
            <a:ahLst/>
            <a:rect l="l" t="t" r="r" b="b"/>
            <a:pathLst>
              <a:path w="1395" h="413">
                <a:moveTo>
                  <a:pt x="1395" y="0"/>
                </a:moveTo>
                <a:lnTo>
                  <a:pt x="991" y="414"/>
                </a:lnTo>
                <a:lnTo>
                  <a:pt x="0" y="414"/>
                </a:lnTo>
                <a:lnTo>
                  <a:pt x="0" y="0"/>
                </a:lnTo>
                <a:lnTo>
                  <a:pt x="1395" y="0"/>
                </a:lnTo>
                <a:close/>
              </a:path>
            </a:pathLst>
          </a:custGeom>
          <a:solidFill>
            <a:srgbClr val="f96307"/>
          </a:solidFill>
          <a:ln>
            <a:noFill/>
          </a:ln>
        </p:spPr>
        <p:style>
          <a:lnRef idx="0"/>
          <a:fillRef idx="0"/>
          <a:effectRef idx="0"/>
          <a:fontRef idx="minor"/>
        </p:style>
      </p:sp>
      <p:sp>
        <p:nvSpPr>
          <p:cNvPr id="319" name="CustomShape 8"/>
          <p:cNvSpPr/>
          <p:nvPr/>
        </p:nvSpPr>
        <p:spPr>
          <a:xfrm>
            <a:off x="4470480" y="330480"/>
            <a:ext cx="8088120" cy="6431040"/>
          </a:xfrm>
          <a:prstGeom prst="rect">
            <a:avLst/>
          </a:prstGeom>
          <a:noFill/>
          <a:ln>
            <a:noFill/>
          </a:ln>
        </p:spPr>
        <p:style>
          <a:lnRef idx="0"/>
          <a:fillRef idx="0"/>
          <a:effectRef idx="0"/>
          <a:fontRef idx="minor"/>
        </p:style>
        <p:txBody>
          <a:bodyPr lIns="108000" rIns="108000" tIns="45000" bIns="45000"/>
          <a:p>
            <a:pPr algn="ctr" rtl="1">
              <a:lnSpc>
                <a:spcPct val="100000"/>
              </a:lnSpc>
            </a:pPr>
            <a:r>
              <a:rPr b="1" lang="fr-FR" sz="1800" spc="-1" strike="noStrike">
                <a:solidFill>
                  <a:srgbClr val="000000"/>
                </a:solidFill>
                <a:uFill>
                  <a:solidFill>
                    <a:srgbClr val="ffffff"/>
                  </a:solidFill>
                </a:uFill>
                <a:latin typeface="Arial"/>
              </a:rPr>
              <a:t>  </a:t>
            </a:r>
            <a:r>
              <a:rPr b="1" lang="fr-FR" sz="2200" spc="-1" strike="noStrike">
                <a:solidFill>
                  <a:srgbClr val="000000"/>
                </a:solidFill>
                <a:uFill>
                  <a:solidFill>
                    <a:srgbClr val="ffffff"/>
                  </a:solidFill>
                </a:uFill>
                <a:latin typeface="Arial"/>
              </a:rPr>
              <a:t>     </a:t>
            </a:r>
            <a:r>
              <a:rPr b="1" lang="fr-FR" sz="2000" spc="-1" strike="noStrike">
                <a:solidFill>
                  <a:srgbClr val="000000"/>
                </a:solidFill>
                <a:uFill>
                  <a:solidFill>
                    <a:srgbClr val="ffffff"/>
                  </a:solidFill>
                </a:uFill>
                <a:latin typeface="Arial"/>
              </a:rPr>
              <a:t>      الهواتف الذكية : </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00000"/>
                </a:solidFill>
                <a:uFill>
                  <a:solidFill>
                    <a:srgbClr val="ffffff"/>
                  </a:solidFill>
                </a:uFill>
                <a:latin typeface="Arial"/>
              </a:rPr>
              <a:t>هي فئة المنتجات الأساسية لشركة </a:t>
            </a:r>
            <a:r>
              <a:rPr lang="fr-FR" sz="1800" spc="-1" strike="noStrike">
                <a:solidFill>
                  <a:srgbClr val="000000"/>
                </a:solidFill>
                <a:uFill>
                  <a:solidFill>
                    <a:srgbClr val="ffffff"/>
                  </a:solidFill>
                </a:uFill>
                <a:latin typeface="Arial"/>
              </a:rPr>
              <a:t>Xiaomi</a:t>
            </a:r>
            <a:r>
              <a:rPr lang="fr-FR" sz="1800" spc="-1" strike="noStrike">
                <a:solidFill>
                  <a:srgbClr val="000000"/>
                </a:solidFill>
                <a:uFill>
                  <a:solidFill>
                    <a:srgbClr val="ffffff"/>
                  </a:solidFill>
                </a:uFill>
                <a:latin typeface="Arial"/>
              </a:rPr>
              <a:t>،وتتميز بنماذج مختلفة </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00000"/>
                </a:solidFill>
                <a:uFill>
                  <a:solidFill>
                    <a:srgbClr val="ffffff"/>
                  </a:solidFill>
                </a:uFill>
                <a:latin typeface="Arial"/>
              </a:rPr>
              <a:t>بأسعار مختلفة. يتضمن ذلك سلسلة </a:t>
            </a:r>
            <a:r>
              <a:rPr lang="fr-FR" sz="1800" spc="-1" strike="noStrike">
                <a:solidFill>
                  <a:srgbClr val="000000"/>
                </a:solidFill>
                <a:uFill>
                  <a:solidFill>
                    <a:srgbClr val="ffffff"/>
                  </a:solidFill>
                </a:uFill>
                <a:latin typeface="Arial"/>
              </a:rPr>
              <a:t>Mi</a:t>
            </a:r>
            <a:r>
              <a:rPr lang="fr-FR" sz="1800" spc="-1" strike="noStrike">
                <a:solidFill>
                  <a:srgbClr val="000000"/>
                </a:solidFill>
                <a:uFill>
                  <a:solidFill>
                    <a:srgbClr val="ffffff"/>
                  </a:solidFill>
                </a:uFill>
                <a:latin typeface="Arial"/>
              </a:rPr>
              <a:t>  و </a:t>
            </a:r>
            <a:r>
              <a:rPr lang="fr-FR" sz="1800" spc="-1" strike="noStrike">
                <a:solidFill>
                  <a:srgbClr val="000000"/>
                </a:solidFill>
                <a:uFill>
                  <a:solidFill>
                    <a:srgbClr val="ffffff"/>
                  </a:solidFill>
                </a:uFill>
                <a:latin typeface="Arial"/>
              </a:rPr>
              <a:t>Redmi</a:t>
            </a:r>
            <a:r>
              <a:rPr lang="fr-FR" sz="1800" spc="-1" strike="noStrike">
                <a:solidFill>
                  <a:srgbClr val="000000"/>
                </a:solidFill>
                <a:uFill>
                  <a:solidFill>
                    <a:srgbClr val="ffffff"/>
                  </a:solidFill>
                </a:uFill>
                <a:latin typeface="Arial"/>
              </a:rPr>
              <a:t>  و</a:t>
            </a:r>
            <a:r>
              <a:rPr lang="fr-FR" sz="1800" spc="-1" strike="noStrike">
                <a:solidFill>
                  <a:srgbClr val="000000"/>
                </a:solidFill>
                <a:uFill>
                  <a:solidFill>
                    <a:srgbClr val="ffffff"/>
                  </a:solidFill>
                </a:uFill>
                <a:latin typeface="Arial"/>
              </a:rPr>
              <a:t>POCO</a:t>
            </a:r>
            <a:r>
              <a:rPr lang="fr-FR" sz="1800" spc="-1" strike="noStrike">
                <a:solidFill>
                  <a:srgbClr val="000000"/>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الأجهزة المنزلية الذكية : </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00000"/>
                </a:solidFill>
                <a:uFill>
                  <a:solidFill>
                    <a:srgbClr val="ffffff"/>
                  </a:solidFill>
                </a:uFill>
                <a:latin typeface="Arial"/>
              </a:rPr>
              <a:t>تشمل الإضاءة الساطعة، والكاميرات الأمنية، والمقابس الذكية،</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00000"/>
                </a:solidFill>
                <a:uFill>
                  <a:solidFill>
                    <a:srgbClr val="ffffff"/>
                  </a:solidFill>
                </a:uFill>
                <a:latin typeface="Arial"/>
              </a:rPr>
              <a:t>وأجهزة تنقية الهواء، الثلاجات، والغسالات، والمكيفات، وغيرها من الأجهزة المنزلية الذكية.</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الأجهزة القابلة للارتداء : </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00000"/>
                </a:solidFill>
                <a:uFill>
                  <a:solidFill>
                    <a:srgbClr val="ffffff"/>
                  </a:solidFill>
                </a:uFill>
                <a:latin typeface="Arial"/>
              </a:rPr>
              <a:t>تغطي هذه الفئة نطاقات اللياقة البدنية مثل سلسلة </a:t>
            </a:r>
            <a:r>
              <a:rPr lang="fr-FR" sz="1800" spc="-1" strike="noStrike">
                <a:solidFill>
                  <a:srgbClr val="000000"/>
                </a:solidFill>
                <a:uFill>
                  <a:solidFill>
                    <a:srgbClr val="ffffff"/>
                  </a:solidFill>
                </a:uFill>
                <a:latin typeface="Arial"/>
              </a:rPr>
              <a:t>Mi Band</a:t>
            </a:r>
            <a:r>
              <a:rPr lang="fr-FR" sz="1800" spc="-1" strike="noStrike">
                <a:solidFill>
                  <a:srgbClr val="000000"/>
                </a:solidFill>
                <a:uFill>
                  <a:solidFill>
                    <a:srgbClr val="ffffff"/>
                  </a:solidFill>
                </a:uFill>
                <a:latin typeface="Arial"/>
              </a:rPr>
              <a:t> والساعات الذكية</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أجهزة الكمبيوتر المحمولة والأجهزة اللوحية :</a:t>
            </a:r>
            <a:endParaRPr lang="fr-FR" sz="1800" spc="-1" strike="noStrike">
              <a:solidFill>
                <a:srgbClr val="000000"/>
              </a:solidFill>
              <a:uFill>
                <a:solidFill>
                  <a:srgbClr val="ffffff"/>
                </a:solidFill>
              </a:uFill>
              <a:latin typeface="Arial"/>
            </a:endParaRPr>
          </a:p>
          <a:p>
            <a:pPr algn="ctr" rtl="1">
              <a:lnSpc>
                <a:spcPct val="100000"/>
              </a:lnSpc>
            </a:pPr>
            <a:r>
              <a:rPr b="1" lang="fr-FR" sz="1800" spc="-1" strike="noStrike">
                <a:solidFill>
                  <a:srgbClr val="000000"/>
                </a:solidFill>
                <a:uFill>
                  <a:solidFill>
                    <a:srgbClr val="ffffff"/>
                  </a:solidFill>
                </a:uFill>
                <a:latin typeface="Arial"/>
              </a:rPr>
              <a:t> </a:t>
            </a:r>
            <a:r>
              <a:rPr lang="fr-FR" sz="1800" spc="-1" strike="noStrike">
                <a:solidFill>
                  <a:srgbClr val="000000"/>
                </a:solidFill>
                <a:uFill>
                  <a:solidFill>
                    <a:srgbClr val="ffffff"/>
                  </a:solidFill>
                </a:uFill>
                <a:latin typeface="Arial"/>
              </a:rPr>
              <a:t>تنتج شركة </a:t>
            </a:r>
            <a:r>
              <a:rPr lang="fr-FR" sz="1800" spc="-1" strike="noStrike">
                <a:solidFill>
                  <a:srgbClr val="000000"/>
                </a:solidFill>
                <a:uFill>
                  <a:solidFill>
                    <a:srgbClr val="ffffff"/>
                  </a:solidFill>
                </a:uFill>
                <a:latin typeface="Arial"/>
              </a:rPr>
              <a:t>Xiaomi</a:t>
            </a:r>
            <a:r>
              <a:rPr lang="fr-FR" sz="1800" spc="-1" strike="noStrike">
                <a:solidFill>
                  <a:srgbClr val="000000"/>
                </a:solidFill>
                <a:uFill>
                  <a:solidFill>
                    <a:srgbClr val="ffffff"/>
                  </a:solidFill>
                </a:uFill>
                <a:latin typeface="Arial"/>
              </a:rPr>
              <a:t>  أجهزة كمبيوتر محمولة ضمن </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00000"/>
                </a:solidFill>
                <a:uFill>
                  <a:solidFill>
                    <a:srgbClr val="ffffff"/>
                  </a:solidFill>
                </a:uFill>
                <a:latin typeface="Arial"/>
              </a:rPr>
              <a:t>سلسلة </a:t>
            </a:r>
            <a:r>
              <a:rPr lang="fr-FR" sz="1800" spc="-1" strike="noStrike">
                <a:solidFill>
                  <a:srgbClr val="000000"/>
                </a:solidFill>
                <a:uFill>
                  <a:solidFill>
                    <a:srgbClr val="ffffff"/>
                  </a:solidFill>
                </a:uFill>
                <a:latin typeface="Arial"/>
              </a:rPr>
              <a:t>Mi Notebook</a:t>
            </a:r>
            <a:r>
              <a:rPr lang="fr-FR" sz="1800" spc="-1" strike="noStrike">
                <a:solidFill>
                  <a:srgbClr val="000000"/>
                </a:solidFill>
                <a:uFill>
                  <a:solidFill>
                    <a:srgbClr val="ffffff"/>
                  </a:solidFill>
                </a:uFill>
                <a:latin typeface="Arial"/>
              </a:rPr>
              <a:t>  وأجهزة لوحية مثل </a:t>
            </a:r>
            <a:r>
              <a:rPr lang="fr-FR" sz="1800" spc="-1" strike="noStrike">
                <a:solidFill>
                  <a:srgbClr val="000000"/>
                </a:solidFill>
                <a:uFill>
                  <a:solidFill>
                    <a:srgbClr val="ffffff"/>
                  </a:solidFill>
                </a:uFill>
                <a:latin typeface="Arial"/>
              </a:rPr>
              <a:t>Mi Pad</a:t>
            </a:r>
            <a:r>
              <a:rPr lang="fr-FR" sz="1800" spc="-1" strike="noStrike">
                <a:solidFill>
                  <a:srgbClr val="000000"/>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المنتجات الصوتية : </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00000"/>
                </a:solidFill>
                <a:uFill>
                  <a:solidFill>
                    <a:srgbClr val="ffffff"/>
                  </a:solidFill>
                </a:uFill>
                <a:latin typeface="Arial"/>
              </a:rPr>
              <a:t>تتضمن مجموعة من سماعات الأذن، وسماعات الرأس، ومكبرات الصوت التي </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00000"/>
                </a:solidFill>
                <a:uFill>
                  <a:solidFill>
                    <a:srgbClr val="ffffff"/>
                  </a:solidFill>
                </a:uFill>
                <a:latin typeface="Arial"/>
              </a:rPr>
              <a:t>تعمل بتقنية البلوتوث.</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التلفزيون والترفيه : </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00000"/>
                </a:solidFill>
                <a:uFill>
                  <a:solidFill>
                    <a:srgbClr val="ffffff"/>
                  </a:solidFill>
                </a:uFill>
                <a:latin typeface="Arial"/>
              </a:rPr>
              <a:t>تحظى أجهزة تلفزيون </a:t>
            </a:r>
            <a:r>
              <a:rPr lang="fr-FR" sz="1800" spc="-1" strike="noStrike">
                <a:solidFill>
                  <a:srgbClr val="000000"/>
                </a:solidFill>
                <a:uFill>
                  <a:solidFill>
                    <a:srgbClr val="ffffff"/>
                  </a:solidFill>
                </a:uFill>
                <a:latin typeface="Arial"/>
              </a:rPr>
              <a:t>Xiaomi</a:t>
            </a:r>
            <a:r>
              <a:rPr lang="fr-FR" sz="1800" spc="-1" strike="noStrike">
                <a:solidFill>
                  <a:srgbClr val="000000"/>
                </a:solidFill>
                <a:uFill>
                  <a:solidFill>
                    <a:srgbClr val="ffffff"/>
                  </a:solidFill>
                </a:uFill>
                <a:latin typeface="Arial"/>
              </a:rPr>
              <a:t> سلسلة </a:t>
            </a:r>
            <a:r>
              <a:rPr lang="fr-FR" sz="1800" spc="-1" strike="noStrike">
                <a:solidFill>
                  <a:srgbClr val="000000"/>
                </a:solidFill>
                <a:uFill>
                  <a:solidFill>
                    <a:srgbClr val="ffffff"/>
                  </a:solidFill>
                </a:uFill>
                <a:latin typeface="Arial"/>
              </a:rPr>
              <a:t>Mi TV</a:t>
            </a:r>
            <a:r>
              <a:rPr lang="fr-FR" sz="1800" spc="-1" strike="noStrike">
                <a:solidFill>
                  <a:srgbClr val="000000"/>
                </a:solidFill>
                <a:uFill>
                  <a:solidFill>
                    <a:srgbClr val="ffffff"/>
                  </a:solidFill>
                </a:uFill>
                <a:latin typeface="Arial"/>
              </a:rPr>
              <a:t>  وأجهزة البث ومكبرات الصوت بشعبية كبيرة.</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منتجات نمط الحياة والصحة :</a:t>
            </a:r>
            <a:endParaRPr lang="fr-FR" sz="1800" spc="-1" strike="noStrike">
              <a:solidFill>
                <a:srgbClr val="000000"/>
              </a:solidFill>
              <a:uFill>
                <a:solidFill>
                  <a:srgbClr val="ffffff"/>
                </a:solidFill>
              </a:uFill>
              <a:latin typeface="Arial"/>
            </a:endParaRPr>
          </a:p>
          <a:p>
            <a:pPr algn="ctr" rtl="1">
              <a:lnSpc>
                <a:spcPct val="100000"/>
              </a:lnSpc>
            </a:pPr>
            <a:r>
              <a:rPr b="1" lang="fr-FR" sz="1800" spc="-1" strike="noStrike">
                <a:solidFill>
                  <a:srgbClr val="000000"/>
                </a:solidFill>
                <a:uFill>
                  <a:solidFill>
                    <a:srgbClr val="ffffff"/>
                  </a:solidFill>
                </a:uFill>
                <a:latin typeface="Arial"/>
              </a:rPr>
              <a:t> </a:t>
            </a:r>
            <a:r>
              <a:rPr lang="fr-FR" sz="1800" spc="-1" strike="noStrike">
                <a:solidFill>
                  <a:srgbClr val="000000"/>
                </a:solidFill>
                <a:uFill>
                  <a:solidFill>
                    <a:srgbClr val="ffffff"/>
                  </a:solidFill>
                </a:uFill>
                <a:latin typeface="Arial"/>
              </a:rPr>
              <a:t>تشمل الدراجات الكهربائية والموازين الذكية وغيرها من الأدوات الصحية وأسلوب الحياة.</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الملحقات : </a:t>
            </a:r>
            <a:endParaRPr lang="fr-FR" sz="1800" spc="-1" strike="noStrike">
              <a:solidFill>
                <a:srgbClr val="000000"/>
              </a:solidFill>
              <a:uFill>
                <a:solidFill>
                  <a:srgbClr val="ffffff"/>
                </a:solidFill>
              </a:uFill>
              <a:latin typeface="Arial"/>
            </a:endParaRPr>
          </a:p>
          <a:p>
            <a:pPr algn="ctr" rtl="1">
              <a:lnSpc>
                <a:spcPct val="100000"/>
              </a:lnSpc>
            </a:pPr>
            <a:r>
              <a:rPr b="1" lang="fr-FR" sz="1800" spc="-1" strike="noStrike">
                <a:solidFill>
                  <a:srgbClr val="000000"/>
                </a:solidFill>
                <a:uFill>
                  <a:solidFill>
                    <a:srgbClr val="ffffff"/>
                  </a:solidFill>
                </a:uFill>
                <a:latin typeface="Arial"/>
              </a:rPr>
              <a:t> </a:t>
            </a:r>
            <a:r>
              <a:rPr lang="fr-FR" sz="1800" spc="-1" strike="noStrike">
                <a:solidFill>
                  <a:srgbClr val="000000"/>
                </a:solidFill>
                <a:uFill>
                  <a:solidFill>
                    <a:srgbClr val="ffffff"/>
                  </a:solidFill>
                </a:uFill>
                <a:latin typeface="Arial"/>
              </a:rPr>
              <a:t>باور بانك، شواحن، كابلات، وحافظات هواتف.</a:t>
            </a:r>
            <a:endParaRPr lang="fr-FR" sz="1800" spc="-1" strike="noStrike">
              <a:solidFill>
                <a:srgbClr val="000000"/>
              </a:solidFill>
              <a:uFill>
                <a:solidFill>
                  <a:srgbClr val="ffffff"/>
                </a:solidFill>
              </a:uFill>
              <a:latin typeface="Arial"/>
            </a:endParaRPr>
          </a:p>
          <a:p>
            <a:pPr algn="ctr" rtl="1">
              <a:lnSpc>
                <a:spcPct val="100000"/>
              </a:lnSpc>
            </a:pPr>
            <a:r>
              <a:rPr b="1" lang="fr-FR" sz="2000" spc="-1" strike="noStrike">
                <a:solidFill>
                  <a:srgbClr val="000000"/>
                </a:solidFill>
                <a:uFill>
                  <a:solidFill>
                    <a:srgbClr val="ffffff"/>
                  </a:solidFill>
                </a:uFill>
                <a:latin typeface="Arial"/>
              </a:rPr>
              <a:t>خدمات الذكاء الاصطناعي والبرمجيات : </a:t>
            </a:r>
            <a:endParaRPr lang="fr-FR" sz="1800" spc="-1" strike="noStrike">
              <a:solidFill>
                <a:srgbClr val="000000"/>
              </a:solidFill>
              <a:uFill>
                <a:solidFill>
                  <a:srgbClr val="ffffff"/>
                </a:solidFill>
              </a:uFill>
              <a:latin typeface="Arial"/>
            </a:endParaRPr>
          </a:p>
          <a:p>
            <a:pPr algn="ctr" rtl="1">
              <a:lnSpc>
                <a:spcPct val="100000"/>
              </a:lnSpc>
            </a:pPr>
            <a:r>
              <a:rPr lang="fr-FR" sz="1800" spc="-1" strike="noStrike">
                <a:solidFill>
                  <a:srgbClr val="000000"/>
                </a:solidFill>
                <a:uFill>
                  <a:solidFill>
                    <a:srgbClr val="ffffff"/>
                  </a:solidFill>
                </a:uFill>
                <a:latin typeface="Arial"/>
              </a:rPr>
              <a:t>MIUI</a:t>
            </a:r>
            <a:r>
              <a:rPr lang="fr-FR" sz="1800" spc="-1" strike="noStrike">
                <a:solidFill>
                  <a:srgbClr val="000000"/>
                </a:solidFill>
                <a:uFill>
                  <a:solidFill>
                    <a:srgbClr val="ffffff"/>
                  </a:solidFill>
                </a:uFill>
                <a:latin typeface="Arial"/>
              </a:rPr>
              <a:t> ، الإصدار المخصص من </a:t>
            </a:r>
            <a:r>
              <a:rPr lang="fr-FR" sz="1800" spc="-1" strike="noStrike">
                <a:solidFill>
                  <a:srgbClr val="000000"/>
                </a:solidFill>
                <a:uFill>
                  <a:solidFill>
                    <a:srgbClr val="ffffff"/>
                  </a:solidFill>
                </a:uFill>
                <a:latin typeface="Arial"/>
              </a:rPr>
              <a:t>Android</a:t>
            </a:r>
            <a:r>
              <a:rPr lang="fr-FR" sz="1800" spc="-1" strike="noStrike">
                <a:solidFill>
                  <a:srgbClr val="000000"/>
                </a:solidFill>
                <a:uFill>
                  <a:solidFill>
                    <a:srgbClr val="ffffff"/>
                  </a:solidFill>
                </a:uFill>
                <a:latin typeface="Arial"/>
              </a:rPr>
              <a:t>  من </a:t>
            </a:r>
            <a:r>
              <a:rPr lang="fr-FR" sz="1800" spc="-1" strike="noStrike">
                <a:solidFill>
                  <a:srgbClr val="000000"/>
                </a:solidFill>
                <a:uFill>
                  <a:solidFill>
                    <a:srgbClr val="ffffff"/>
                  </a:solidFill>
                </a:uFill>
                <a:latin typeface="Arial"/>
              </a:rPr>
              <a:t>Xiaomi</a:t>
            </a:r>
            <a:r>
              <a:rPr lang="fr-FR" sz="1800" spc="-1" strike="noStrike">
                <a:solidFill>
                  <a:srgbClr val="000000"/>
                </a:solidFill>
                <a:uFill>
                  <a:solidFill>
                    <a:srgbClr val="ffffff"/>
                  </a:solidFill>
                </a:uFill>
                <a:latin typeface="Arial"/>
              </a:rPr>
              <a:t> ، وخدمات البرامج الأخرى.</a:t>
            </a:r>
            <a:endParaRPr lang="fr-FR" sz="1800" spc="-1" strike="noStrike">
              <a:solidFill>
                <a:srgbClr val="000000"/>
              </a:solidFill>
              <a:uFill>
                <a:solidFill>
                  <a:srgbClr val="ffffff"/>
                </a:solidFill>
              </a:uFill>
              <a:latin typeface="Arial"/>
            </a:endParaRPr>
          </a:p>
        </p:txBody>
      </p:sp>
    </p:spTree>
  </p:cSld>
  <p:timing>
    <p:tnLst>
      <p:par>
        <p:cTn id="82" dur="indefinite" restart="never" nodeType="tmRoot">
          <p:childTnLst>
            <p:seq>
              <p:cTn id="83" dur="indefinite" nodeType="mainSeq">
                <p:childTnLst>
                  <p:par>
                    <p:cTn id="84" fill="hold">
                      <p:stCondLst>
                        <p:cond delay="0"/>
                      </p:stCondLst>
                      <p:childTnLst>
                        <p:par>
                          <p:cTn id="85" fill="hold">
                            <p:stCondLst>
                              <p:cond delay="0"/>
                            </p:stCondLst>
                            <p:childTnLst>
                              <p:par>
                                <p:cTn id="86" nodeType="afterEffect" fill="hold" presetClass="entr" presetID="42">
                                  <p:stCondLst>
                                    <p:cond delay="0"/>
                                  </p:stCondLst>
                                  <p:childTnLst>
                                    <p:set>
                                      <p:cBhvr>
                                        <p:cTn id="87" dur="1" fill="hold">
                                          <p:stCondLst>
                                            <p:cond delay="0"/>
                                          </p:stCondLst>
                                        </p:cTn>
                                        <p:tgtEl>
                                          <p:spTgt spid="310"/>
                                        </p:tgtEl>
                                        <p:attrNameLst>
                                          <p:attrName>style.visibility</p:attrName>
                                        </p:attrNameLst>
                                      </p:cBhvr>
                                      <p:to>
                                        <p:strVal val="visible"/>
                                      </p:to>
                                    </p:set>
                                    <p:animEffect filter="fade" transition="in">
                                      <p:cBhvr additive="repl">
                                        <p:cTn id="88" dur="1000"/>
                                        <p:tgtEl>
                                          <p:spTgt spid="310"/>
                                        </p:tgtEl>
                                      </p:cBhvr>
                                    </p:animEffect>
                                    <p:anim calcmode="lin" valueType="num">
                                      <p:cBhvr additive="repl">
                                        <p:cTn id="89" dur="1000" fill="hold"/>
                                        <p:tgtEl>
                                          <p:spTgt spid="310"/>
                                        </p:tgtEl>
                                        <p:attrNameLst>
                                          <p:attrName>ppt_x</p:attrName>
                                        </p:attrNameLst>
                                      </p:cBhvr>
                                      <p:tavLst>
                                        <p:tav tm="0">
                                          <p:val>
                                            <p:strVal val="#ppt_x"/>
                                          </p:val>
                                        </p:tav>
                                        <p:tav tm="100000">
                                          <p:val>
                                            <p:strVal val="#ppt_x"/>
                                          </p:val>
                                        </p:tav>
                                      </p:tavLst>
                                    </p:anim>
                                    <p:anim calcmode="lin" valueType="num">
                                      <p:cBhvr additive="repl">
                                        <p:cTn id="90" dur="1000" fill="hold"/>
                                        <p:tgtEl>
                                          <p:spTgt spid="310"/>
                                        </p:tgtEl>
                                        <p:attrNameLst>
                                          <p:attrName>ppt_y</p:attrName>
                                        </p:attrNameLst>
                                      </p:cBhvr>
                                      <p:tavLst>
                                        <p:tav tm="0">
                                          <p:val>
                                            <p:strVal val="#ppt_y+.1"/>
                                          </p:val>
                                        </p:tav>
                                        <p:tav tm="100000">
                                          <p:val>
                                            <p:strVal val="#ppt_y"/>
                                          </p:val>
                                        </p:tav>
                                      </p:tavLst>
                                    </p:anim>
                                  </p:childTnLst>
                                </p:cTn>
                              </p:par>
                              <p:par>
                                <p:cTn id="91" nodeType="withEffect" fill="hold" presetClass="entr" presetID="42">
                                  <p:stCondLst>
                                    <p:cond delay="0"/>
                                  </p:stCondLst>
                                  <p:childTnLst>
                                    <p:set>
                                      <p:cBhvr>
                                        <p:cTn id="92" dur="1" fill="hold">
                                          <p:stCondLst>
                                            <p:cond delay="0"/>
                                          </p:stCondLst>
                                        </p:cTn>
                                        <p:tgtEl>
                                          <p:spTgt spid="311"/>
                                        </p:tgtEl>
                                        <p:attrNameLst>
                                          <p:attrName>style.visibility</p:attrName>
                                        </p:attrNameLst>
                                      </p:cBhvr>
                                      <p:to>
                                        <p:strVal val="visible"/>
                                      </p:to>
                                    </p:set>
                                    <p:animEffect filter="fade" transition="in">
                                      <p:cBhvr additive="repl">
                                        <p:cTn id="93" dur="1000"/>
                                        <p:tgtEl>
                                          <p:spTgt spid="311"/>
                                        </p:tgtEl>
                                      </p:cBhvr>
                                    </p:animEffect>
                                    <p:anim calcmode="lin" valueType="num">
                                      <p:cBhvr additive="repl">
                                        <p:cTn id="94" dur="1000" fill="hold"/>
                                        <p:tgtEl>
                                          <p:spTgt spid="311"/>
                                        </p:tgtEl>
                                        <p:attrNameLst>
                                          <p:attrName>ppt_x</p:attrName>
                                        </p:attrNameLst>
                                      </p:cBhvr>
                                      <p:tavLst>
                                        <p:tav tm="0">
                                          <p:val>
                                            <p:strVal val="#ppt_x"/>
                                          </p:val>
                                        </p:tav>
                                        <p:tav tm="100000">
                                          <p:val>
                                            <p:strVal val="#ppt_x"/>
                                          </p:val>
                                        </p:tav>
                                      </p:tavLst>
                                    </p:anim>
                                    <p:anim calcmode="lin" valueType="num">
                                      <p:cBhvr additive="repl">
                                        <p:cTn id="95" dur="1000" fill="hold"/>
                                        <p:tgtEl>
                                          <p:spTgt spid="311"/>
                                        </p:tgtEl>
                                        <p:attrNameLst>
                                          <p:attrName>ppt_y</p:attrName>
                                        </p:attrNameLst>
                                      </p:cBhvr>
                                      <p:tavLst>
                                        <p:tav tm="0">
                                          <p:val>
                                            <p:strVal val="#ppt_y+.1"/>
                                          </p:val>
                                        </p:tav>
                                        <p:tav tm="100000">
                                          <p:val>
                                            <p:strVal val="#ppt_y"/>
                                          </p:val>
                                        </p:tav>
                                      </p:tavLst>
                                    </p:anim>
                                  </p:childTnLst>
                                </p:cTn>
                              </p:par>
                            </p:childTnLst>
                          </p:cTn>
                        </p:par>
                        <p:par>
                          <p:cTn id="96" fill="hold">
                            <p:stCondLst>
                              <p:cond delay="1000"/>
                            </p:stCondLst>
                            <p:childTnLst>
                              <p:par>
                                <p:cTn id="97" nodeType="afterEffect" fill="hold" presetClass="entr" presetID="10">
                                  <p:stCondLst>
                                    <p:cond delay="0"/>
                                  </p:stCondLst>
                                  <p:childTnLst>
                                    <p:set>
                                      <p:cBhvr>
                                        <p:cTn id="98" dur="1" fill="hold">
                                          <p:stCondLst>
                                            <p:cond delay="0"/>
                                          </p:stCondLst>
                                        </p:cTn>
                                        <p:tgtEl>
                                          <p:spTgt spid="316"/>
                                        </p:tgtEl>
                                        <p:attrNameLst>
                                          <p:attrName>style.visibility</p:attrName>
                                        </p:attrNameLst>
                                      </p:cBhvr>
                                      <p:to>
                                        <p:strVal val="visible"/>
                                      </p:to>
                                    </p:set>
                                    <p:animEffect filter="fade" transition="in">
                                      <p:cBhvr additive="repl">
                                        <p:cTn id="99" dur="500"/>
                                        <p:tgtEl>
                                          <p:spTgt spid="316"/>
                                        </p:tgtEl>
                                      </p:cBhvr>
                                    </p:animEffect>
                                  </p:childTnLst>
                                </p:cTn>
                              </p:par>
                            </p:childTnLst>
                          </p:cTn>
                        </p:par>
                        <p:par>
                          <p:cTn id="100" fill="hold">
                            <p:stCondLst>
                              <p:cond delay="1500"/>
                            </p:stCondLst>
                            <p:childTnLst>
                              <p:par>
                                <p:cTn id="101" nodeType="afterEffect" fill="hold" presetClass="entr" presetID="42">
                                  <p:stCondLst>
                                    <p:cond delay="0"/>
                                  </p:stCondLst>
                                  <p:childTnLst>
                                    <p:set>
                                      <p:cBhvr>
                                        <p:cTn id="102" dur="1" fill="hold">
                                          <p:stCondLst>
                                            <p:cond delay="0"/>
                                          </p:stCondLst>
                                        </p:cTn>
                                        <p:tgtEl>
                                          <p:spTgt spid="319"/>
                                        </p:tgtEl>
                                        <p:attrNameLst>
                                          <p:attrName>style.visibility</p:attrName>
                                        </p:attrNameLst>
                                      </p:cBhvr>
                                      <p:to>
                                        <p:strVal val="visible"/>
                                      </p:to>
                                    </p:set>
                                    <p:animEffect filter="fade" transition="in">
                                      <p:cBhvr additive="repl">
                                        <p:cTn id="103" dur="1000"/>
                                        <p:tgtEl>
                                          <p:spTgt spid="319"/>
                                        </p:tgtEl>
                                      </p:cBhvr>
                                    </p:animEffect>
                                    <p:anim calcmode="lin" valueType="num">
                                      <p:cBhvr additive="repl">
                                        <p:cTn id="104" dur="1000" fill="hold"/>
                                        <p:tgtEl>
                                          <p:spTgt spid="319"/>
                                        </p:tgtEl>
                                        <p:attrNameLst>
                                          <p:attrName>ppt_x</p:attrName>
                                        </p:attrNameLst>
                                      </p:cBhvr>
                                      <p:tavLst>
                                        <p:tav tm="0">
                                          <p:val>
                                            <p:strVal val="#ppt_x"/>
                                          </p:val>
                                        </p:tav>
                                        <p:tav tm="100000">
                                          <p:val>
                                            <p:strVal val="#ppt_x"/>
                                          </p:val>
                                        </p:tav>
                                      </p:tavLst>
                                    </p:anim>
                                    <p:anim calcmode="lin" valueType="num">
                                      <p:cBhvr additive="repl">
                                        <p:cTn id="105" dur="1000" fill="hold"/>
                                        <p:tgtEl>
                                          <p:spTgt spid="3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0" name="CustomShape 1"/>
          <p:cNvSpPr/>
          <p:nvPr/>
        </p:nvSpPr>
        <p:spPr>
          <a:xfrm>
            <a:off x="0" y="0"/>
            <a:ext cx="4630680" cy="6857640"/>
          </a:xfrm>
          <a:prstGeom prst="rect">
            <a:avLst/>
          </a:prstGeom>
          <a:solidFill>
            <a:srgbClr val="ff6600"/>
          </a:solidFill>
          <a:ln>
            <a:noFill/>
          </a:ln>
        </p:spPr>
        <p:style>
          <a:lnRef idx="0"/>
          <a:fillRef idx="0"/>
          <a:effectRef idx="0"/>
          <a:fontRef idx="minor"/>
        </p:style>
      </p:sp>
      <p:sp>
        <p:nvSpPr>
          <p:cNvPr id="321" name="CustomShape 2"/>
          <p:cNvSpPr/>
          <p:nvPr/>
        </p:nvSpPr>
        <p:spPr>
          <a:xfrm rot="3408000">
            <a:off x="3125520" y="-1798920"/>
            <a:ext cx="8229960" cy="13956840"/>
          </a:xfrm>
          <a:custGeom>
            <a:avLst/>
            <a:gdLst/>
            <a:ahLst/>
            <a:rect l="l" t="t" r="r" b="b"/>
            <a:pathLst>
              <a:path w="8230373" h="13957036">
                <a:moveTo>
                  <a:pt x="2491775" y="0"/>
                </a:moveTo>
                <a:lnTo>
                  <a:pt x="8230373" y="3755084"/>
                </a:lnTo>
                <a:lnTo>
                  <a:pt x="1554666" y="13957036"/>
                </a:lnTo>
                <a:lnTo>
                  <a:pt x="0" y="12939731"/>
                </a:lnTo>
                <a:lnTo>
                  <a:pt x="1" y="3807980"/>
                </a:lnTo>
                <a:close/>
              </a:path>
            </a:pathLst>
          </a:custGeom>
          <a:solidFill>
            <a:schemeClr val="bg1"/>
          </a:solidFill>
          <a:ln>
            <a:noFill/>
          </a:ln>
          <a:effectLst>
            <a:innerShdw blurRad="63500" dir="10800000" dist="50800">
              <a:srgbClr val="000000">
                <a:alpha val="50000"/>
              </a:srgbClr>
            </a:innerShdw>
          </a:effectLst>
        </p:spPr>
        <p:style>
          <a:lnRef idx="2">
            <a:schemeClr val="accent1">
              <a:shade val="50000"/>
            </a:schemeClr>
          </a:lnRef>
          <a:fillRef idx="1">
            <a:schemeClr val="accent1"/>
          </a:fillRef>
          <a:effectRef idx="0">
            <a:schemeClr val="accent1"/>
          </a:effectRef>
          <a:fontRef idx="minor"/>
        </p:style>
      </p:sp>
      <p:sp>
        <p:nvSpPr>
          <p:cNvPr id="322" name="CustomShape 3"/>
          <p:cNvSpPr/>
          <p:nvPr/>
        </p:nvSpPr>
        <p:spPr>
          <a:xfrm>
            <a:off x="7450560" y="2610000"/>
            <a:ext cx="2576520" cy="557640"/>
          </a:xfrm>
          <a:prstGeom prst="roundRect">
            <a:avLst>
              <a:gd name="adj" fmla="val 16667"/>
            </a:avLst>
          </a:prstGeom>
          <a:noFill/>
          <a:ln w="9360">
            <a:solidFill>
              <a:schemeClr val="tx1"/>
            </a:solidFill>
            <a:round/>
          </a:ln>
        </p:spPr>
        <p:style>
          <a:lnRef idx="0"/>
          <a:fillRef idx="0"/>
          <a:effectRef idx="0"/>
          <a:fontRef idx="minor"/>
        </p:style>
      </p:sp>
      <p:sp>
        <p:nvSpPr>
          <p:cNvPr id="323" name="CustomShape 4"/>
          <p:cNvSpPr/>
          <p:nvPr/>
        </p:nvSpPr>
        <p:spPr>
          <a:xfrm>
            <a:off x="7446960" y="4022640"/>
            <a:ext cx="2576520" cy="557640"/>
          </a:xfrm>
          <a:prstGeom prst="roundRect">
            <a:avLst>
              <a:gd name="adj" fmla="val 16667"/>
            </a:avLst>
          </a:prstGeom>
          <a:noFill/>
          <a:ln w="9360">
            <a:solidFill>
              <a:schemeClr val="tx1"/>
            </a:solidFill>
            <a:round/>
          </a:ln>
        </p:spPr>
        <p:style>
          <a:lnRef idx="0"/>
          <a:fillRef idx="0"/>
          <a:effectRef idx="0"/>
          <a:fontRef idx="minor"/>
        </p:style>
      </p:sp>
      <p:sp>
        <p:nvSpPr>
          <p:cNvPr id="324" name="CustomShape 5"/>
          <p:cNvSpPr/>
          <p:nvPr/>
        </p:nvSpPr>
        <p:spPr>
          <a:xfrm>
            <a:off x="1467720" y="5454000"/>
            <a:ext cx="2576520" cy="557640"/>
          </a:xfrm>
          <a:prstGeom prst="roundRect">
            <a:avLst>
              <a:gd name="adj" fmla="val 16667"/>
            </a:avLst>
          </a:prstGeom>
          <a:noFill/>
          <a:ln w="9360">
            <a:solidFill>
              <a:schemeClr val="tx1"/>
            </a:solidFill>
            <a:round/>
          </a:ln>
        </p:spPr>
        <p:style>
          <a:lnRef idx="0"/>
          <a:fillRef idx="0"/>
          <a:effectRef idx="0"/>
          <a:fontRef idx="minor"/>
        </p:style>
      </p:sp>
      <p:sp>
        <p:nvSpPr>
          <p:cNvPr id="325" name="CustomShape 6"/>
          <p:cNvSpPr/>
          <p:nvPr/>
        </p:nvSpPr>
        <p:spPr>
          <a:xfrm>
            <a:off x="1509840" y="4026960"/>
            <a:ext cx="2576520" cy="557640"/>
          </a:xfrm>
          <a:prstGeom prst="roundRect">
            <a:avLst>
              <a:gd name="adj" fmla="val 16667"/>
            </a:avLst>
          </a:prstGeom>
          <a:noFill/>
          <a:ln w="9360">
            <a:solidFill>
              <a:schemeClr val="tx1"/>
            </a:solidFill>
            <a:round/>
          </a:ln>
        </p:spPr>
        <p:style>
          <a:lnRef idx="0"/>
          <a:fillRef idx="0"/>
          <a:effectRef idx="0"/>
          <a:fontRef idx="minor"/>
        </p:style>
      </p:sp>
      <p:sp>
        <p:nvSpPr>
          <p:cNvPr id="326" name="CustomShape 7"/>
          <p:cNvSpPr/>
          <p:nvPr/>
        </p:nvSpPr>
        <p:spPr>
          <a:xfrm>
            <a:off x="1509840" y="2637000"/>
            <a:ext cx="2576520" cy="557640"/>
          </a:xfrm>
          <a:prstGeom prst="roundRect">
            <a:avLst>
              <a:gd name="adj" fmla="val 16667"/>
            </a:avLst>
          </a:prstGeom>
          <a:noFill/>
          <a:ln w="9360">
            <a:solidFill>
              <a:schemeClr val="tx1"/>
            </a:solidFill>
            <a:round/>
          </a:ln>
        </p:spPr>
        <p:style>
          <a:lnRef idx="0"/>
          <a:fillRef idx="0"/>
          <a:effectRef idx="0"/>
          <a:fontRef idx="minor"/>
        </p:style>
      </p:sp>
      <p:pic>
        <p:nvPicPr>
          <p:cNvPr id="327" name="Picture 14" descr=""/>
          <p:cNvPicPr/>
          <p:nvPr/>
        </p:nvPicPr>
        <p:blipFill>
          <a:blip r:embed="rId1"/>
          <a:stretch/>
        </p:blipFill>
        <p:spPr>
          <a:xfrm>
            <a:off x="3735000" y="5195520"/>
            <a:ext cx="2032200" cy="1014480"/>
          </a:xfrm>
          <a:prstGeom prst="rect">
            <a:avLst/>
          </a:prstGeom>
          <a:ln>
            <a:noFill/>
          </a:ln>
        </p:spPr>
      </p:pic>
      <p:pic>
        <p:nvPicPr>
          <p:cNvPr id="328" name="Picture 16" descr=""/>
          <p:cNvPicPr/>
          <p:nvPr/>
        </p:nvPicPr>
        <p:blipFill>
          <a:blip r:embed="rId2"/>
          <a:stretch/>
        </p:blipFill>
        <p:spPr>
          <a:xfrm>
            <a:off x="10504440" y="5167440"/>
            <a:ext cx="1071360" cy="1071360"/>
          </a:xfrm>
          <a:prstGeom prst="rect">
            <a:avLst/>
          </a:prstGeom>
          <a:ln>
            <a:noFill/>
          </a:ln>
        </p:spPr>
      </p:pic>
      <p:pic>
        <p:nvPicPr>
          <p:cNvPr id="329" name="Picture 18" descr=""/>
          <p:cNvPicPr/>
          <p:nvPr/>
        </p:nvPicPr>
        <p:blipFill>
          <a:blip r:embed="rId3"/>
          <a:stretch/>
        </p:blipFill>
        <p:spPr>
          <a:xfrm>
            <a:off x="10065960" y="3663360"/>
            <a:ext cx="2253600" cy="1276200"/>
          </a:xfrm>
          <a:prstGeom prst="rect">
            <a:avLst/>
          </a:prstGeom>
          <a:ln>
            <a:noFill/>
          </a:ln>
        </p:spPr>
      </p:pic>
      <p:pic>
        <p:nvPicPr>
          <p:cNvPr id="330" name="Picture 20" descr=""/>
          <p:cNvPicPr/>
          <p:nvPr/>
        </p:nvPicPr>
        <p:blipFill>
          <a:blip r:embed="rId4"/>
          <a:stretch/>
        </p:blipFill>
        <p:spPr>
          <a:xfrm>
            <a:off x="10311120" y="2340360"/>
            <a:ext cx="1464480" cy="1096920"/>
          </a:xfrm>
          <a:prstGeom prst="rect">
            <a:avLst/>
          </a:prstGeom>
          <a:ln>
            <a:noFill/>
          </a:ln>
        </p:spPr>
      </p:pic>
      <p:sp>
        <p:nvSpPr>
          <p:cNvPr id="331" name="CustomShape 8"/>
          <p:cNvSpPr/>
          <p:nvPr/>
        </p:nvSpPr>
        <p:spPr>
          <a:xfrm>
            <a:off x="7446960" y="5424120"/>
            <a:ext cx="2576520" cy="557640"/>
          </a:xfrm>
          <a:prstGeom prst="roundRect">
            <a:avLst>
              <a:gd name="adj" fmla="val 16667"/>
            </a:avLst>
          </a:prstGeom>
          <a:noFill/>
          <a:ln w="9360">
            <a:solidFill>
              <a:schemeClr val="tx1"/>
            </a:solidFill>
            <a:round/>
          </a:ln>
        </p:spPr>
        <p:style>
          <a:lnRef idx="0"/>
          <a:fillRef idx="0"/>
          <a:effectRef idx="0"/>
          <a:fontRef idx="minor"/>
        </p:style>
      </p:sp>
      <p:sp>
        <p:nvSpPr>
          <p:cNvPr id="332" name="CustomShape 9"/>
          <p:cNvSpPr/>
          <p:nvPr/>
        </p:nvSpPr>
        <p:spPr>
          <a:xfrm>
            <a:off x="7100280" y="2671560"/>
            <a:ext cx="3276720" cy="425520"/>
          </a:xfrm>
          <a:prstGeom prst="rect">
            <a:avLst/>
          </a:prstGeom>
          <a:noFill/>
          <a:ln>
            <a:noFill/>
          </a:ln>
        </p:spPr>
        <p:style>
          <a:lnRef idx="0"/>
          <a:fillRef idx="0"/>
          <a:effectRef idx="0"/>
          <a:fontRef idx="minor"/>
        </p:style>
        <p:txBody>
          <a:bodyPr lIns="90000" rIns="90000" tIns="45000" bIns="45000"/>
          <a:p>
            <a:pPr algn="ctr">
              <a:lnSpc>
                <a:spcPct val="100000"/>
              </a:lnSpc>
            </a:pPr>
            <a:r>
              <a:rPr lang="fr-FR" sz="2200" spc="-1" strike="noStrike">
                <a:solidFill>
                  <a:srgbClr val="000000"/>
                </a:solidFill>
                <a:uFill>
                  <a:solidFill>
                    <a:srgbClr val="ffffff"/>
                  </a:solidFill>
                </a:uFill>
                <a:latin typeface="Arial"/>
              </a:rPr>
              <a:t>Redmi</a:t>
            </a:r>
            <a:endParaRPr lang="fr-FR" sz="1800" spc="-1" strike="noStrike">
              <a:solidFill>
                <a:srgbClr val="000000"/>
              </a:solidFill>
              <a:uFill>
                <a:solidFill>
                  <a:srgbClr val="ffffff"/>
                </a:solidFill>
              </a:uFill>
              <a:latin typeface="Arial"/>
            </a:endParaRPr>
          </a:p>
        </p:txBody>
      </p:sp>
      <p:sp>
        <p:nvSpPr>
          <p:cNvPr id="333" name="CustomShape 10"/>
          <p:cNvSpPr/>
          <p:nvPr/>
        </p:nvSpPr>
        <p:spPr>
          <a:xfrm>
            <a:off x="7097040" y="4080600"/>
            <a:ext cx="3276720" cy="425520"/>
          </a:xfrm>
          <a:prstGeom prst="rect">
            <a:avLst/>
          </a:prstGeom>
          <a:noFill/>
          <a:ln>
            <a:noFill/>
          </a:ln>
        </p:spPr>
        <p:style>
          <a:lnRef idx="0"/>
          <a:fillRef idx="0"/>
          <a:effectRef idx="0"/>
          <a:fontRef idx="minor"/>
        </p:style>
        <p:txBody>
          <a:bodyPr lIns="90000" rIns="90000" tIns="45000" bIns="45000"/>
          <a:p>
            <a:pPr algn="ctr">
              <a:lnSpc>
                <a:spcPct val="100000"/>
              </a:lnSpc>
            </a:pPr>
            <a:r>
              <a:rPr lang="fr-FR" sz="2200" spc="-1" strike="noStrike">
                <a:solidFill>
                  <a:srgbClr val="000000"/>
                </a:solidFill>
                <a:uFill>
                  <a:solidFill>
                    <a:srgbClr val="ffffff"/>
                  </a:solidFill>
                </a:uFill>
                <a:latin typeface="Arial"/>
              </a:rPr>
              <a:t>Poco</a:t>
            </a:r>
            <a:endParaRPr lang="fr-FR" sz="1800" spc="-1" strike="noStrike">
              <a:solidFill>
                <a:srgbClr val="000000"/>
              </a:solidFill>
              <a:uFill>
                <a:solidFill>
                  <a:srgbClr val="ffffff"/>
                </a:solidFill>
              </a:uFill>
              <a:latin typeface="Arial"/>
            </a:endParaRPr>
          </a:p>
        </p:txBody>
      </p:sp>
      <p:sp>
        <p:nvSpPr>
          <p:cNvPr id="334" name="CustomShape 11"/>
          <p:cNvSpPr/>
          <p:nvPr/>
        </p:nvSpPr>
        <p:spPr>
          <a:xfrm>
            <a:off x="7097040" y="5492880"/>
            <a:ext cx="3276720" cy="425520"/>
          </a:xfrm>
          <a:prstGeom prst="rect">
            <a:avLst/>
          </a:prstGeom>
          <a:noFill/>
          <a:ln>
            <a:noFill/>
          </a:ln>
        </p:spPr>
        <p:style>
          <a:lnRef idx="0"/>
          <a:fillRef idx="0"/>
          <a:effectRef idx="0"/>
          <a:fontRef idx="minor"/>
        </p:style>
        <p:txBody>
          <a:bodyPr lIns="90000" rIns="90000" tIns="45000" bIns="45000"/>
          <a:p>
            <a:pPr algn="ctr">
              <a:lnSpc>
                <a:spcPct val="100000"/>
              </a:lnSpc>
            </a:pPr>
            <a:r>
              <a:rPr lang="fr-FR" sz="2200" spc="-1" strike="noStrike">
                <a:solidFill>
                  <a:srgbClr val="000000"/>
                </a:solidFill>
                <a:uFill>
                  <a:solidFill>
                    <a:srgbClr val="ffffff"/>
                  </a:solidFill>
                </a:uFill>
                <a:latin typeface="Arial"/>
              </a:rPr>
              <a:t>Black Shark</a:t>
            </a:r>
            <a:endParaRPr lang="fr-FR" sz="1800" spc="-1" strike="noStrike">
              <a:solidFill>
                <a:srgbClr val="000000"/>
              </a:solidFill>
              <a:uFill>
                <a:solidFill>
                  <a:srgbClr val="ffffff"/>
                </a:solidFill>
              </a:uFill>
              <a:latin typeface="Arial"/>
            </a:endParaRPr>
          </a:p>
        </p:txBody>
      </p:sp>
      <p:sp>
        <p:nvSpPr>
          <p:cNvPr id="335" name="CustomShape 12"/>
          <p:cNvSpPr/>
          <p:nvPr/>
        </p:nvSpPr>
        <p:spPr>
          <a:xfrm>
            <a:off x="1117440" y="5516280"/>
            <a:ext cx="3276720" cy="425520"/>
          </a:xfrm>
          <a:prstGeom prst="rect">
            <a:avLst/>
          </a:prstGeom>
          <a:noFill/>
          <a:ln>
            <a:noFill/>
          </a:ln>
        </p:spPr>
        <p:style>
          <a:lnRef idx="0"/>
          <a:fillRef idx="0"/>
          <a:effectRef idx="0"/>
          <a:fontRef idx="minor"/>
        </p:style>
        <p:txBody>
          <a:bodyPr lIns="90000" rIns="90000" tIns="45000" bIns="45000"/>
          <a:p>
            <a:pPr algn="ctr">
              <a:lnSpc>
                <a:spcPct val="100000"/>
              </a:lnSpc>
            </a:pPr>
            <a:r>
              <a:rPr lang="fr-FR" sz="2200" spc="-1" strike="noStrike">
                <a:solidFill>
                  <a:srgbClr val="000000"/>
                </a:solidFill>
                <a:uFill>
                  <a:solidFill>
                    <a:srgbClr val="ffffff"/>
                  </a:solidFill>
                </a:uFill>
                <a:latin typeface="Arial"/>
              </a:rPr>
              <a:t>MI Home</a:t>
            </a:r>
            <a:endParaRPr lang="fr-FR" sz="1800" spc="-1" strike="noStrike">
              <a:solidFill>
                <a:srgbClr val="000000"/>
              </a:solidFill>
              <a:uFill>
                <a:solidFill>
                  <a:srgbClr val="ffffff"/>
                </a:solidFill>
              </a:uFill>
              <a:latin typeface="Arial"/>
            </a:endParaRPr>
          </a:p>
        </p:txBody>
      </p:sp>
      <p:sp>
        <p:nvSpPr>
          <p:cNvPr id="336" name="CustomShape 13"/>
          <p:cNvSpPr/>
          <p:nvPr/>
        </p:nvSpPr>
        <p:spPr>
          <a:xfrm>
            <a:off x="0" y="768600"/>
            <a:ext cx="12191760" cy="1012680"/>
          </a:xfrm>
          <a:prstGeom prst="rect">
            <a:avLst/>
          </a:prstGeom>
          <a:noFill/>
          <a:ln>
            <a:noFill/>
          </a:ln>
        </p:spPr>
        <p:style>
          <a:lnRef idx="0"/>
          <a:fillRef idx="0"/>
          <a:effectRef idx="0"/>
          <a:fontRef idx="minor"/>
        </p:style>
        <p:txBody>
          <a:bodyPr lIns="90000" rIns="90000" tIns="45000" bIns="45000" anchor="ctr"/>
          <a:p>
            <a:pPr>
              <a:lnSpc>
                <a:spcPct val="100000"/>
              </a:lnSpc>
            </a:pPr>
            <a:r>
              <a:rPr b="1" lang="fr-FR" sz="5000" spc="-1" strike="noStrike">
                <a:solidFill>
                  <a:srgbClr val="ffffff"/>
                </a:solidFill>
                <a:uFill>
                  <a:solidFill>
                    <a:srgbClr val="ffffff"/>
                  </a:solidFill>
                </a:uFill>
                <a:latin typeface="Trebuchet MS"/>
              </a:rPr>
              <a:t>Xiaomis’Su</a:t>
            </a:r>
            <a:r>
              <a:rPr b="1" lang="fr-FR" sz="5000" spc="-1" strike="noStrike">
                <a:solidFill>
                  <a:srgbClr val="ff6600"/>
                </a:solidFill>
                <a:uFill>
                  <a:solidFill>
                    <a:srgbClr val="ffffff"/>
                  </a:solidFill>
                </a:uFill>
                <a:latin typeface="Trebuchet MS"/>
              </a:rPr>
              <a:t>b-Brands</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p:txBody>
      </p:sp>
      <p:sp>
        <p:nvSpPr>
          <p:cNvPr id="337" name="CustomShape 14"/>
          <p:cNvSpPr/>
          <p:nvPr/>
        </p:nvSpPr>
        <p:spPr>
          <a:xfrm>
            <a:off x="1553040" y="2701080"/>
            <a:ext cx="2490120" cy="425520"/>
          </a:xfrm>
          <a:prstGeom prst="rect">
            <a:avLst/>
          </a:prstGeom>
          <a:noFill/>
          <a:ln>
            <a:noFill/>
          </a:ln>
        </p:spPr>
        <p:style>
          <a:lnRef idx="0"/>
          <a:fillRef idx="0"/>
          <a:effectRef idx="0"/>
          <a:fontRef idx="minor"/>
        </p:style>
        <p:txBody>
          <a:bodyPr lIns="90000" rIns="90000" tIns="45000" bIns="45000"/>
          <a:p>
            <a:pPr algn="ctr">
              <a:lnSpc>
                <a:spcPct val="100000"/>
              </a:lnSpc>
            </a:pPr>
            <a:r>
              <a:rPr lang="fr-FR" sz="2200" spc="-1" strike="noStrike">
                <a:solidFill>
                  <a:srgbClr val="000000"/>
                </a:solidFill>
                <a:uFill>
                  <a:solidFill>
                    <a:srgbClr val="ffffff"/>
                  </a:solidFill>
                </a:uFill>
                <a:latin typeface="Arial"/>
              </a:rPr>
              <a:t>YI Technology</a:t>
            </a:r>
            <a:endParaRPr lang="fr-FR" sz="1800" spc="-1" strike="noStrike">
              <a:solidFill>
                <a:srgbClr val="000000"/>
              </a:solidFill>
              <a:uFill>
                <a:solidFill>
                  <a:srgbClr val="ffffff"/>
                </a:solidFill>
              </a:uFill>
              <a:latin typeface="Arial"/>
            </a:endParaRPr>
          </a:p>
        </p:txBody>
      </p:sp>
      <p:pic>
        <p:nvPicPr>
          <p:cNvPr id="338" name="Picture 6" descr=""/>
          <p:cNvPicPr/>
          <p:nvPr/>
        </p:nvPicPr>
        <p:blipFill>
          <a:blip r:embed="rId5"/>
          <a:stretch/>
        </p:blipFill>
        <p:spPr>
          <a:xfrm>
            <a:off x="4373280" y="2531880"/>
            <a:ext cx="756360" cy="756360"/>
          </a:xfrm>
          <a:prstGeom prst="rect">
            <a:avLst/>
          </a:prstGeom>
          <a:ln>
            <a:noFill/>
          </a:ln>
        </p:spPr>
      </p:pic>
      <p:sp>
        <p:nvSpPr>
          <p:cNvPr id="339" name="CustomShape 15"/>
          <p:cNvSpPr/>
          <p:nvPr/>
        </p:nvSpPr>
        <p:spPr>
          <a:xfrm>
            <a:off x="1610640" y="4090680"/>
            <a:ext cx="2374560" cy="425520"/>
          </a:xfrm>
          <a:prstGeom prst="rect">
            <a:avLst/>
          </a:prstGeom>
          <a:noFill/>
          <a:ln>
            <a:noFill/>
          </a:ln>
        </p:spPr>
        <p:style>
          <a:lnRef idx="0"/>
          <a:fillRef idx="0"/>
          <a:effectRef idx="0"/>
          <a:fontRef idx="minor"/>
        </p:style>
        <p:txBody>
          <a:bodyPr lIns="90000" rIns="90000" tIns="45000" bIns="45000"/>
          <a:p>
            <a:pPr algn="ctr">
              <a:lnSpc>
                <a:spcPct val="100000"/>
              </a:lnSpc>
            </a:pPr>
            <a:r>
              <a:rPr lang="fr-FR" sz="2200" spc="-1" strike="noStrike">
                <a:solidFill>
                  <a:srgbClr val="000000"/>
                </a:solidFill>
                <a:uFill>
                  <a:solidFill>
                    <a:srgbClr val="ffffff"/>
                  </a:solidFill>
                </a:uFill>
                <a:latin typeface="Arial"/>
              </a:rPr>
              <a:t>Xiaomi Music</a:t>
            </a:r>
            <a:endParaRPr lang="fr-FR" sz="1800" spc="-1" strike="noStrike">
              <a:solidFill>
                <a:srgbClr val="000000"/>
              </a:solidFill>
              <a:uFill>
                <a:solidFill>
                  <a:srgbClr val="ffffff"/>
                </a:solidFill>
              </a:uFill>
              <a:latin typeface="Arial"/>
            </a:endParaRPr>
          </a:p>
        </p:txBody>
      </p:sp>
      <p:pic>
        <p:nvPicPr>
          <p:cNvPr id="340" name="Picture 17" descr=""/>
          <p:cNvPicPr/>
          <p:nvPr/>
        </p:nvPicPr>
        <p:blipFill>
          <a:blip r:embed="rId6"/>
          <a:stretch/>
        </p:blipFill>
        <p:spPr>
          <a:xfrm>
            <a:off x="2859480" y="3425760"/>
            <a:ext cx="3791520" cy="1990440"/>
          </a:xfrm>
          <a:prstGeom prst="rect">
            <a:avLst/>
          </a:prstGeom>
          <a:ln>
            <a:noFill/>
          </a:ln>
        </p:spPr>
      </p:pic>
    </p:spTree>
  </p:cSld>
  <p:transition spd="med">
    <p:pull dir="l"/>
  </p:transition>
  <p:timing>
    <p:tnLst>
      <p:par>
        <p:cTn id="106" dur="indefinite" restart="never" nodeType="tmRoot">
          <p:childTnLst>
            <p:seq>
              <p:cTn id="107" dur="indefinite" nodeType="mainSeq">
                <p:childTnLst>
                  <p:par>
                    <p:cTn id="108" fill="hold">
                      <p:stCondLst>
                        <p:cond delay="0"/>
                      </p:stCondLst>
                      <p:childTnLst>
                        <p:par>
                          <p:cTn id="109" fill="hold">
                            <p:stCondLst>
                              <p:cond delay="0"/>
                            </p:stCondLst>
                            <p:childTnLst>
                              <p:par>
                                <p:cTn id="110" nodeType="afterEffect" fill="hold" presetClass="entr" presetID="2" presetSubtype="4">
                                  <p:stCondLst>
                                    <p:cond delay="0"/>
                                  </p:stCondLst>
                                  <p:childTnLst>
                                    <p:set>
                                      <p:cBhvr>
                                        <p:cTn id="111" dur="1" fill="hold">
                                          <p:stCondLst>
                                            <p:cond delay="0"/>
                                          </p:stCondLst>
                                        </p:cTn>
                                        <p:tgtEl>
                                          <p:spTgt spid="322"/>
                                        </p:tgtEl>
                                        <p:attrNameLst>
                                          <p:attrName>style.visibility</p:attrName>
                                        </p:attrNameLst>
                                      </p:cBhvr>
                                      <p:to>
                                        <p:strVal val="visible"/>
                                      </p:to>
                                    </p:set>
                                    <p:anim calcmode="lin" valueType="num">
                                      <p:cBhvr additive="repl">
                                        <p:cTn id="112" dur="500" fill="hold"/>
                                        <p:tgtEl>
                                          <p:spTgt spid="322"/>
                                        </p:tgtEl>
                                        <p:attrNameLst>
                                          <p:attrName>ppt_x</p:attrName>
                                        </p:attrNameLst>
                                      </p:cBhvr>
                                      <p:tavLst>
                                        <p:tav tm="0">
                                          <p:val>
                                            <p:strVal val="#ppt_x"/>
                                          </p:val>
                                        </p:tav>
                                        <p:tav tm="100000">
                                          <p:val>
                                            <p:strVal val="#ppt_x"/>
                                          </p:val>
                                        </p:tav>
                                      </p:tavLst>
                                    </p:anim>
                                    <p:anim calcmode="lin" valueType="num">
                                      <p:cBhvr additive="repl">
                                        <p:cTn id="113" dur="500" fill="hold"/>
                                        <p:tgtEl>
                                          <p:spTgt spid="322"/>
                                        </p:tgtEl>
                                        <p:attrNameLst>
                                          <p:attrName>ppt_y</p:attrName>
                                        </p:attrNameLst>
                                      </p:cBhvr>
                                      <p:tavLst>
                                        <p:tav tm="0">
                                          <p:val>
                                            <p:strVal val="1+#ppt_h/2"/>
                                          </p:val>
                                        </p:tav>
                                        <p:tav tm="100000">
                                          <p:val>
                                            <p:strVal val="#ppt_y"/>
                                          </p:val>
                                        </p:tav>
                                      </p:tavLst>
                                    </p:anim>
                                  </p:childTnLst>
                                </p:cTn>
                              </p:par>
                              <p:par>
                                <p:cTn id="114" nodeType="withEffect" fill="hold" presetClass="entr" presetID="2" presetSubtype="4">
                                  <p:stCondLst>
                                    <p:cond delay="0"/>
                                  </p:stCondLst>
                                  <p:childTnLst>
                                    <p:set>
                                      <p:cBhvr>
                                        <p:cTn id="115" dur="1" fill="hold">
                                          <p:stCondLst>
                                            <p:cond delay="0"/>
                                          </p:stCondLst>
                                        </p:cTn>
                                        <p:tgtEl>
                                          <p:spTgt spid="332"/>
                                        </p:tgtEl>
                                        <p:attrNameLst>
                                          <p:attrName>style.visibility</p:attrName>
                                        </p:attrNameLst>
                                      </p:cBhvr>
                                      <p:to>
                                        <p:strVal val="visible"/>
                                      </p:to>
                                    </p:set>
                                    <p:anim calcmode="lin" valueType="num">
                                      <p:cBhvr additive="repl">
                                        <p:cTn id="116" dur="500" fill="hold"/>
                                        <p:tgtEl>
                                          <p:spTgt spid="332"/>
                                        </p:tgtEl>
                                        <p:attrNameLst>
                                          <p:attrName>ppt_x</p:attrName>
                                        </p:attrNameLst>
                                      </p:cBhvr>
                                      <p:tavLst>
                                        <p:tav tm="0">
                                          <p:val>
                                            <p:strVal val="#ppt_x"/>
                                          </p:val>
                                        </p:tav>
                                        <p:tav tm="100000">
                                          <p:val>
                                            <p:strVal val="#ppt_x"/>
                                          </p:val>
                                        </p:tav>
                                      </p:tavLst>
                                    </p:anim>
                                    <p:anim calcmode="lin" valueType="num">
                                      <p:cBhvr additive="repl">
                                        <p:cTn id="117" dur="500" fill="hold"/>
                                        <p:tgtEl>
                                          <p:spTgt spid="332"/>
                                        </p:tgtEl>
                                        <p:attrNameLst>
                                          <p:attrName>ppt_y</p:attrName>
                                        </p:attrNameLst>
                                      </p:cBhvr>
                                      <p:tavLst>
                                        <p:tav tm="0">
                                          <p:val>
                                            <p:strVal val="1+#ppt_h/2"/>
                                          </p:val>
                                        </p:tav>
                                        <p:tav tm="100000">
                                          <p:val>
                                            <p:strVal val="#ppt_y"/>
                                          </p:val>
                                        </p:tav>
                                      </p:tavLst>
                                    </p:anim>
                                  </p:childTnLst>
                                </p:cTn>
                              </p:par>
                            </p:childTnLst>
                          </p:cTn>
                        </p:par>
                        <p:par>
                          <p:cTn id="118" fill="hold">
                            <p:stCondLst>
                              <p:cond delay="500"/>
                            </p:stCondLst>
                            <p:childTnLst>
                              <p:par>
                                <p:cTn id="119" nodeType="afterEffect" fill="hold" presetClass="entr" presetID="2" presetSubtype="4">
                                  <p:stCondLst>
                                    <p:cond delay="0"/>
                                  </p:stCondLst>
                                  <p:childTnLst>
                                    <p:set>
                                      <p:cBhvr>
                                        <p:cTn id="120" dur="1" fill="hold">
                                          <p:stCondLst>
                                            <p:cond delay="0"/>
                                          </p:stCondLst>
                                        </p:cTn>
                                        <p:tgtEl>
                                          <p:spTgt spid="330"/>
                                        </p:tgtEl>
                                        <p:attrNameLst>
                                          <p:attrName>style.visibility</p:attrName>
                                        </p:attrNameLst>
                                      </p:cBhvr>
                                      <p:to>
                                        <p:strVal val="visible"/>
                                      </p:to>
                                    </p:set>
                                    <p:anim calcmode="lin" valueType="num">
                                      <p:cBhvr additive="repl">
                                        <p:cTn id="121" dur="500" fill="hold"/>
                                        <p:tgtEl>
                                          <p:spTgt spid="330"/>
                                        </p:tgtEl>
                                        <p:attrNameLst>
                                          <p:attrName>ppt_x</p:attrName>
                                        </p:attrNameLst>
                                      </p:cBhvr>
                                      <p:tavLst>
                                        <p:tav tm="0">
                                          <p:val>
                                            <p:strVal val="#ppt_x"/>
                                          </p:val>
                                        </p:tav>
                                        <p:tav tm="100000">
                                          <p:val>
                                            <p:strVal val="#ppt_x"/>
                                          </p:val>
                                        </p:tav>
                                      </p:tavLst>
                                    </p:anim>
                                    <p:anim calcmode="lin" valueType="num">
                                      <p:cBhvr additive="repl">
                                        <p:cTn id="122" dur="500" fill="hold"/>
                                        <p:tgtEl>
                                          <p:spTgt spid="330"/>
                                        </p:tgtEl>
                                        <p:attrNameLst>
                                          <p:attrName>ppt_y</p:attrName>
                                        </p:attrNameLst>
                                      </p:cBhvr>
                                      <p:tavLst>
                                        <p:tav tm="0">
                                          <p:val>
                                            <p:strVal val="1+#ppt_h/2"/>
                                          </p:val>
                                        </p:tav>
                                        <p:tav tm="100000">
                                          <p:val>
                                            <p:strVal val="#ppt_y"/>
                                          </p:val>
                                        </p:tav>
                                      </p:tavLst>
                                    </p:anim>
                                  </p:childTnLst>
                                </p:cTn>
                              </p:par>
                            </p:childTnLst>
                          </p:cTn>
                        </p:par>
                        <p:par>
                          <p:cTn id="123" fill="hold">
                            <p:stCondLst>
                              <p:cond delay="1000"/>
                            </p:stCondLst>
                            <p:childTnLst>
                              <p:par>
                                <p:cTn id="124" nodeType="afterEffect" fill="hold" presetClass="entr" presetID="2" presetSubtype="4">
                                  <p:stCondLst>
                                    <p:cond delay="0"/>
                                  </p:stCondLst>
                                  <p:childTnLst>
                                    <p:set>
                                      <p:cBhvr>
                                        <p:cTn id="125" dur="1" fill="hold">
                                          <p:stCondLst>
                                            <p:cond delay="0"/>
                                          </p:stCondLst>
                                        </p:cTn>
                                        <p:tgtEl>
                                          <p:spTgt spid="331"/>
                                        </p:tgtEl>
                                        <p:attrNameLst>
                                          <p:attrName>style.visibility</p:attrName>
                                        </p:attrNameLst>
                                      </p:cBhvr>
                                      <p:to>
                                        <p:strVal val="visible"/>
                                      </p:to>
                                    </p:set>
                                    <p:anim calcmode="lin" valueType="num">
                                      <p:cBhvr additive="repl">
                                        <p:cTn id="126" dur="500" fill="hold"/>
                                        <p:tgtEl>
                                          <p:spTgt spid="331"/>
                                        </p:tgtEl>
                                        <p:attrNameLst>
                                          <p:attrName>ppt_x</p:attrName>
                                        </p:attrNameLst>
                                      </p:cBhvr>
                                      <p:tavLst>
                                        <p:tav tm="0">
                                          <p:val>
                                            <p:strVal val="#ppt_x"/>
                                          </p:val>
                                        </p:tav>
                                        <p:tav tm="100000">
                                          <p:val>
                                            <p:strVal val="#ppt_x"/>
                                          </p:val>
                                        </p:tav>
                                      </p:tavLst>
                                    </p:anim>
                                    <p:anim calcmode="lin" valueType="num">
                                      <p:cBhvr additive="repl">
                                        <p:cTn id="127" dur="500" fill="hold"/>
                                        <p:tgtEl>
                                          <p:spTgt spid="331"/>
                                        </p:tgtEl>
                                        <p:attrNameLst>
                                          <p:attrName>ppt_y</p:attrName>
                                        </p:attrNameLst>
                                      </p:cBhvr>
                                      <p:tavLst>
                                        <p:tav tm="0">
                                          <p:val>
                                            <p:strVal val="1+#ppt_h/2"/>
                                          </p:val>
                                        </p:tav>
                                        <p:tav tm="100000">
                                          <p:val>
                                            <p:strVal val="#ppt_y"/>
                                          </p:val>
                                        </p:tav>
                                      </p:tavLst>
                                    </p:anim>
                                  </p:childTnLst>
                                </p:cTn>
                              </p:par>
                              <p:par>
                                <p:cTn id="128" nodeType="withEffect" fill="hold" presetClass="entr" presetID="2" presetSubtype="4">
                                  <p:stCondLst>
                                    <p:cond delay="0"/>
                                  </p:stCondLst>
                                  <p:childTnLst>
                                    <p:set>
                                      <p:cBhvr>
                                        <p:cTn id="129" dur="1" fill="hold">
                                          <p:stCondLst>
                                            <p:cond delay="0"/>
                                          </p:stCondLst>
                                        </p:cTn>
                                        <p:tgtEl>
                                          <p:spTgt spid="334"/>
                                        </p:tgtEl>
                                        <p:attrNameLst>
                                          <p:attrName>style.visibility</p:attrName>
                                        </p:attrNameLst>
                                      </p:cBhvr>
                                      <p:to>
                                        <p:strVal val="visible"/>
                                      </p:to>
                                    </p:set>
                                    <p:anim calcmode="lin" valueType="num">
                                      <p:cBhvr additive="repl">
                                        <p:cTn id="130" dur="500" fill="hold"/>
                                        <p:tgtEl>
                                          <p:spTgt spid="334"/>
                                        </p:tgtEl>
                                        <p:attrNameLst>
                                          <p:attrName>ppt_x</p:attrName>
                                        </p:attrNameLst>
                                      </p:cBhvr>
                                      <p:tavLst>
                                        <p:tav tm="0">
                                          <p:val>
                                            <p:strVal val="#ppt_x"/>
                                          </p:val>
                                        </p:tav>
                                        <p:tav tm="100000">
                                          <p:val>
                                            <p:strVal val="#ppt_x"/>
                                          </p:val>
                                        </p:tav>
                                      </p:tavLst>
                                    </p:anim>
                                    <p:anim calcmode="lin" valueType="num">
                                      <p:cBhvr additive="repl">
                                        <p:cTn id="131" dur="500" fill="hold"/>
                                        <p:tgtEl>
                                          <p:spTgt spid="334"/>
                                        </p:tgtEl>
                                        <p:attrNameLst>
                                          <p:attrName>ppt_y</p:attrName>
                                        </p:attrNameLst>
                                      </p:cBhvr>
                                      <p:tavLst>
                                        <p:tav tm="0">
                                          <p:val>
                                            <p:strVal val="1+#ppt_h/2"/>
                                          </p:val>
                                        </p:tav>
                                        <p:tav tm="100000">
                                          <p:val>
                                            <p:strVal val="#ppt_y"/>
                                          </p:val>
                                        </p:tav>
                                      </p:tavLst>
                                    </p:anim>
                                  </p:childTnLst>
                                </p:cTn>
                              </p:par>
                            </p:childTnLst>
                          </p:cTn>
                        </p:par>
                        <p:par>
                          <p:cTn id="132" fill="hold">
                            <p:stCondLst>
                              <p:cond delay="1500"/>
                            </p:stCondLst>
                            <p:childTnLst>
                              <p:par>
                                <p:cTn id="133" nodeType="afterEffect" fill="hold" presetClass="entr" presetID="2" presetSubtype="4">
                                  <p:stCondLst>
                                    <p:cond delay="0"/>
                                  </p:stCondLst>
                                  <p:childTnLst>
                                    <p:set>
                                      <p:cBhvr>
                                        <p:cTn id="134" dur="1" fill="hold">
                                          <p:stCondLst>
                                            <p:cond delay="0"/>
                                          </p:stCondLst>
                                        </p:cTn>
                                        <p:tgtEl>
                                          <p:spTgt spid="328"/>
                                        </p:tgtEl>
                                        <p:attrNameLst>
                                          <p:attrName>style.visibility</p:attrName>
                                        </p:attrNameLst>
                                      </p:cBhvr>
                                      <p:to>
                                        <p:strVal val="visible"/>
                                      </p:to>
                                    </p:set>
                                    <p:anim calcmode="lin" valueType="num">
                                      <p:cBhvr additive="repl">
                                        <p:cTn id="135" dur="500" fill="hold"/>
                                        <p:tgtEl>
                                          <p:spTgt spid="328"/>
                                        </p:tgtEl>
                                        <p:attrNameLst>
                                          <p:attrName>ppt_x</p:attrName>
                                        </p:attrNameLst>
                                      </p:cBhvr>
                                      <p:tavLst>
                                        <p:tav tm="0">
                                          <p:val>
                                            <p:strVal val="#ppt_x"/>
                                          </p:val>
                                        </p:tav>
                                        <p:tav tm="100000">
                                          <p:val>
                                            <p:strVal val="#ppt_x"/>
                                          </p:val>
                                        </p:tav>
                                      </p:tavLst>
                                    </p:anim>
                                    <p:anim calcmode="lin" valueType="num">
                                      <p:cBhvr additive="repl">
                                        <p:cTn id="136" dur="500" fill="hold"/>
                                        <p:tgtEl>
                                          <p:spTgt spid="328"/>
                                        </p:tgtEl>
                                        <p:attrNameLst>
                                          <p:attrName>ppt_y</p:attrName>
                                        </p:attrNameLst>
                                      </p:cBhvr>
                                      <p:tavLst>
                                        <p:tav tm="0">
                                          <p:val>
                                            <p:strVal val="1+#ppt_h/2"/>
                                          </p:val>
                                        </p:tav>
                                        <p:tav tm="100000">
                                          <p:val>
                                            <p:strVal val="#ppt_y"/>
                                          </p:val>
                                        </p:tav>
                                      </p:tavLst>
                                    </p:anim>
                                  </p:childTnLst>
                                </p:cTn>
                              </p:par>
                            </p:childTnLst>
                          </p:cTn>
                        </p:par>
                        <p:par>
                          <p:cTn id="137" fill="hold">
                            <p:stCondLst>
                              <p:cond delay="2000"/>
                            </p:stCondLst>
                            <p:childTnLst>
                              <p:par>
                                <p:cTn id="138" nodeType="afterEffect" fill="hold" presetClass="entr" presetID="2" presetSubtype="4">
                                  <p:stCondLst>
                                    <p:cond delay="0"/>
                                  </p:stCondLst>
                                  <p:childTnLst>
                                    <p:set>
                                      <p:cBhvr>
                                        <p:cTn id="139" dur="1" fill="hold">
                                          <p:stCondLst>
                                            <p:cond delay="0"/>
                                          </p:stCondLst>
                                        </p:cTn>
                                        <p:tgtEl>
                                          <p:spTgt spid="323"/>
                                        </p:tgtEl>
                                        <p:attrNameLst>
                                          <p:attrName>style.visibility</p:attrName>
                                        </p:attrNameLst>
                                      </p:cBhvr>
                                      <p:to>
                                        <p:strVal val="visible"/>
                                      </p:to>
                                    </p:set>
                                    <p:anim calcmode="lin" valueType="num">
                                      <p:cBhvr additive="repl">
                                        <p:cTn id="140" dur="500" fill="hold"/>
                                        <p:tgtEl>
                                          <p:spTgt spid="323"/>
                                        </p:tgtEl>
                                        <p:attrNameLst>
                                          <p:attrName>ppt_x</p:attrName>
                                        </p:attrNameLst>
                                      </p:cBhvr>
                                      <p:tavLst>
                                        <p:tav tm="0">
                                          <p:val>
                                            <p:strVal val="#ppt_x"/>
                                          </p:val>
                                        </p:tav>
                                        <p:tav tm="100000">
                                          <p:val>
                                            <p:strVal val="#ppt_x"/>
                                          </p:val>
                                        </p:tav>
                                      </p:tavLst>
                                    </p:anim>
                                    <p:anim calcmode="lin" valueType="num">
                                      <p:cBhvr additive="repl">
                                        <p:cTn id="141" dur="500" fill="hold"/>
                                        <p:tgtEl>
                                          <p:spTgt spid="323"/>
                                        </p:tgtEl>
                                        <p:attrNameLst>
                                          <p:attrName>ppt_y</p:attrName>
                                        </p:attrNameLst>
                                      </p:cBhvr>
                                      <p:tavLst>
                                        <p:tav tm="0">
                                          <p:val>
                                            <p:strVal val="1+#ppt_h/2"/>
                                          </p:val>
                                        </p:tav>
                                        <p:tav tm="100000">
                                          <p:val>
                                            <p:strVal val="#ppt_y"/>
                                          </p:val>
                                        </p:tav>
                                      </p:tavLst>
                                    </p:anim>
                                  </p:childTnLst>
                                </p:cTn>
                              </p:par>
                              <p:par>
                                <p:cTn id="142" nodeType="withEffect" fill="hold" presetClass="entr" presetID="2" presetSubtype="4">
                                  <p:stCondLst>
                                    <p:cond delay="0"/>
                                  </p:stCondLst>
                                  <p:childTnLst>
                                    <p:set>
                                      <p:cBhvr>
                                        <p:cTn id="143" dur="1" fill="hold">
                                          <p:stCondLst>
                                            <p:cond delay="0"/>
                                          </p:stCondLst>
                                        </p:cTn>
                                        <p:tgtEl>
                                          <p:spTgt spid="333"/>
                                        </p:tgtEl>
                                        <p:attrNameLst>
                                          <p:attrName>style.visibility</p:attrName>
                                        </p:attrNameLst>
                                      </p:cBhvr>
                                      <p:to>
                                        <p:strVal val="visible"/>
                                      </p:to>
                                    </p:set>
                                    <p:anim calcmode="lin" valueType="num">
                                      <p:cBhvr additive="repl">
                                        <p:cTn id="144" dur="500" fill="hold"/>
                                        <p:tgtEl>
                                          <p:spTgt spid="333"/>
                                        </p:tgtEl>
                                        <p:attrNameLst>
                                          <p:attrName>ppt_x</p:attrName>
                                        </p:attrNameLst>
                                      </p:cBhvr>
                                      <p:tavLst>
                                        <p:tav tm="0">
                                          <p:val>
                                            <p:strVal val="#ppt_x"/>
                                          </p:val>
                                        </p:tav>
                                        <p:tav tm="100000">
                                          <p:val>
                                            <p:strVal val="#ppt_x"/>
                                          </p:val>
                                        </p:tav>
                                      </p:tavLst>
                                    </p:anim>
                                    <p:anim calcmode="lin" valueType="num">
                                      <p:cBhvr additive="repl">
                                        <p:cTn id="145" dur="500" fill="hold"/>
                                        <p:tgtEl>
                                          <p:spTgt spid="333"/>
                                        </p:tgtEl>
                                        <p:attrNameLst>
                                          <p:attrName>ppt_y</p:attrName>
                                        </p:attrNameLst>
                                      </p:cBhvr>
                                      <p:tavLst>
                                        <p:tav tm="0">
                                          <p:val>
                                            <p:strVal val="1+#ppt_h/2"/>
                                          </p:val>
                                        </p:tav>
                                        <p:tav tm="100000">
                                          <p:val>
                                            <p:strVal val="#ppt_y"/>
                                          </p:val>
                                        </p:tav>
                                      </p:tavLst>
                                    </p:anim>
                                  </p:childTnLst>
                                </p:cTn>
                              </p:par>
                            </p:childTnLst>
                          </p:cTn>
                        </p:par>
                        <p:par>
                          <p:cTn id="146" fill="hold">
                            <p:stCondLst>
                              <p:cond delay="2500"/>
                            </p:stCondLst>
                            <p:childTnLst>
                              <p:par>
                                <p:cTn id="147" nodeType="afterEffect" fill="hold" presetClass="entr" presetID="2" presetSubtype="4">
                                  <p:stCondLst>
                                    <p:cond delay="0"/>
                                  </p:stCondLst>
                                  <p:childTnLst>
                                    <p:set>
                                      <p:cBhvr>
                                        <p:cTn id="148" dur="1" fill="hold">
                                          <p:stCondLst>
                                            <p:cond delay="0"/>
                                          </p:stCondLst>
                                        </p:cTn>
                                        <p:tgtEl>
                                          <p:spTgt spid="329"/>
                                        </p:tgtEl>
                                        <p:attrNameLst>
                                          <p:attrName>style.visibility</p:attrName>
                                        </p:attrNameLst>
                                      </p:cBhvr>
                                      <p:to>
                                        <p:strVal val="visible"/>
                                      </p:to>
                                    </p:set>
                                    <p:anim calcmode="lin" valueType="num">
                                      <p:cBhvr additive="repl">
                                        <p:cTn id="149" dur="500" fill="hold"/>
                                        <p:tgtEl>
                                          <p:spTgt spid="329"/>
                                        </p:tgtEl>
                                        <p:attrNameLst>
                                          <p:attrName>ppt_x</p:attrName>
                                        </p:attrNameLst>
                                      </p:cBhvr>
                                      <p:tavLst>
                                        <p:tav tm="0">
                                          <p:val>
                                            <p:strVal val="#ppt_x"/>
                                          </p:val>
                                        </p:tav>
                                        <p:tav tm="100000">
                                          <p:val>
                                            <p:strVal val="#ppt_x"/>
                                          </p:val>
                                        </p:tav>
                                      </p:tavLst>
                                    </p:anim>
                                    <p:anim calcmode="lin" valueType="num">
                                      <p:cBhvr additive="repl">
                                        <p:cTn id="150" dur="500" fill="hold"/>
                                        <p:tgtEl>
                                          <p:spTgt spid="329"/>
                                        </p:tgtEl>
                                        <p:attrNameLst>
                                          <p:attrName>ppt_y</p:attrName>
                                        </p:attrNameLst>
                                      </p:cBhvr>
                                      <p:tavLst>
                                        <p:tav tm="0">
                                          <p:val>
                                            <p:strVal val="1+#ppt_h/2"/>
                                          </p:val>
                                        </p:tav>
                                        <p:tav tm="100000">
                                          <p:val>
                                            <p:strVal val="#ppt_y"/>
                                          </p:val>
                                        </p:tav>
                                      </p:tavLst>
                                    </p:anim>
                                  </p:childTnLst>
                                </p:cTn>
                              </p:par>
                            </p:childTnLst>
                          </p:cTn>
                        </p:par>
                        <p:par>
                          <p:cTn id="151" fill="hold">
                            <p:stCondLst>
                              <p:cond delay="3000"/>
                            </p:stCondLst>
                            <p:childTnLst>
                              <p:par>
                                <p:cTn id="152" nodeType="afterEffect" fill="hold" presetClass="entr" presetID="2" presetSubtype="4">
                                  <p:stCondLst>
                                    <p:cond delay="0"/>
                                  </p:stCondLst>
                                  <p:childTnLst>
                                    <p:set>
                                      <p:cBhvr>
                                        <p:cTn id="153" dur="1" fill="hold">
                                          <p:stCondLst>
                                            <p:cond delay="0"/>
                                          </p:stCondLst>
                                        </p:cTn>
                                        <p:tgtEl>
                                          <p:spTgt spid="325"/>
                                        </p:tgtEl>
                                        <p:attrNameLst>
                                          <p:attrName>style.visibility</p:attrName>
                                        </p:attrNameLst>
                                      </p:cBhvr>
                                      <p:to>
                                        <p:strVal val="visible"/>
                                      </p:to>
                                    </p:set>
                                    <p:anim calcmode="lin" valueType="num">
                                      <p:cBhvr additive="repl">
                                        <p:cTn id="154" dur="500" fill="hold"/>
                                        <p:tgtEl>
                                          <p:spTgt spid="325"/>
                                        </p:tgtEl>
                                        <p:attrNameLst>
                                          <p:attrName>ppt_x</p:attrName>
                                        </p:attrNameLst>
                                      </p:cBhvr>
                                      <p:tavLst>
                                        <p:tav tm="0">
                                          <p:val>
                                            <p:strVal val="#ppt_x"/>
                                          </p:val>
                                        </p:tav>
                                        <p:tav tm="100000">
                                          <p:val>
                                            <p:strVal val="#ppt_x"/>
                                          </p:val>
                                        </p:tav>
                                      </p:tavLst>
                                    </p:anim>
                                    <p:anim calcmode="lin" valueType="num">
                                      <p:cBhvr additive="repl">
                                        <p:cTn id="155" dur="500" fill="hold"/>
                                        <p:tgtEl>
                                          <p:spTgt spid="325"/>
                                        </p:tgtEl>
                                        <p:attrNameLst>
                                          <p:attrName>ppt_y</p:attrName>
                                        </p:attrNameLst>
                                      </p:cBhvr>
                                      <p:tavLst>
                                        <p:tav tm="0">
                                          <p:val>
                                            <p:strVal val="1+#ppt_h/2"/>
                                          </p:val>
                                        </p:tav>
                                        <p:tav tm="100000">
                                          <p:val>
                                            <p:strVal val="#ppt_y"/>
                                          </p:val>
                                        </p:tav>
                                      </p:tavLst>
                                    </p:anim>
                                  </p:childTnLst>
                                </p:cTn>
                              </p:par>
                            </p:childTnLst>
                          </p:cTn>
                        </p:par>
                        <p:par>
                          <p:cTn id="156" fill="hold">
                            <p:stCondLst>
                              <p:cond delay="3500"/>
                            </p:stCondLst>
                            <p:childTnLst>
                              <p:par>
                                <p:cTn id="157" nodeType="afterEffect" fill="hold" presetClass="entr" presetID="2" presetSubtype="4">
                                  <p:stCondLst>
                                    <p:cond delay="0"/>
                                  </p:stCondLst>
                                  <p:childTnLst>
                                    <p:set>
                                      <p:cBhvr>
                                        <p:cTn id="158" dur="1" fill="hold">
                                          <p:stCondLst>
                                            <p:cond delay="0"/>
                                          </p:stCondLst>
                                        </p:cTn>
                                        <p:tgtEl>
                                          <p:spTgt spid="339"/>
                                        </p:tgtEl>
                                        <p:attrNameLst>
                                          <p:attrName>style.visibility</p:attrName>
                                        </p:attrNameLst>
                                      </p:cBhvr>
                                      <p:to>
                                        <p:strVal val="visible"/>
                                      </p:to>
                                    </p:set>
                                    <p:anim calcmode="lin" valueType="num">
                                      <p:cBhvr additive="repl">
                                        <p:cTn id="159" dur="500" fill="hold"/>
                                        <p:tgtEl>
                                          <p:spTgt spid="339"/>
                                        </p:tgtEl>
                                        <p:attrNameLst>
                                          <p:attrName>ppt_x</p:attrName>
                                        </p:attrNameLst>
                                      </p:cBhvr>
                                      <p:tavLst>
                                        <p:tav tm="0">
                                          <p:val>
                                            <p:strVal val="#ppt_x"/>
                                          </p:val>
                                        </p:tav>
                                        <p:tav tm="100000">
                                          <p:val>
                                            <p:strVal val="#ppt_x"/>
                                          </p:val>
                                        </p:tav>
                                      </p:tavLst>
                                    </p:anim>
                                    <p:anim calcmode="lin" valueType="num">
                                      <p:cBhvr additive="repl">
                                        <p:cTn id="160" dur="500" fill="hold"/>
                                        <p:tgtEl>
                                          <p:spTgt spid="339"/>
                                        </p:tgtEl>
                                        <p:attrNameLst>
                                          <p:attrName>ppt_y</p:attrName>
                                        </p:attrNameLst>
                                      </p:cBhvr>
                                      <p:tavLst>
                                        <p:tav tm="0">
                                          <p:val>
                                            <p:strVal val="1+#ppt_h/2"/>
                                          </p:val>
                                        </p:tav>
                                        <p:tav tm="100000">
                                          <p:val>
                                            <p:strVal val="#ppt_y"/>
                                          </p:val>
                                        </p:tav>
                                      </p:tavLst>
                                    </p:anim>
                                  </p:childTnLst>
                                </p:cTn>
                              </p:par>
                            </p:childTnLst>
                          </p:cTn>
                        </p:par>
                        <p:par>
                          <p:cTn id="161" fill="hold">
                            <p:stCondLst>
                              <p:cond delay="4000"/>
                            </p:stCondLst>
                            <p:childTnLst>
                              <p:par>
                                <p:cTn id="162" nodeType="afterEffect" fill="hold" presetClass="entr" presetID="2" presetSubtype="4">
                                  <p:stCondLst>
                                    <p:cond delay="0"/>
                                  </p:stCondLst>
                                  <p:childTnLst>
                                    <p:set>
                                      <p:cBhvr>
                                        <p:cTn id="163" dur="1" fill="hold">
                                          <p:stCondLst>
                                            <p:cond delay="0"/>
                                          </p:stCondLst>
                                        </p:cTn>
                                        <p:tgtEl>
                                          <p:spTgt spid="340"/>
                                        </p:tgtEl>
                                        <p:attrNameLst>
                                          <p:attrName>style.visibility</p:attrName>
                                        </p:attrNameLst>
                                      </p:cBhvr>
                                      <p:to>
                                        <p:strVal val="visible"/>
                                      </p:to>
                                    </p:set>
                                    <p:anim calcmode="lin" valueType="num">
                                      <p:cBhvr additive="repl">
                                        <p:cTn id="164" dur="500" fill="hold"/>
                                        <p:tgtEl>
                                          <p:spTgt spid="340"/>
                                        </p:tgtEl>
                                        <p:attrNameLst>
                                          <p:attrName>ppt_x</p:attrName>
                                        </p:attrNameLst>
                                      </p:cBhvr>
                                      <p:tavLst>
                                        <p:tav tm="0">
                                          <p:val>
                                            <p:strVal val="#ppt_x"/>
                                          </p:val>
                                        </p:tav>
                                        <p:tav tm="100000">
                                          <p:val>
                                            <p:strVal val="#ppt_x"/>
                                          </p:val>
                                        </p:tav>
                                      </p:tavLst>
                                    </p:anim>
                                    <p:anim calcmode="lin" valueType="num">
                                      <p:cBhvr additive="repl">
                                        <p:cTn id="165" dur="500" fill="hold"/>
                                        <p:tgtEl>
                                          <p:spTgt spid="340"/>
                                        </p:tgtEl>
                                        <p:attrNameLst>
                                          <p:attrName>ppt_y</p:attrName>
                                        </p:attrNameLst>
                                      </p:cBhvr>
                                      <p:tavLst>
                                        <p:tav tm="0">
                                          <p:val>
                                            <p:strVal val="1+#ppt_h/2"/>
                                          </p:val>
                                        </p:tav>
                                        <p:tav tm="100000">
                                          <p:val>
                                            <p:strVal val="#ppt_y"/>
                                          </p:val>
                                        </p:tav>
                                      </p:tavLst>
                                    </p:anim>
                                  </p:childTnLst>
                                </p:cTn>
                              </p:par>
                            </p:childTnLst>
                          </p:cTn>
                        </p:par>
                        <p:par>
                          <p:cTn id="166" fill="hold">
                            <p:stCondLst>
                              <p:cond delay="4500"/>
                            </p:stCondLst>
                            <p:childTnLst>
                              <p:par>
                                <p:cTn id="167" nodeType="afterEffect" fill="hold" presetClass="entr" presetID="2" presetSubtype="4">
                                  <p:stCondLst>
                                    <p:cond delay="0"/>
                                  </p:stCondLst>
                                  <p:childTnLst>
                                    <p:set>
                                      <p:cBhvr>
                                        <p:cTn id="168" dur="1" fill="hold">
                                          <p:stCondLst>
                                            <p:cond delay="0"/>
                                          </p:stCondLst>
                                        </p:cTn>
                                        <p:tgtEl>
                                          <p:spTgt spid="324"/>
                                        </p:tgtEl>
                                        <p:attrNameLst>
                                          <p:attrName>style.visibility</p:attrName>
                                        </p:attrNameLst>
                                      </p:cBhvr>
                                      <p:to>
                                        <p:strVal val="visible"/>
                                      </p:to>
                                    </p:set>
                                    <p:anim calcmode="lin" valueType="num">
                                      <p:cBhvr additive="repl">
                                        <p:cTn id="169" dur="500" fill="hold"/>
                                        <p:tgtEl>
                                          <p:spTgt spid="324"/>
                                        </p:tgtEl>
                                        <p:attrNameLst>
                                          <p:attrName>ppt_x</p:attrName>
                                        </p:attrNameLst>
                                      </p:cBhvr>
                                      <p:tavLst>
                                        <p:tav tm="0">
                                          <p:val>
                                            <p:strVal val="#ppt_x"/>
                                          </p:val>
                                        </p:tav>
                                        <p:tav tm="100000">
                                          <p:val>
                                            <p:strVal val="#ppt_x"/>
                                          </p:val>
                                        </p:tav>
                                      </p:tavLst>
                                    </p:anim>
                                    <p:anim calcmode="lin" valueType="num">
                                      <p:cBhvr additive="repl">
                                        <p:cTn id="170" dur="500" fill="hold"/>
                                        <p:tgtEl>
                                          <p:spTgt spid="324"/>
                                        </p:tgtEl>
                                        <p:attrNameLst>
                                          <p:attrName>ppt_y</p:attrName>
                                        </p:attrNameLst>
                                      </p:cBhvr>
                                      <p:tavLst>
                                        <p:tav tm="0">
                                          <p:val>
                                            <p:strVal val="1+#ppt_h/2"/>
                                          </p:val>
                                        </p:tav>
                                        <p:tav tm="100000">
                                          <p:val>
                                            <p:strVal val="#ppt_y"/>
                                          </p:val>
                                        </p:tav>
                                      </p:tavLst>
                                    </p:anim>
                                  </p:childTnLst>
                                </p:cTn>
                              </p:par>
                              <p:par>
                                <p:cTn id="171" nodeType="withEffect" fill="hold" presetClass="entr" presetID="2" presetSubtype="4">
                                  <p:stCondLst>
                                    <p:cond delay="0"/>
                                  </p:stCondLst>
                                  <p:childTnLst>
                                    <p:set>
                                      <p:cBhvr>
                                        <p:cTn id="172" dur="1" fill="hold">
                                          <p:stCondLst>
                                            <p:cond delay="0"/>
                                          </p:stCondLst>
                                        </p:cTn>
                                        <p:tgtEl>
                                          <p:spTgt spid="335"/>
                                        </p:tgtEl>
                                        <p:attrNameLst>
                                          <p:attrName>style.visibility</p:attrName>
                                        </p:attrNameLst>
                                      </p:cBhvr>
                                      <p:to>
                                        <p:strVal val="visible"/>
                                      </p:to>
                                    </p:set>
                                    <p:anim calcmode="lin" valueType="num">
                                      <p:cBhvr additive="repl">
                                        <p:cTn id="173" dur="500" fill="hold"/>
                                        <p:tgtEl>
                                          <p:spTgt spid="335"/>
                                        </p:tgtEl>
                                        <p:attrNameLst>
                                          <p:attrName>ppt_x</p:attrName>
                                        </p:attrNameLst>
                                      </p:cBhvr>
                                      <p:tavLst>
                                        <p:tav tm="0">
                                          <p:val>
                                            <p:strVal val="#ppt_x"/>
                                          </p:val>
                                        </p:tav>
                                        <p:tav tm="100000">
                                          <p:val>
                                            <p:strVal val="#ppt_x"/>
                                          </p:val>
                                        </p:tav>
                                      </p:tavLst>
                                    </p:anim>
                                    <p:anim calcmode="lin" valueType="num">
                                      <p:cBhvr additive="repl">
                                        <p:cTn id="174" dur="500" fill="hold"/>
                                        <p:tgtEl>
                                          <p:spTgt spid="335"/>
                                        </p:tgtEl>
                                        <p:attrNameLst>
                                          <p:attrName>ppt_y</p:attrName>
                                        </p:attrNameLst>
                                      </p:cBhvr>
                                      <p:tavLst>
                                        <p:tav tm="0">
                                          <p:val>
                                            <p:strVal val="1+#ppt_h/2"/>
                                          </p:val>
                                        </p:tav>
                                        <p:tav tm="100000">
                                          <p:val>
                                            <p:strVal val="#ppt_y"/>
                                          </p:val>
                                        </p:tav>
                                      </p:tavLst>
                                    </p:anim>
                                  </p:childTnLst>
                                </p:cTn>
                              </p:par>
                            </p:childTnLst>
                          </p:cTn>
                        </p:par>
                        <p:par>
                          <p:cTn id="175" fill="hold">
                            <p:stCondLst>
                              <p:cond delay="5000"/>
                            </p:stCondLst>
                            <p:childTnLst>
                              <p:par>
                                <p:cTn id="176" nodeType="afterEffect" fill="hold" presetClass="entr" presetID="2" presetSubtype="4">
                                  <p:stCondLst>
                                    <p:cond delay="0"/>
                                  </p:stCondLst>
                                  <p:childTnLst>
                                    <p:set>
                                      <p:cBhvr>
                                        <p:cTn id="177" dur="1" fill="hold">
                                          <p:stCondLst>
                                            <p:cond delay="0"/>
                                          </p:stCondLst>
                                        </p:cTn>
                                        <p:tgtEl>
                                          <p:spTgt spid="327"/>
                                        </p:tgtEl>
                                        <p:attrNameLst>
                                          <p:attrName>style.visibility</p:attrName>
                                        </p:attrNameLst>
                                      </p:cBhvr>
                                      <p:to>
                                        <p:strVal val="visible"/>
                                      </p:to>
                                    </p:set>
                                    <p:anim calcmode="lin" valueType="num">
                                      <p:cBhvr additive="repl">
                                        <p:cTn id="178" dur="500" fill="hold"/>
                                        <p:tgtEl>
                                          <p:spTgt spid="327"/>
                                        </p:tgtEl>
                                        <p:attrNameLst>
                                          <p:attrName>ppt_x</p:attrName>
                                        </p:attrNameLst>
                                      </p:cBhvr>
                                      <p:tavLst>
                                        <p:tav tm="0">
                                          <p:val>
                                            <p:strVal val="#ppt_x"/>
                                          </p:val>
                                        </p:tav>
                                        <p:tav tm="100000">
                                          <p:val>
                                            <p:strVal val="#ppt_x"/>
                                          </p:val>
                                        </p:tav>
                                      </p:tavLst>
                                    </p:anim>
                                    <p:anim calcmode="lin" valueType="num">
                                      <p:cBhvr additive="repl">
                                        <p:cTn id="179" dur="500" fill="hold"/>
                                        <p:tgtEl>
                                          <p:spTgt spid="327"/>
                                        </p:tgtEl>
                                        <p:attrNameLst>
                                          <p:attrName>ppt_y</p:attrName>
                                        </p:attrNameLst>
                                      </p:cBhvr>
                                      <p:tavLst>
                                        <p:tav tm="0">
                                          <p:val>
                                            <p:strVal val="1+#ppt_h/2"/>
                                          </p:val>
                                        </p:tav>
                                        <p:tav tm="100000">
                                          <p:val>
                                            <p:strVal val="#ppt_y"/>
                                          </p:val>
                                        </p:tav>
                                      </p:tavLst>
                                    </p:anim>
                                  </p:childTnLst>
                                </p:cTn>
                              </p:par>
                            </p:childTnLst>
                          </p:cTn>
                        </p:par>
                        <p:par>
                          <p:cTn id="180" fill="hold">
                            <p:stCondLst>
                              <p:cond delay="5500"/>
                            </p:stCondLst>
                            <p:childTnLst>
                              <p:par>
                                <p:cTn id="181" nodeType="afterEffect" fill="hold" presetClass="entr" presetID="2" presetSubtype="4">
                                  <p:stCondLst>
                                    <p:cond delay="0"/>
                                  </p:stCondLst>
                                  <p:childTnLst>
                                    <p:set>
                                      <p:cBhvr>
                                        <p:cTn id="182" dur="1" fill="hold">
                                          <p:stCondLst>
                                            <p:cond delay="0"/>
                                          </p:stCondLst>
                                        </p:cTn>
                                        <p:tgtEl>
                                          <p:spTgt spid="326"/>
                                        </p:tgtEl>
                                        <p:attrNameLst>
                                          <p:attrName>style.visibility</p:attrName>
                                        </p:attrNameLst>
                                      </p:cBhvr>
                                      <p:to>
                                        <p:strVal val="visible"/>
                                      </p:to>
                                    </p:set>
                                    <p:anim calcmode="lin" valueType="num">
                                      <p:cBhvr additive="repl">
                                        <p:cTn id="183" dur="500" fill="hold"/>
                                        <p:tgtEl>
                                          <p:spTgt spid="326"/>
                                        </p:tgtEl>
                                        <p:attrNameLst>
                                          <p:attrName>ppt_x</p:attrName>
                                        </p:attrNameLst>
                                      </p:cBhvr>
                                      <p:tavLst>
                                        <p:tav tm="0">
                                          <p:val>
                                            <p:strVal val="#ppt_x"/>
                                          </p:val>
                                        </p:tav>
                                        <p:tav tm="100000">
                                          <p:val>
                                            <p:strVal val="#ppt_x"/>
                                          </p:val>
                                        </p:tav>
                                      </p:tavLst>
                                    </p:anim>
                                    <p:anim calcmode="lin" valueType="num">
                                      <p:cBhvr additive="repl">
                                        <p:cTn id="184" dur="500" fill="hold"/>
                                        <p:tgtEl>
                                          <p:spTgt spid="326"/>
                                        </p:tgtEl>
                                        <p:attrNameLst>
                                          <p:attrName>ppt_y</p:attrName>
                                        </p:attrNameLst>
                                      </p:cBhvr>
                                      <p:tavLst>
                                        <p:tav tm="0">
                                          <p:val>
                                            <p:strVal val="1+#ppt_h/2"/>
                                          </p:val>
                                        </p:tav>
                                        <p:tav tm="100000">
                                          <p:val>
                                            <p:strVal val="#ppt_y"/>
                                          </p:val>
                                        </p:tav>
                                      </p:tavLst>
                                    </p:anim>
                                  </p:childTnLst>
                                </p:cTn>
                              </p:par>
                            </p:childTnLst>
                          </p:cTn>
                        </p:par>
                        <p:par>
                          <p:cTn id="185" fill="hold">
                            <p:stCondLst>
                              <p:cond delay="6000"/>
                            </p:stCondLst>
                            <p:childTnLst>
                              <p:par>
                                <p:cTn id="186" nodeType="afterEffect" fill="hold" presetClass="entr" presetID="2" presetSubtype="4">
                                  <p:stCondLst>
                                    <p:cond delay="0"/>
                                  </p:stCondLst>
                                  <p:childTnLst>
                                    <p:set>
                                      <p:cBhvr>
                                        <p:cTn id="187" dur="1" fill="hold">
                                          <p:stCondLst>
                                            <p:cond delay="0"/>
                                          </p:stCondLst>
                                        </p:cTn>
                                        <p:tgtEl>
                                          <p:spTgt spid="337"/>
                                        </p:tgtEl>
                                        <p:attrNameLst>
                                          <p:attrName>style.visibility</p:attrName>
                                        </p:attrNameLst>
                                      </p:cBhvr>
                                      <p:to>
                                        <p:strVal val="visible"/>
                                      </p:to>
                                    </p:set>
                                    <p:anim calcmode="lin" valueType="num">
                                      <p:cBhvr additive="repl">
                                        <p:cTn id="188" dur="500" fill="hold"/>
                                        <p:tgtEl>
                                          <p:spTgt spid="337"/>
                                        </p:tgtEl>
                                        <p:attrNameLst>
                                          <p:attrName>ppt_x</p:attrName>
                                        </p:attrNameLst>
                                      </p:cBhvr>
                                      <p:tavLst>
                                        <p:tav tm="0">
                                          <p:val>
                                            <p:strVal val="#ppt_x"/>
                                          </p:val>
                                        </p:tav>
                                        <p:tav tm="100000">
                                          <p:val>
                                            <p:strVal val="#ppt_x"/>
                                          </p:val>
                                        </p:tav>
                                      </p:tavLst>
                                    </p:anim>
                                    <p:anim calcmode="lin" valueType="num">
                                      <p:cBhvr additive="repl">
                                        <p:cTn id="189" dur="500" fill="hold"/>
                                        <p:tgtEl>
                                          <p:spTgt spid="337"/>
                                        </p:tgtEl>
                                        <p:attrNameLst>
                                          <p:attrName>ppt_y</p:attrName>
                                        </p:attrNameLst>
                                      </p:cBhvr>
                                      <p:tavLst>
                                        <p:tav tm="0">
                                          <p:val>
                                            <p:strVal val="1+#ppt_h/2"/>
                                          </p:val>
                                        </p:tav>
                                        <p:tav tm="100000">
                                          <p:val>
                                            <p:strVal val="#ppt_y"/>
                                          </p:val>
                                        </p:tav>
                                      </p:tavLst>
                                    </p:anim>
                                  </p:childTnLst>
                                </p:cTn>
                              </p:par>
                            </p:childTnLst>
                          </p:cTn>
                        </p:par>
                        <p:par>
                          <p:cTn id="190" fill="hold">
                            <p:stCondLst>
                              <p:cond delay="6500"/>
                            </p:stCondLst>
                            <p:childTnLst>
                              <p:par>
                                <p:cTn id="191" nodeType="afterEffect" fill="hold" presetClass="entr" presetID="2" presetSubtype="4">
                                  <p:stCondLst>
                                    <p:cond delay="0"/>
                                  </p:stCondLst>
                                  <p:childTnLst>
                                    <p:set>
                                      <p:cBhvr>
                                        <p:cTn id="192" dur="1" fill="hold">
                                          <p:stCondLst>
                                            <p:cond delay="0"/>
                                          </p:stCondLst>
                                        </p:cTn>
                                        <p:tgtEl>
                                          <p:spTgt spid="338"/>
                                        </p:tgtEl>
                                        <p:attrNameLst>
                                          <p:attrName>style.visibility</p:attrName>
                                        </p:attrNameLst>
                                      </p:cBhvr>
                                      <p:to>
                                        <p:strVal val="visible"/>
                                      </p:to>
                                    </p:set>
                                    <p:anim calcmode="lin" valueType="num">
                                      <p:cBhvr additive="repl">
                                        <p:cTn id="193" dur="500" fill="hold"/>
                                        <p:tgtEl>
                                          <p:spTgt spid="338"/>
                                        </p:tgtEl>
                                        <p:attrNameLst>
                                          <p:attrName>ppt_x</p:attrName>
                                        </p:attrNameLst>
                                      </p:cBhvr>
                                      <p:tavLst>
                                        <p:tav tm="0">
                                          <p:val>
                                            <p:strVal val="#ppt_x"/>
                                          </p:val>
                                        </p:tav>
                                        <p:tav tm="100000">
                                          <p:val>
                                            <p:strVal val="#ppt_x"/>
                                          </p:val>
                                        </p:tav>
                                      </p:tavLst>
                                    </p:anim>
                                    <p:anim calcmode="lin" valueType="num">
                                      <p:cBhvr additive="repl">
                                        <p:cTn id="194" dur="500" fill="hold"/>
                                        <p:tgtEl>
                                          <p:spTgt spid="338"/>
                                        </p:tgtEl>
                                        <p:attrNameLst>
                                          <p:attrName>ppt_y</p:attrName>
                                        </p:attrNameLst>
                                      </p:cBhvr>
                                      <p:tavLst>
                                        <p:tav tm="0">
                                          <p:val>
                                            <p:strVal val="1+#ppt_h/2"/>
                                          </p:val>
                                        </p:tav>
                                        <p:tav tm="100000">
                                          <p:val>
                                            <p:strVal val="#ppt_y"/>
                                          </p:val>
                                        </p:tav>
                                      </p:tavLst>
                                    </p:anim>
                                  </p:childTnLst>
                                </p:cTn>
                              </p:par>
                            </p:childTnLst>
                          </p:cTn>
                        </p:par>
                        <p:par>
                          <p:cTn id="195" fill="hold">
                            <p:stCondLst>
                              <p:cond delay="7000"/>
                            </p:stCondLst>
                            <p:childTnLst>
                              <p:par>
                                <p:cTn id="196" nodeType="afterEffect" fill="hold" presetClass="entr" presetID="10">
                                  <p:stCondLst>
                                    <p:cond delay="0"/>
                                  </p:stCondLst>
                                  <p:childTnLst>
                                    <p:set>
                                      <p:cBhvr>
                                        <p:cTn id="197" dur="1" fill="hold">
                                          <p:stCondLst>
                                            <p:cond delay="0"/>
                                          </p:stCondLst>
                                        </p:cTn>
                                        <p:tgtEl>
                                          <p:spTgt spid="336"/>
                                        </p:tgtEl>
                                        <p:attrNameLst>
                                          <p:attrName>style.visibility</p:attrName>
                                        </p:attrNameLst>
                                      </p:cBhvr>
                                      <p:to>
                                        <p:strVal val="visible"/>
                                      </p:to>
                                    </p:set>
                                    <p:animEffect filter="fade" transition="in">
                                      <p:cBhvr additive="repl">
                                        <p:cTn id="198" dur="500"/>
                                        <p:tgtEl>
                                          <p:spTgt spid="3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41" name="CustomShape 1"/>
          <p:cNvSpPr/>
          <p:nvPr/>
        </p:nvSpPr>
        <p:spPr>
          <a:xfrm rot="3408000">
            <a:off x="3125520" y="-1798920"/>
            <a:ext cx="8229960" cy="13956840"/>
          </a:xfrm>
          <a:custGeom>
            <a:avLst/>
            <a:gdLst/>
            <a:ahLst/>
            <a:rect l="l" t="t" r="r" b="b"/>
            <a:pathLst>
              <a:path w="8230373" h="13957036">
                <a:moveTo>
                  <a:pt x="2491775" y="0"/>
                </a:moveTo>
                <a:lnTo>
                  <a:pt x="8230373" y="3755084"/>
                </a:lnTo>
                <a:lnTo>
                  <a:pt x="1554666" y="13957036"/>
                </a:lnTo>
                <a:lnTo>
                  <a:pt x="0" y="12939731"/>
                </a:lnTo>
                <a:lnTo>
                  <a:pt x="1" y="3807980"/>
                </a:lnTo>
                <a:close/>
              </a:path>
            </a:pathLst>
          </a:custGeom>
          <a:solidFill>
            <a:srgbClr val="ff6600"/>
          </a:solidFill>
          <a:ln>
            <a:noFill/>
          </a:ln>
          <a:effectLst>
            <a:innerShdw blurRad="63500" dir="10800000" dist="50800">
              <a:srgbClr val="000000">
                <a:alpha val="50000"/>
              </a:srgbClr>
            </a:innerShdw>
          </a:effectLst>
        </p:spPr>
        <p:style>
          <a:lnRef idx="2">
            <a:schemeClr val="accent1">
              <a:shade val="50000"/>
            </a:schemeClr>
          </a:lnRef>
          <a:fillRef idx="1">
            <a:schemeClr val="accent1"/>
          </a:fillRef>
          <a:effectRef idx="0">
            <a:schemeClr val="accent1"/>
          </a:effectRef>
          <a:fontRef idx="minor"/>
        </p:style>
      </p:sp>
      <p:sp>
        <p:nvSpPr>
          <p:cNvPr id="342" name="CustomShape 2"/>
          <p:cNvSpPr/>
          <p:nvPr/>
        </p:nvSpPr>
        <p:spPr>
          <a:xfrm>
            <a:off x="-25200" y="621000"/>
            <a:ext cx="12191760" cy="1012680"/>
          </a:xfrm>
          <a:prstGeom prst="rect">
            <a:avLst/>
          </a:prstGeom>
          <a:noFill/>
          <a:ln>
            <a:noFill/>
          </a:ln>
        </p:spPr>
        <p:style>
          <a:lnRef idx="0"/>
          <a:fillRef idx="0"/>
          <a:effectRef idx="0"/>
          <a:fontRef idx="minor"/>
        </p:style>
        <p:txBody>
          <a:bodyPr lIns="90000" rIns="90000" tIns="45000" bIns="45000" anchor="ctr"/>
          <a:p>
            <a:pPr>
              <a:lnSpc>
                <a:spcPct val="100000"/>
              </a:lnSpc>
            </a:pPr>
            <a:r>
              <a:rPr b="1" lang="fr-FR" sz="5000" spc="-1" strike="noStrike">
                <a:solidFill>
                  <a:srgbClr val="ff6600"/>
                </a:solidFill>
                <a:uFill>
                  <a:solidFill>
                    <a:srgbClr val="ffffff"/>
                  </a:solidFill>
                </a:uFill>
                <a:latin typeface="Trebuchet MS"/>
              </a:rPr>
              <a:t>Xiaomis’Cm</a:t>
            </a:r>
            <a:r>
              <a:rPr b="1" lang="fr-FR" sz="5000" spc="-1" strike="noStrike">
                <a:solidFill>
                  <a:srgbClr val="ffffff"/>
                </a:solidFill>
                <a:uFill>
                  <a:solidFill>
                    <a:srgbClr val="ffffff"/>
                  </a:solidFill>
                </a:uFill>
                <a:latin typeface="Trebuchet MS"/>
              </a:rPr>
              <a:t>opetitor</a:t>
            </a:r>
            <a:endParaRPr lang="fr-FR" sz="1800" spc="-1" strike="noStrike">
              <a:solidFill>
                <a:srgbClr val="000000"/>
              </a:solidFill>
              <a:uFill>
                <a:solidFill>
                  <a:srgbClr val="ffffff"/>
                </a:solidFill>
              </a:uFill>
              <a:latin typeface="Arial"/>
            </a:endParaRPr>
          </a:p>
          <a:p>
            <a:pPr>
              <a:lnSpc>
                <a:spcPct val="100000"/>
              </a:lnSpc>
            </a:pPr>
            <a:endParaRPr lang="fr-FR" sz="1800" spc="-1" strike="noStrike">
              <a:solidFill>
                <a:srgbClr val="000000"/>
              </a:solidFill>
              <a:uFill>
                <a:solidFill>
                  <a:srgbClr val="ffffff"/>
                </a:solidFill>
              </a:uFill>
              <a:latin typeface="Arial"/>
            </a:endParaRPr>
          </a:p>
        </p:txBody>
      </p:sp>
      <p:sp>
        <p:nvSpPr>
          <p:cNvPr id="343" name="CustomShape 3"/>
          <p:cNvSpPr/>
          <p:nvPr/>
        </p:nvSpPr>
        <p:spPr>
          <a:xfrm>
            <a:off x="7405200" y="2132640"/>
            <a:ext cx="2576520" cy="557640"/>
          </a:xfrm>
          <a:prstGeom prst="roundRect">
            <a:avLst>
              <a:gd name="adj" fmla="val 16667"/>
            </a:avLst>
          </a:prstGeom>
          <a:noFill/>
          <a:ln w="9360">
            <a:solidFill>
              <a:schemeClr val="tx1"/>
            </a:solidFill>
            <a:round/>
          </a:ln>
        </p:spPr>
        <p:style>
          <a:lnRef idx="0"/>
          <a:fillRef idx="0"/>
          <a:effectRef idx="0"/>
          <a:fontRef idx="minor"/>
        </p:style>
      </p:sp>
      <p:sp>
        <p:nvSpPr>
          <p:cNvPr id="344" name="CustomShape 4"/>
          <p:cNvSpPr/>
          <p:nvPr/>
        </p:nvSpPr>
        <p:spPr>
          <a:xfrm>
            <a:off x="7405200" y="3220920"/>
            <a:ext cx="2576520" cy="557640"/>
          </a:xfrm>
          <a:prstGeom prst="roundRect">
            <a:avLst>
              <a:gd name="adj" fmla="val 16667"/>
            </a:avLst>
          </a:prstGeom>
          <a:noFill/>
          <a:ln w="9360">
            <a:solidFill>
              <a:schemeClr val="tx1"/>
            </a:solidFill>
            <a:round/>
          </a:ln>
        </p:spPr>
        <p:style>
          <a:lnRef idx="0"/>
          <a:fillRef idx="0"/>
          <a:effectRef idx="0"/>
          <a:fontRef idx="minor"/>
        </p:style>
      </p:sp>
      <p:sp>
        <p:nvSpPr>
          <p:cNvPr id="345" name="CustomShape 5"/>
          <p:cNvSpPr/>
          <p:nvPr/>
        </p:nvSpPr>
        <p:spPr>
          <a:xfrm>
            <a:off x="7405200" y="5302440"/>
            <a:ext cx="2576520" cy="557640"/>
          </a:xfrm>
          <a:prstGeom prst="roundRect">
            <a:avLst>
              <a:gd name="adj" fmla="val 16667"/>
            </a:avLst>
          </a:prstGeom>
          <a:noFill/>
          <a:ln w="9360">
            <a:solidFill>
              <a:schemeClr val="tx1"/>
            </a:solidFill>
            <a:round/>
          </a:ln>
        </p:spPr>
        <p:style>
          <a:lnRef idx="0"/>
          <a:fillRef idx="0"/>
          <a:effectRef idx="0"/>
          <a:fontRef idx="minor"/>
        </p:style>
      </p:sp>
      <p:sp>
        <p:nvSpPr>
          <p:cNvPr id="346" name="CustomShape 6"/>
          <p:cNvSpPr/>
          <p:nvPr/>
        </p:nvSpPr>
        <p:spPr>
          <a:xfrm>
            <a:off x="1509840" y="4311000"/>
            <a:ext cx="2576520" cy="557640"/>
          </a:xfrm>
          <a:prstGeom prst="roundRect">
            <a:avLst>
              <a:gd name="adj" fmla="val 16667"/>
            </a:avLst>
          </a:prstGeom>
          <a:noFill/>
          <a:ln w="9360">
            <a:solidFill>
              <a:schemeClr val="tx1"/>
            </a:solidFill>
            <a:round/>
          </a:ln>
        </p:spPr>
        <p:style>
          <a:lnRef idx="0"/>
          <a:fillRef idx="0"/>
          <a:effectRef idx="0"/>
          <a:fontRef idx="minor"/>
        </p:style>
      </p:sp>
      <p:sp>
        <p:nvSpPr>
          <p:cNvPr id="347" name="CustomShape 7"/>
          <p:cNvSpPr/>
          <p:nvPr/>
        </p:nvSpPr>
        <p:spPr>
          <a:xfrm>
            <a:off x="1509840" y="3220920"/>
            <a:ext cx="2576520" cy="557640"/>
          </a:xfrm>
          <a:prstGeom prst="roundRect">
            <a:avLst>
              <a:gd name="adj" fmla="val 16667"/>
            </a:avLst>
          </a:prstGeom>
          <a:noFill/>
          <a:ln w="9360">
            <a:solidFill>
              <a:schemeClr val="tx1"/>
            </a:solidFill>
            <a:round/>
          </a:ln>
        </p:spPr>
        <p:style>
          <a:lnRef idx="0"/>
          <a:fillRef idx="0"/>
          <a:effectRef idx="0"/>
          <a:fontRef idx="minor"/>
        </p:style>
      </p:sp>
      <p:sp>
        <p:nvSpPr>
          <p:cNvPr id="348" name="CustomShape 8"/>
          <p:cNvSpPr/>
          <p:nvPr/>
        </p:nvSpPr>
        <p:spPr>
          <a:xfrm>
            <a:off x="1509840" y="2130840"/>
            <a:ext cx="2576520" cy="557640"/>
          </a:xfrm>
          <a:prstGeom prst="roundRect">
            <a:avLst>
              <a:gd name="adj" fmla="val 16667"/>
            </a:avLst>
          </a:prstGeom>
          <a:noFill/>
          <a:ln w="9360">
            <a:solidFill>
              <a:schemeClr val="tx1"/>
            </a:solidFill>
            <a:round/>
          </a:ln>
        </p:spPr>
        <p:style>
          <a:lnRef idx="0"/>
          <a:fillRef idx="0"/>
          <a:effectRef idx="0"/>
          <a:fontRef idx="minor"/>
        </p:style>
      </p:sp>
      <p:sp>
        <p:nvSpPr>
          <p:cNvPr id="349" name="CustomShape 9"/>
          <p:cNvSpPr/>
          <p:nvPr/>
        </p:nvSpPr>
        <p:spPr>
          <a:xfrm>
            <a:off x="7405200" y="4305960"/>
            <a:ext cx="2576520" cy="557640"/>
          </a:xfrm>
          <a:prstGeom prst="roundRect">
            <a:avLst>
              <a:gd name="adj" fmla="val 16667"/>
            </a:avLst>
          </a:prstGeom>
          <a:noFill/>
          <a:ln w="9360">
            <a:solidFill>
              <a:schemeClr val="tx1"/>
            </a:solidFill>
            <a:round/>
          </a:ln>
        </p:spPr>
        <p:style>
          <a:lnRef idx="0"/>
          <a:fillRef idx="0"/>
          <a:effectRef idx="0"/>
          <a:fontRef idx="minor"/>
        </p:style>
      </p:sp>
      <p:sp>
        <p:nvSpPr>
          <p:cNvPr id="350" name="CustomShape 10"/>
          <p:cNvSpPr/>
          <p:nvPr/>
        </p:nvSpPr>
        <p:spPr>
          <a:xfrm>
            <a:off x="1509840" y="5304600"/>
            <a:ext cx="2576520" cy="557640"/>
          </a:xfrm>
          <a:prstGeom prst="roundRect">
            <a:avLst>
              <a:gd name="adj" fmla="val 16667"/>
            </a:avLst>
          </a:prstGeom>
          <a:noFill/>
          <a:ln w="9360">
            <a:solidFill>
              <a:schemeClr val="tx1"/>
            </a:solidFill>
            <a:round/>
          </a:ln>
        </p:spPr>
        <p:style>
          <a:lnRef idx="0"/>
          <a:fillRef idx="0"/>
          <a:effectRef idx="0"/>
          <a:fontRef idx="minor"/>
        </p:style>
      </p:sp>
      <p:sp>
        <p:nvSpPr>
          <p:cNvPr id="351" name="CustomShape 11"/>
          <p:cNvSpPr/>
          <p:nvPr/>
        </p:nvSpPr>
        <p:spPr>
          <a:xfrm>
            <a:off x="7054920" y="2194200"/>
            <a:ext cx="3276720" cy="456120"/>
          </a:xfrm>
          <a:prstGeom prst="rect">
            <a:avLst/>
          </a:prstGeom>
          <a:noFill/>
          <a:ln>
            <a:noFill/>
          </a:ln>
        </p:spPr>
        <p:style>
          <a:lnRef idx="0"/>
          <a:fillRef idx="0"/>
          <a:effectRef idx="0"/>
          <a:fontRef idx="minor"/>
        </p:style>
        <p:txBody>
          <a:bodyPr lIns="90000" rIns="90000" tIns="45000" bIns="45000"/>
          <a:p>
            <a:pPr algn="ctr">
              <a:lnSpc>
                <a:spcPct val="100000"/>
              </a:lnSpc>
            </a:pPr>
            <a:r>
              <a:rPr lang="fr-FR" sz="2400" spc="-1" strike="noStrike">
                <a:solidFill>
                  <a:srgbClr val="000000"/>
                </a:solidFill>
                <a:uFill>
                  <a:solidFill>
                    <a:srgbClr val="ffffff"/>
                  </a:solidFill>
                </a:uFill>
                <a:latin typeface="Arial"/>
              </a:rPr>
              <a:t>Apple</a:t>
            </a:r>
            <a:endParaRPr lang="fr-FR" sz="1800" spc="-1" strike="noStrike">
              <a:solidFill>
                <a:srgbClr val="000000"/>
              </a:solidFill>
              <a:uFill>
                <a:solidFill>
                  <a:srgbClr val="ffffff"/>
                </a:solidFill>
              </a:uFill>
              <a:latin typeface="Arial"/>
            </a:endParaRPr>
          </a:p>
        </p:txBody>
      </p:sp>
      <p:sp>
        <p:nvSpPr>
          <p:cNvPr id="352" name="CustomShape 12"/>
          <p:cNvSpPr/>
          <p:nvPr/>
        </p:nvSpPr>
        <p:spPr>
          <a:xfrm>
            <a:off x="7054920" y="3278880"/>
            <a:ext cx="3276720" cy="456120"/>
          </a:xfrm>
          <a:prstGeom prst="rect">
            <a:avLst/>
          </a:prstGeom>
          <a:noFill/>
          <a:ln>
            <a:noFill/>
          </a:ln>
        </p:spPr>
        <p:style>
          <a:lnRef idx="0"/>
          <a:fillRef idx="0"/>
          <a:effectRef idx="0"/>
          <a:fontRef idx="minor"/>
        </p:style>
        <p:txBody>
          <a:bodyPr lIns="90000" rIns="90000" tIns="45000" bIns="45000"/>
          <a:p>
            <a:pPr algn="ctr">
              <a:lnSpc>
                <a:spcPct val="100000"/>
              </a:lnSpc>
            </a:pPr>
            <a:r>
              <a:rPr lang="fr-FR" sz="2400" spc="-1" strike="noStrike">
                <a:solidFill>
                  <a:srgbClr val="000000"/>
                </a:solidFill>
                <a:uFill>
                  <a:solidFill>
                    <a:srgbClr val="ffffff"/>
                  </a:solidFill>
                </a:uFill>
                <a:latin typeface="Arial"/>
              </a:rPr>
              <a:t>Samsung</a:t>
            </a:r>
            <a:endParaRPr lang="fr-FR" sz="1800" spc="-1" strike="noStrike">
              <a:solidFill>
                <a:srgbClr val="000000"/>
              </a:solidFill>
              <a:uFill>
                <a:solidFill>
                  <a:srgbClr val="ffffff"/>
                </a:solidFill>
              </a:uFill>
              <a:latin typeface="Arial"/>
            </a:endParaRPr>
          </a:p>
        </p:txBody>
      </p:sp>
      <p:sp>
        <p:nvSpPr>
          <p:cNvPr id="353" name="CustomShape 13"/>
          <p:cNvSpPr/>
          <p:nvPr/>
        </p:nvSpPr>
        <p:spPr>
          <a:xfrm>
            <a:off x="7054920" y="4374720"/>
            <a:ext cx="3276720" cy="456120"/>
          </a:xfrm>
          <a:prstGeom prst="rect">
            <a:avLst/>
          </a:prstGeom>
          <a:noFill/>
          <a:ln>
            <a:noFill/>
          </a:ln>
        </p:spPr>
        <p:style>
          <a:lnRef idx="0"/>
          <a:fillRef idx="0"/>
          <a:effectRef idx="0"/>
          <a:fontRef idx="minor"/>
        </p:style>
        <p:txBody>
          <a:bodyPr lIns="90000" rIns="90000" tIns="45000" bIns="45000"/>
          <a:p>
            <a:pPr algn="ctr">
              <a:lnSpc>
                <a:spcPct val="100000"/>
              </a:lnSpc>
            </a:pPr>
            <a:r>
              <a:rPr lang="fr-FR" sz="2400" spc="-1" strike="noStrike">
                <a:solidFill>
                  <a:srgbClr val="000000"/>
                </a:solidFill>
                <a:uFill>
                  <a:solidFill>
                    <a:srgbClr val="ffffff"/>
                  </a:solidFill>
                </a:uFill>
                <a:latin typeface="Arial"/>
              </a:rPr>
              <a:t> </a:t>
            </a:r>
            <a:r>
              <a:rPr lang="fr-FR" sz="2400" spc="-1" strike="noStrike">
                <a:solidFill>
                  <a:srgbClr val="000000"/>
                </a:solidFill>
                <a:uFill>
                  <a:solidFill>
                    <a:srgbClr val="ffffff"/>
                  </a:solidFill>
                </a:uFill>
                <a:latin typeface="Arial"/>
              </a:rPr>
              <a:t>huawei</a:t>
            </a:r>
            <a:endParaRPr lang="fr-FR" sz="1800" spc="-1" strike="noStrike">
              <a:solidFill>
                <a:srgbClr val="000000"/>
              </a:solidFill>
              <a:uFill>
                <a:solidFill>
                  <a:srgbClr val="ffffff"/>
                </a:solidFill>
              </a:uFill>
              <a:latin typeface="Arial"/>
            </a:endParaRPr>
          </a:p>
        </p:txBody>
      </p:sp>
      <p:sp>
        <p:nvSpPr>
          <p:cNvPr id="354" name="CustomShape 14"/>
          <p:cNvSpPr/>
          <p:nvPr/>
        </p:nvSpPr>
        <p:spPr>
          <a:xfrm>
            <a:off x="7054920" y="5364720"/>
            <a:ext cx="3276720" cy="425520"/>
          </a:xfrm>
          <a:prstGeom prst="rect">
            <a:avLst/>
          </a:prstGeom>
          <a:noFill/>
          <a:ln>
            <a:noFill/>
          </a:ln>
        </p:spPr>
        <p:style>
          <a:lnRef idx="0"/>
          <a:fillRef idx="0"/>
          <a:effectRef idx="0"/>
          <a:fontRef idx="minor"/>
        </p:style>
        <p:txBody>
          <a:bodyPr lIns="90000" rIns="90000" tIns="45000" bIns="45000"/>
          <a:p>
            <a:pPr algn="ctr">
              <a:lnSpc>
                <a:spcPct val="100000"/>
              </a:lnSpc>
            </a:pPr>
            <a:r>
              <a:rPr lang="fr-FR" sz="2200" spc="-1" strike="noStrike">
                <a:solidFill>
                  <a:srgbClr val="000000"/>
                </a:solidFill>
                <a:uFill>
                  <a:solidFill>
                    <a:srgbClr val="ffffff"/>
                  </a:solidFill>
                </a:uFill>
                <a:latin typeface="Arial"/>
              </a:rPr>
              <a:t>Oppo</a:t>
            </a:r>
            <a:endParaRPr lang="fr-FR" sz="1800" spc="-1" strike="noStrike">
              <a:solidFill>
                <a:srgbClr val="000000"/>
              </a:solidFill>
              <a:uFill>
                <a:solidFill>
                  <a:srgbClr val="ffffff"/>
                </a:solidFill>
              </a:uFill>
              <a:latin typeface="Arial"/>
            </a:endParaRPr>
          </a:p>
        </p:txBody>
      </p:sp>
      <p:sp>
        <p:nvSpPr>
          <p:cNvPr id="355" name="CustomShape 15"/>
          <p:cNvSpPr/>
          <p:nvPr/>
        </p:nvSpPr>
        <p:spPr>
          <a:xfrm>
            <a:off x="1159200" y="3294360"/>
            <a:ext cx="3276720" cy="425520"/>
          </a:xfrm>
          <a:prstGeom prst="rect">
            <a:avLst/>
          </a:prstGeom>
          <a:noFill/>
          <a:ln>
            <a:noFill/>
          </a:ln>
        </p:spPr>
        <p:style>
          <a:lnRef idx="0"/>
          <a:fillRef idx="0"/>
          <a:effectRef idx="0"/>
          <a:fontRef idx="minor"/>
        </p:style>
        <p:txBody>
          <a:bodyPr lIns="90000" rIns="90000" tIns="45000" bIns="45000"/>
          <a:p>
            <a:pPr algn="ctr">
              <a:lnSpc>
                <a:spcPct val="100000"/>
              </a:lnSpc>
            </a:pPr>
            <a:r>
              <a:rPr lang="fr-FR" sz="2200" spc="-1" strike="noStrike">
                <a:solidFill>
                  <a:srgbClr val="000000"/>
                </a:solidFill>
                <a:uFill>
                  <a:solidFill>
                    <a:srgbClr val="ffffff"/>
                  </a:solidFill>
                </a:uFill>
                <a:latin typeface="Arial"/>
              </a:rPr>
              <a:t>Toshiba</a:t>
            </a:r>
            <a:endParaRPr lang="fr-FR" sz="1800" spc="-1" strike="noStrike">
              <a:solidFill>
                <a:srgbClr val="000000"/>
              </a:solidFill>
              <a:uFill>
                <a:solidFill>
                  <a:srgbClr val="ffffff"/>
                </a:solidFill>
              </a:uFill>
              <a:latin typeface="Arial"/>
            </a:endParaRPr>
          </a:p>
        </p:txBody>
      </p:sp>
      <p:sp>
        <p:nvSpPr>
          <p:cNvPr id="356" name="CustomShape 16"/>
          <p:cNvSpPr/>
          <p:nvPr/>
        </p:nvSpPr>
        <p:spPr>
          <a:xfrm>
            <a:off x="1159200" y="4392720"/>
            <a:ext cx="3276720" cy="425520"/>
          </a:xfrm>
          <a:prstGeom prst="rect">
            <a:avLst/>
          </a:prstGeom>
          <a:noFill/>
          <a:ln>
            <a:noFill/>
          </a:ln>
        </p:spPr>
        <p:style>
          <a:lnRef idx="0"/>
          <a:fillRef idx="0"/>
          <a:effectRef idx="0"/>
          <a:fontRef idx="minor"/>
        </p:style>
        <p:txBody>
          <a:bodyPr lIns="90000" rIns="90000" tIns="45000" bIns="45000"/>
          <a:p>
            <a:pPr algn="ctr">
              <a:lnSpc>
                <a:spcPct val="100000"/>
              </a:lnSpc>
            </a:pPr>
            <a:r>
              <a:rPr lang="fr-FR" sz="2200" spc="-1" strike="noStrike">
                <a:solidFill>
                  <a:srgbClr val="000000"/>
                </a:solidFill>
                <a:uFill>
                  <a:solidFill>
                    <a:srgbClr val="ffffff"/>
                  </a:solidFill>
                </a:uFill>
                <a:latin typeface="Arial"/>
              </a:rPr>
              <a:t>LG</a:t>
            </a:r>
            <a:endParaRPr lang="fr-FR" sz="1800" spc="-1" strike="noStrike">
              <a:solidFill>
                <a:srgbClr val="000000"/>
              </a:solidFill>
              <a:uFill>
                <a:solidFill>
                  <a:srgbClr val="ffffff"/>
                </a:solidFill>
              </a:uFill>
              <a:latin typeface="Arial"/>
            </a:endParaRPr>
          </a:p>
        </p:txBody>
      </p:sp>
      <p:sp>
        <p:nvSpPr>
          <p:cNvPr id="357" name="CustomShape 17"/>
          <p:cNvSpPr/>
          <p:nvPr/>
        </p:nvSpPr>
        <p:spPr>
          <a:xfrm>
            <a:off x="1159200" y="5373000"/>
            <a:ext cx="3276720" cy="425520"/>
          </a:xfrm>
          <a:prstGeom prst="rect">
            <a:avLst/>
          </a:prstGeom>
          <a:noFill/>
          <a:ln>
            <a:noFill/>
          </a:ln>
        </p:spPr>
        <p:style>
          <a:lnRef idx="0"/>
          <a:fillRef idx="0"/>
          <a:effectRef idx="0"/>
          <a:fontRef idx="minor"/>
        </p:style>
        <p:txBody>
          <a:bodyPr lIns="90000" rIns="90000" tIns="45000" bIns="45000"/>
          <a:p>
            <a:pPr algn="ctr">
              <a:lnSpc>
                <a:spcPct val="100000"/>
              </a:lnSpc>
            </a:pPr>
            <a:r>
              <a:rPr lang="fr-FR" sz="2200" spc="-1" strike="noStrike">
                <a:solidFill>
                  <a:srgbClr val="000000"/>
                </a:solidFill>
                <a:uFill>
                  <a:solidFill>
                    <a:srgbClr val="ffffff"/>
                  </a:solidFill>
                </a:uFill>
                <a:latin typeface="Arial"/>
              </a:rPr>
              <a:t>Phillips</a:t>
            </a:r>
            <a:endParaRPr lang="fr-FR" sz="1800" spc="-1" strike="noStrike">
              <a:solidFill>
                <a:srgbClr val="000000"/>
              </a:solidFill>
              <a:uFill>
                <a:solidFill>
                  <a:srgbClr val="ffffff"/>
                </a:solidFill>
              </a:uFill>
              <a:latin typeface="Arial"/>
            </a:endParaRPr>
          </a:p>
        </p:txBody>
      </p:sp>
      <p:sp>
        <p:nvSpPr>
          <p:cNvPr id="358" name="CustomShape 18"/>
          <p:cNvSpPr/>
          <p:nvPr/>
        </p:nvSpPr>
        <p:spPr>
          <a:xfrm>
            <a:off x="1159200" y="2209680"/>
            <a:ext cx="3276720" cy="425520"/>
          </a:xfrm>
          <a:prstGeom prst="rect">
            <a:avLst/>
          </a:prstGeom>
          <a:noFill/>
          <a:ln>
            <a:noFill/>
          </a:ln>
        </p:spPr>
        <p:style>
          <a:lnRef idx="0"/>
          <a:fillRef idx="0"/>
          <a:effectRef idx="0"/>
          <a:fontRef idx="minor"/>
        </p:style>
        <p:txBody>
          <a:bodyPr lIns="90000" rIns="90000" tIns="45000" bIns="45000"/>
          <a:p>
            <a:pPr algn="ctr">
              <a:lnSpc>
                <a:spcPct val="100000"/>
              </a:lnSpc>
            </a:pPr>
            <a:r>
              <a:rPr lang="fr-FR" sz="2200" spc="-1" strike="noStrike">
                <a:solidFill>
                  <a:srgbClr val="000000"/>
                </a:solidFill>
                <a:uFill>
                  <a:solidFill>
                    <a:srgbClr val="ffffff"/>
                  </a:solidFill>
                </a:uFill>
                <a:latin typeface="Arial"/>
              </a:rPr>
              <a:t>Microsoft</a:t>
            </a:r>
            <a:endParaRPr lang="fr-FR" sz="1800" spc="-1" strike="noStrike">
              <a:solidFill>
                <a:srgbClr val="000000"/>
              </a:solidFill>
              <a:uFill>
                <a:solidFill>
                  <a:srgbClr val="ffffff"/>
                </a:solidFill>
              </a:uFill>
              <a:latin typeface="Arial"/>
            </a:endParaRPr>
          </a:p>
        </p:txBody>
      </p:sp>
      <p:pic>
        <p:nvPicPr>
          <p:cNvPr id="359" name="Picture 31" descr=""/>
          <p:cNvPicPr/>
          <p:nvPr/>
        </p:nvPicPr>
        <p:blipFill>
          <a:blip r:embed="rId1"/>
          <a:stretch/>
        </p:blipFill>
        <p:spPr>
          <a:xfrm>
            <a:off x="9898920" y="1725480"/>
            <a:ext cx="2267640" cy="1395360"/>
          </a:xfrm>
          <a:prstGeom prst="rect">
            <a:avLst/>
          </a:prstGeom>
          <a:ln>
            <a:noFill/>
          </a:ln>
        </p:spPr>
      </p:pic>
      <p:pic>
        <p:nvPicPr>
          <p:cNvPr id="360" name="Picture 33" descr=""/>
          <p:cNvPicPr/>
          <p:nvPr/>
        </p:nvPicPr>
        <p:blipFill>
          <a:blip r:embed="rId2"/>
          <a:stretch/>
        </p:blipFill>
        <p:spPr>
          <a:xfrm>
            <a:off x="4352760" y="4062600"/>
            <a:ext cx="1649520" cy="1082520"/>
          </a:xfrm>
          <a:prstGeom prst="rect">
            <a:avLst/>
          </a:prstGeom>
          <a:ln>
            <a:noFill/>
          </a:ln>
        </p:spPr>
      </p:pic>
      <p:pic>
        <p:nvPicPr>
          <p:cNvPr id="361" name="Picture 35" descr=""/>
          <p:cNvPicPr/>
          <p:nvPr/>
        </p:nvPicPr>
        <p:blipFill>
          <a:blip r:embed="rId3"/>
          <a:stretch/>
        </p:blipFill>
        <p:spPr>
          <a:xfrm>
            <a:off x="9568440" y="3768120"/>
            <a:ext cx="2987280" cy="1681920"/>
          </a:xfrm>
          <a:prstGeom prst="rect">
            <a:avLst/>
          </a:prstGeom>
          <a:ln>
            <a:noFill/>
          </a:ln>
        </p:spPr>
      </p:pic>
      <p:pic>
        <p:nvPicPr>
          <p:cNvPr id="362" name="Picture 37" descr=""/>
          <p:cNvPicPr/>
          <p:nvPr/>
        </p:nvPicPr>
        <p:blipFill>
          <a:blip r:embed="rId4"/>
          <a:stretch/>
        </p:blipFill>
        <p:spPr>
          <a:xfrm>
            <a:off x="9798480" y="2510280"/>
            <a:ext cx="2695320" cy="1835640"/>
          </a:xfrm>
          <a:prstGeom prst="rect">
            <a:avLst/>
          </a:prstGeom>
          <a:ln>
            <a:noFill/>
          </a:ln>
        </p:spPr>
      </p:pic>
      <p:pic>
        <p:nvPicPr>
          <p:cNvPr id="363" name="Picture 39" descr=""/>
          <p:cNvPicPr/>
          <p:nvPr/>
        </p:nvPicPr>
        <p:blipFill>
          <a:blip r:embed="rId5"/>
          <a:stretch/>
        </p:blipFill>
        <p:spPr>
          <a:xfrm>
            <a:off x="3917880" y="4798080"/>
            <a:ext cx="2758320" cy="1553040"/>
          </a:xfrm>
          <a:prstGeom prst="rect">
            <a:avLst/>
          </a:prstGeom>
          <a:ln>
            <a:noFill/>
          </a:ln>
        </p:spPr>
      </p:pic>
      <p:pic>
        <p:nvPicPr>
          <p:cNvPr id="364" name="Picture 41" descr=""/>
          <p:cNvPicPr/>
          <p:nvPr/>
        </p:nvPicPr>
        <p:blipFill>
          <a:blip r:embed="rId6"/>
          <a:stretch/>
        </p:blipFill>
        <p:spPr>
          <a:xfrm>
            <a:off x="4637520" y="1881720"/>
            <a:ext cx="1082520" cy="1082520"/>
          </a:xfrm>
          <a:prstGeom prst="rect">
            <a:avLst/>
          </a:prstGeom>
          <a:ln>
            <a:noFill/>
          </a:ln>
        </p:spPr>
      </p:pic>
      <p:pic>
        <p:nvPicPr>
          <p:cNvPr id="365" name="Picture 43" descr=""/>
          <p:cNvPicPr/>
          <p:nvPr/>
        </p:nvPicPr>
        <p:blipFill>
          <a:blip r:embed="rId7"/>
          <a:stretch/>
        </p:blipFill>
        <p:spPr>
          <a:xfrm>
            <a:off x="10071000" y="4879080"/>
            <a:ext cx="1982160" cy="1401480"/>
          </a:xfrm>
          <a:prstGeom prst="rect">
            <a:avLst/>
          </a:prstGeom>
          <a:ln>
            <a:noFill/>
          </a:ln>
        </p:spPr>
      </p:pic>
      <p:pic>
        <p:nvPicPr>
          <p:cNvPr id="366" name="Picture 45" descr=""/>
          <p:cNvPicPr/>
          <p:nvPr/>
        </p:nvPicPr>
        <p:blipFill>
          <a:blip r:embed="rId8"/>
          <a:stretch/>
        </p:blipFill>
        <p:spPr>
          <a:xfrm>
            <a:off x="3978000" y="2979360"/>
            <a:ext cx="2647800" cy="1035000"/>
          </a:xfrm>
          <a:prstGeom prst="rect">
            <a:avLst/>
          </a:prstGeom>
          <a:ln>
            <a:noFill/>
          </a:ln>
        </p:spPr>
      </p:pic>
    </p:spTree>
  </p:cSld>
  <p:transition spd="med">
    <p:fade/>
  </p:transition>
  <p:timing>
    <p:tnLst>
      <p:par>
        <p:cTn id="199" dur="indefinite" restart="never" nodeType="tmRoot">
          <p:childTnLst>
            <p:seq>
              <p:cTn id="200" dur="indefinite" nodeType="mainSeq">
                <p:childTnLst>
                  <p:par>
                    <p:cTn id="201" fill="hold">
                      <p:stCondLst>
                        <p:cond delay="0"/>
                      </p:stCondLst>
                      <p:childTnLst>
                        <p:par>
                          <p:cTn id="202" fill="hold">
                            <p:stCondLst>
                              <p:cond delay="0"/>
                            </p:stCondLst>
                            <p:childTnLst>
                              <p:par>
                                <p:cTn id="203" nodeType="afterEffect" fill="hold" presetClass="entr" presetID="10">
                                  <p:stCondLst>
                                    <p:cond delay="0"/>
                                  </p:stCondLst>
                                  <p:childTnLst>
                                    <p:set>
                                      <p:cBhvr>
                                        <p:cTn id="204" dur="1" fill="hold">
                                          <p:stCondLst>
                                            <p:cond delay="0"/>
                                          </p:stCondLst>
                                        </p:cTn>
                                        <p:tgtEl>
                                          <p:spTgt spid="342"/>
                                        </p:tgtEl>
                                        <p:attrNameLst>
                                          <p:attrName>style.visibility</p:attrName>
                                        </p:attrNameLst>
                                      </p:cBhvr>
                                      <p:to>
                                        <p:strVal val="visible"/>
                                      </p:to>
                                    </p:set>
                                    <p:animEffect filter="fade" transition="in">
                                      <p:cBhvr additive="repl">
                                        <p:cTn id="205" dur="500"/>
                                        <p:tgtEl>
                                          <p:spTgt spid="342"/>
                                        </p:tgtEl>
                                      </p:cBhvr>
                                    </p:animEffect>
                                  </p:childTnLst>
                                </p:cTn>
                              </p:par>
                            </p:childTnLst>
                          </p:cTn>
                        </p:par>
                        <p:par>
                          <p:cTn id="206" fill="hold">
                            <p:stCondLst>
                              <p:cond delay="500"/>
                            </p:stCondLst>
                            <p:childTnLst>
                              <p:par>
                                <p:cTn id="207" nodeType="afterEffect" fill="hold" presetClass="entr" presetID="2" presetSubtype="4">
                                  <p:stCondLst>
                                    <p:cond delay="0"/>
                                  </p:stCondLst>
                                  <p:childTnLst>
                                    <p:set>
                                      <p:cBhvr>
                                        <p:cTn id="208" dur="1" fill="hold">
                                          <p:stCondLst>
                                            <p:cond delay="0"/>
                                          </p:stCondLst>
                                        </p:cTn>
                                        <p:tgtEl>
                                          <p:spTgt spid="348"/>
                                        </p:tgtEl>
                                        <p:attrNameLst>
                                          <p:attrName>style.visibility</p:attrName>
                                        </p:attrNameLst>
                                      </p:cBhvr>
                                      <p:to>
                                        <p:strVal val="visible"/>
                                      </p:to>
                                    </p:set>
                                    <p:anim calcmode="lin" valueType="num">
                                      <p:cBhvr additive="repl">
                                        <p:cTn id="209" dur="500" fill="hold"/>
                                        <p:tgtEl>
                                          <p:spTgt spid="348"/>
                                        </p:tgtEl>
                                        <p:attrNameLst>
                                          <p:attrName>ppt_x</p:attrName>
                                        </p:attrNameLst>
                                      </p:cBhvr>
                                      <p:tavLst>
                                        <p:tav tm="0">
                                          <p:val>
                                            <p:strVal val="#ppt_x"/>
                                          </p:val>
                                        </p:tav>
                                        <p:tav tm="100000">
                                          <p:val>
                                            <p:strVal val="#ppt_x"/>
                                          </p:val>
                                        </p:tav>
                                      </p:tavLst>
                                    </p:anim>
                                    <p:anim calcmode="lin" valueType="num">
                                      <p:cBhvr additive="repl">
                                        <p:cTn id="210" dur="500" fill="hold"/>
                                        <p:tgtEl>
                                          <p:spTgt spid="348"/>
                                        </p:tgtEl>
                                        <p:attrNameLst>
                                          <p:attrName>ppt_y</p:attrName>
                                        </p:attrNameLst>
                                      </p:cBhvr>
                                      <p:tavLst>
                                        <p:tav tm="0">
                                          <p:val>
                                            <p:strVal val="1+#ppt_h/2"/>
                                          </p:val>
                                        </p:tav>
                                        <p:tav tm="100000">
                                          <p:val>
                                            <p:strVal val="#ppt_y"/>
                                          </p:val>
                                        </p:tav>
                                      </p:tavLst>
                                    </p:anim>
                                  </p:childTnLst>
                                </p:cTn>
                              </p:par>
                              <p:par>
                                <p:cTn id="211" nodeType="withEffect" fill="hold" presetClass="entr" presetID="2" presetSubtype="4">
                                  <p:stCondLst>
                                    <p:cond delay="0"/>
                                  </p:stCondLst>
                                  <p:childTnLst>
                                    <p:set>
                                      <p:cBhvr>
                                        <p:cTn id="212" dur="1" fill="hold">
                                          <p:stCondLst>
                                            <p:cond delay="0"/>
                                          </p:stCondLst>
                                        </p:cTn>
                                        <p:tgtEl>
                                          <p:spTgt spid="358"/>
                                        </p:tgtEl>
                                        <p:attrNameLst>
                                          <p:attrName>style.visibility</p:attrName>
                                        </p:attrNameLst>
                                      </p:cBhvr>
                                      <p:to>
                                        <p:strVal val="visible"/>
                                      </p:to>
                                    </p:set>
                                    <p:anim calcmode="lin" valueType="num">
                                      <p:cBhvr additive="repl">
                                        <p:cTn id="213" dur="500" fill="hold"/>
                                        <p:tgtEl>
                                          <p:spTgt spid="358"/>
                                        </p:tgtEl>
                                        <p:attrNameLst>
                                          <p:attrName>ppt_x</p:attrName>
                                        </p:attrNameLst>
                                      </p:cBhvr>
                                      <p:tavLst>
                                        <p:tav tm="0">
                                          <p:val>
                                            <p:strVal val="#ppt_x"/>
                                          </p:val>
                                        </p:tav>
                                        <p:tav tm="100000">
                                          <p:val>
                                            <p:strVal val="#ppt_x"/>
                                          </p:val>
                                        </p:tav>
                                      </p:tavLst>
                                    </p:anim>
                                    <p:anim calcmode="lin" valueType="num">
                                      <p:cBhvr additive="repl">
                                        <p:cTn id="214" dur="500" fill="hold"/>
                                        <p:tgtEl>
                                          <p:spTgt spid="358"/>
                                        </p:tgtEl>
                                        <p:attrNameLst>
                                          <p:attrName>ppt_y</p:attrName>
                                        </p:attrNameLst>
                                      </p:cBhvr>
                                      <p:tavLst>
                                        <p:tav tm="0">
                                          <p:val>
                                            <p:strVal val="1+#ppt_h/2"/>
                                          </p:val>
                                        </p:tav>
                                        <p:tav tm="100000">
                                          <p:val>
                                            <p:strVal val="#ppt_y"/>
                                          </p:val>
                                        </p:tav>
                                      </p:tavLst>
                                    </p:anim>
                                  </p:childTnLst>
                                </p:cTn>
                              </p:par>
                            </p:childTnLst>
                          </p:cTn>
                        </p:par>
                        <p:par>
                          <p:cTn id="215" fill="hold">
                            <p:stCondLst>
                              <p:cond delay="1000"/>
                            </p:stCondLst>
                            <p:childTnLst>
                              <p:par>
                                <p:cTn id="216" nodeType="afterEffect" fill="hold" presetClass="entr" presetID="2" presetSubtype="4">
                                  <p:stCondLst>
                                    <p:cond delay="0"/>
                                  </p:stCondLst>
                                  <p:childTnLst>
                                    <p:set>
                                      <p:cBhvr>
                                        <p:cTn id="217" dur="1" fill="hold">
                                          <p:stCondLst>
                                            <p:cond delay="0"/>
                                          </p:stCondLst>
                                        </p:cTn>
                                        <p:tgtEl>
                                          <p:spTgt spid="364"/>
                                        </p:tgtEl>
                                        <p:attrNameLst>
                                          <p:attrName>style.visibility</p:attrName>
                                        </p:attrNameLst>
                                      </p:cBhvr>
                                      <p:to>
                                        <p:strVal val="visible"/>
                                      </p:to>
                                    </p:set>
                                    <p:anim calcmode="lin" valueType="num">
                                      <p:cBhvr additive="repl">
                                        <p:cTn id="218" dur="500" fill="hold"/>
                                        <p:tgtEl>
                                          <p:spTgt spid="364"/>
                                        </p:tgtEl>
                                        <p:attrNameLst>
                                          <p:attrName>ppt_x</p:attrName>
                                        </p:attrNameLst>
                                      </p:cBhvr>
                                      <p:tavLst>
                                        <p:tav tm="0">
                                          <p:val>
                                            <p:strVal val="#ppt_x"/>
                                          </p:val>
                                        </p:tav>
                                        <p:tav tm="100000">
                                          <p:val>
                                            <p:strVal val="#ppt_x"/>
                                          </p:val>
                                        </p:tav>
                                      </p:tavLst>
                                    </p:anim>
                                    <p:anim calcmode="lin" valueType="num">
                                      <p:cBhvr additive="repl">
                                        <p:cTn id="219" dur="500" fill="hold"/>
                                        <p:tgtEl>
                                          <p:spTgt spid="364"/>
                                        </p:tgtEl>
                                        <p:attrNameLst>
                                          <p:attrName>ppt_y</p:attrName>
                                        </p:attrNameLst>
                                      </p:cBhvr>
                                      <p:tavLst>
                                        <p:tav tm="0">
                                          <p:val>
                                            <p:strVal val="1+#ppt_h/2"/>
                                          </p:val>
                                        </p:tav>
                                        <p:tav tm="100000">
                                          <p:val>
                                            <p:strVal val="#ppt_y"/>
                                          </p:val>
                                        </p:tav>
                                      </p:tavLst>
                                    </p:anim>
                                  </p:childTnLst>
                                </p:cTn>
                              </p:par>
                            </p:childTnLst>
                          </p:cTn>
                        </p:par>
                        <p:par>
                          <p:cTn id="220" fill="hold">
                            <p:stCondLst>
                              <p:cond delay="1500"/>
                            </p:stCondLst>
                            <p:childTnLst>
                              <p:par>
                                <p:cTn id="221" nodeType="afterEffect" fill="hold" presetClass="entr" presetID="2" presetSubtype="4">
                                  <p:stCondLst>
                                    <p:cond delay="0"/>
                                  </p:stCondLst>
                                  <p:childTnLst>
                                    <p:set>
                                      <p:cBhvr>
                                        <p:cTn id="222" dur="1" fill="hold">
                                          <p:stCondLst>
                                            <p:cond delay="0"/>
                                          </p:stCondLst>
                                        </p:cTn>
                                        <p:tgtEl>
                                          <p:spTgt spid="349"/>
                                        </p:tgtEl>
                                        <p:attrNameLst>
                                          <p:attrName>style.visibility</p:attrName>
                                        </p:attrNameLst>
                                      </p:cBhvr>
                                      <p:to>
                                        <p:strVal val="visible"/>
                                      </p:to>
                                    </p:set>
                                    <p:anim calcmode="lin" valueType="num">
                                      <p:cBhvr additive="repl">
                                        <p:cTn id="223" dur="500" fill="hold"/>
                                        <p:tgtEl>
                                          <p:spTgt spid="349"/>
                                        </p:tgtEl>
                                        <p:attrNameLst>
                                          <p:attrName>ppt_x</p:attrName>
                                        </p:attrNameLst>
                                      </p:cBhvr>
                                      <p:tavLst>
                                        <p:tav tm="0">
                                          <p:val>
                                            <p:strVal val="#ppt_x"/>
                                          </p:val>
                                        </p:tav>
                                        <p:tav tm="100000">
                                          <p:val>
                                            <p:strVal val="#ppt_x"/>
                                          </p:val>
                                        </p:tav>
                                      </p:tavLst>
                                    </p:anim>
                                    <p:anim calcmode="lin" valueType="num">
                                      <p:cBhvr additive="repl">
                                        <p:cTn id="224" dur="500" fill="hold"/>
                                        <p:tgtEl>
                                          <p:spTgt spid="349"/>
                                        </p:tgtEl>
                                        <p:attrNameLst>
                                          <p:attrName>ppt_y</p:attrName>
                                        </p:attrNameLst>
                                      </p:cBhvr>
                                      <p:tavLst>
                                        <p:tav tm="0">
                                          <p:val>
                                            <p:strVal val="1+#ppt_h/2"/>
                                          </p:val>
                                        </p:tav>
                                        <p:tav tm="100000">
                                          <p:val>
                                            <p:strVal val="#ppt_y"/>
                                          </p:val>
                                        </p:tav>
                                      </p:tavLst>
                                    </p:anim>
                                  </p:childTnLst>
                                </p:cTn>
                              </p:par>
                              <p:par>
                                <p:cTn id="225" nodeType="withEffect" fill="hold" presetClass="entr" presetID="2" presetSubtype="4">
                                  <p:stCondLst>
                                    <p:cond delay="0"/>
                                  </p:stCondLst>
                                  <p:childTnLst>
                                    <p:set>
                                      <p:cBhvr>
                                        <p:cTn id="226" dur="1" fill="hold">
                                          <p:stCondLst>
                                            <p:cond delay="0"/>
                                          </p:stCondLst>
                                        </p:cTn>
                                        <p:tgtEl>
                                          <p:spTgt spid="353"/>
                                        </p:tgtEl>
                                        <p:attrNameLst>
                                          <p:attrName>style.visibility</p:attrName>
                                        </p:attrNameLst>
                                      </p:cBhvr>
                                      <p:to>
                                        <p:strVal val="visible"/>
                                      </p:to>
                                    </p:set>
                                    <p:anim calcmode="lin" valueType="num">
                                      <p:cBhvr additive="repl">
                                        <p:cTn id="227" dur="500" fill="hold"/>
                                        <p:tgtEl>
                                          <p:spTgt spid="353"/>
                                        </p:tgtEl>
                                        <p:attrNameLst>
                                          <p:attrName>ppt_x</p:attrName>
                                        </p:attrNameLst>
                                      </p:cBhvr>
                                      <p:tavLst>
                                        <p:tav tm="0">
                                          <p:val>
                                            <p:strVal val="#ppt_x"/>
                                          </p:val>
                                        </p:tav>
                                        <p:tav tm="100000">
                                          <p:val>
                                            <p:strVal val="#ppt_x"/>
                                          </p:val>
                                        </p:tav>
                                      </p:tavLst>
                                    </p:anim>
                                    <p:anim calcmode="lin" valueType="num">
                                      <p:cBhvr additive="repl">
                                        <p:cTn id="228" dur="500" fill="hold"/>
                                        <p:tgtEl>
                                          <p:spTgt spid="353"/>
                                        </p:tgtEl>
                                        <p:attrNameLst>
                                          <p:attrName>ppt_y</p:attrName>
                                        </p:attrNameLst>
                                      </p:cBhvr>
                                      <p:tavLst>
                                        <p:tav tm="0">
                                          <p:val>
                                            <p:strVal val="1+#ppt_h/2"/>
                                          </p:val>
                                        </p:tav>
                                        <p:tav tm="100000">
                                          <p:val>
                                            <p:strVal val="#ppt_y"/>
                                          </p:val>
                                        </p:tav>
                                      </p:tavLst>
                                    </p:anim>
                                  </p:childTnLst>
                                </p:cTn>
                              </p:par>
                            </p:childTnLst>
                          </p:cTn>
                        </p:par>
                        <p:par>
                          <p:cTn id="229" fill="hold">
                            <p:stCondLst>
                              <p:cond delay="2000"/>
                            </p:stCondLst>
                            <p:childTnLst>
                              <p:par>
                                <p:cTn id="230" nodeType="afterEffect" fill="hold" presetClass="entr" presetID="2" presetSubtype="4">
                                  <p:stCondLst>
                                    <p:cond delay="0"/>
                                  </p:stCondLst>
                                  <p:childTnLst>
                                    <p:set>
                                      <p:cBhvr>
                                        <p:cTn id="231" dur="1" fill="hold">
                                          <p:stCondLst>
                                            <p:cond delay="0"/>
                                          </p:stCondLst>
                                        </p:cTn>
                                        <p:tgtEl>
                                          <p:spTgt spid="361"/>
                                        </p:tgtEl>
                                        <p:attrNameLst>
                                          <p:attrName>style.visibility</p:attrName>
                                        </p:attrNameLst>
                                      </p:cBhvr>
                                      <p:to>
                                        <p:strVal val="visible"/>
                                      </p:to>
                                    </p:set>
                                    <p:anim calcmode="lin" valueType="num">
                                      <p:cBhvr additive="repl">
                                        <p:cTn id="232" dur="500" fill="hold"/>
                                        <p:tgtEl>
                                          <p:spTgt spid="361"/>
                                        </p:tgtEl>
                                        <p:attrNameLst>
                                          <p:attrName>ppt_x</p:attrName>
                                        </p:attrNameLst>
                                      </p:cBhvr>
                                      <p:tavLst>
                                        <p:tav tm="0">
                                          <p:val>
                                            <p:strVal val="#ppt_x"/>
                                          </p:val>
                                        </p:tav>
                                        <p:tav tm="100000">
                                          <p:val>
                                            <p:strVal val="#ppt_x"/>
                                          </p:val>
                                        </p:tav>
                                      </p:tavLst>
                                    </p:anim>
                                    <p:anim calcmode="lin" valueType="num">
                                      <p:cBhvr additive="repl">
                                        <p:cTn id="233" dur="500" fill="hold"/>
                                        <p:tgtEl>
                                          <p:spTgt spid="361"/>
                                        </p:tgtEl>
                                        <p:attrNameLst>
                                          <p:attrName>ppt_y</p:attrName>
                                        </p:attrNameLst>
                                      </p:cBhvr>
                                      <p:tavLst>
                                        <p:tav tm="0">
                                          <p:val>
                                            <p:strVal val="1+#ppt_h/2"/>
                                          </p:val>
                                        </p:tav>
                                        <p:tav tm="100000">
                                          <p:val>
                                            <p:strVal val="#ppt_y"/>
                                          </p:val>
                                        </p:tav>
                                      </p:tavLst>
                                    </p:anim>
                                  </p:childTnLst>
                                </p:cTn>
                              </p:par>
                            </p:childTnLst>
                          </p:cTn>
                        </p:par>
                        <p:par>
                          <p:cTn id="234" fill="hold">
                            <p:stCondLst>
                              <p:cond delay="2500"/>
                            </p:stCondLst>
                            <p:childTnLst>
                              <p:par>
                                <p:cTn id="235" nodeType="afterEffect" fill="hold" presetClass="entr" presetID="2" presetSubtype="4">
                                  <p:stCondLst>
                                    <p:cond delay="0"/>
                                  </p:stCondLst>
                                  <p:childTnLst>
                                    <p:set>
                                      <p:cBhvr>
                                        <p:cTn id="236" dur="1" fill="hold">
                                          <p:stCondLst>
                                            <p:cond delay="0"/>
                                          </p:stCondLst>
                                        </p:cTn>
                                        <p:tgtEl>
                                          <p:spTgt spid="350"/>
                                        </p:tgtEl>
                                        <p:attrNameLst>
                                          <p:attrName>style.visibility</p:attrName>
                                        </p:attrNameLst>
                                      </p:cBhvr>
                                      <p:to>
                                        <p:strVal val="visible"/>
                                      </p:to>
                                    </p:set>
                                    <p:anim calcmode="lin" valueType="num">
                                      <p:cBhvr additive="repl">
                                        <p:cTn id="237" dur="500" fill="hold"/>
                                        <p:tgtEl>
                                          <p:spTgt spid="350"/>
                                        </p:tgtEl>
                                        <p:attrNameLst>
                                          <p:attrName>ppt_x</p:attrName>
                                        </p:attrNameLst>
                                      </p:cBhvr>
                                      <p:tavLst>
                                        <p:tav tm="0">
                                          <p:val>
                                            <p:strVal val="#ppt_x"/>
                                          </p:val>
                                        </p:tav>
                                        <p:tav tm="100000">
                                          <p:val>
                                            <p:strVal val="#ppt_x"/>
                                          </p:val>
                                        </p:tav>
                                      </p:tavLst>
                                    </p:anim>
                                    <p:anim calcmode="lin" valueType="num">
                                      <p:cBhvr additive="repl">
                                        <p:cTn id="238" dur="500" fill="hold"/>
                                        <p:tgtEl>
                                          <p:spTgt spid="350"/>
                                        </p:tgtEl>
                                        <p:attrNameLst>
                                          <p:attrName>ppt_y</p:attrName>
                                        </p:attrNameLst>
                                      </p:cBhvr>
                                      <p:tavLst>
                                        <p:tav tm="0">
                                          <p:val>
                                            <p:strVal val="1+#ppt_h/2"/>
                                          </p:val>
                                        </p:tav>
                                        <p:tav tm="100000">
                                          <p:val>
                                            <p:strVal val="#ppt_y"/>
                                          </p:val>
                                        </p:tav>
                                      </p:tavLst>
                                    </p:anim>
                                  </p:childTnLst>
                                </p:cTn>
                              </p:par>
                              <p:par>
                                <p:cTn id="239" nodeType="withEffect" fill="hold" presetClass="entr" presetID="2" presetSubtype="4">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repl">
                                        <p:cTn id="241" dur="500" fill="hold"/>
                                        <p:tgtEl>
                                          <p:spTgt spid="357"/>
                                        </p:tgtEl>
                                        <p:attrNameLst>
                                          <p:attrName>ppt_x</p:attrName>
                                        </p:attrNameLst>
                                      </p:cBhvr>
                                      <p:tavLst>
                                        <p:tav tm="0">
                                          <p:val>
                                            <p:strVal val="#ppt_x"/>
                                          </p:val>
                                        </p:tav>
                                        <p:tav tm="100000">
                                          <p:val>
                                            <p:strVal val="#ppt_x"/>
                                          </p:val>
                                        </p:tav>
                                      </p:tavLst>
                                    </p:anim>
                                    <p:anim calcmode="lin" valueType="num">
                                      <p:cBhvr additive="repl">
                                        <p:cTn id="242" dur="50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3000"/>
                            </p:stCondLst>
                            <p:childTnLst>
                              <p:par>
                                <p:cTn id="244" nodeType="afterEffect" fill="hold" presetClass="entr" presetID="2" presetSubtype="4">
                                  <p:stCondLst>
                                    <p:cond delay="0"/>
                                  </p:stCondLst>
                                  <p:childTnLst>
                                    <p:set>
                                      <p:cBhvr>
                                        <p:cTn id="245" dur="1" fill="hold">
                                          <p:stCondLst>
                                            <p:cond delay="0"/>
                                          </p:stCondLst>
                                        </p:cTn>
                                        <p:tgtEl>
                                          <p:spTgt spid="363"/>
                                        </p:tgtEl>
                                        <p:attrNameLst>
                                          <p:attrName>style.visibility</p:attrName>
                                        </p:attrNameLst>
                                      </p:cBhvr>
                                      <p:to>
                                        <p:strVal val="visible"/>
                                      </p:to>
                                    </p:set>
                                    <p:anim calcmode="lin" valueType="num">
                                      <p:cBhvr additive="repl">
                                        <p:cTn id="246" dur="500" fill="hold"/>
                                        <p:tgtEl>
                                          <p:spTgt spid="363"/>
                                        </p:tgtEl>
                                        <p:attrNameLst>
                                          <p:attrName>ppt_x</p:attrName>
                                        </p:attrNameLst>
                                      </p:cBhvr>
                                      <p:tavLst>
                                        <p:tav tm="0">
                                          <p:val>
                                            <p:strVal val="#ppt_x"/>
                                          </p:val>
                                        </p:tav>
                                        <p:tav tm="100000">
                                          <p:val>
                                            <p:strVal val="#ppt_x"/>
                                          </p:val>
                                        </p:tav>
                                      </p:tavLst>
                                    </p:anim>
                                    <p:anim calcmode="lin" valueType="num">
                                      <p:cBhvr additive="repl">
                                        <p:cTn id="247" dur="500" fill="hold"/>
                                        <p:tgtEl>
                                          <p:spTgt spid="363"/>
                                        </p:tgtEl>
                                        <p:attrNameLst>
                                          <p:attrName>ppt_y</p:attrName>
                                        </p:attrNameLst>
                                      </p:cBhvr>
                                      <p:tavLst>
                                        <p:tav tm="0">
                                          <p:val>
                                            <p:strVal val="1+#ppt_h/2"/>
                                          </p:val>
                                        </p:tav>
                                        <p:tav tm="100000">
                                          <p:val>
                                            <p:strVal val="#ppt_y"/>
                                          </p:val>
                                        </p:tav>
                                      </p:tavLst>
                                    </p:anim>
                                  </p:childTnLst>
                                </p:cTn>
                              </p:par>
                            </p:childTnLst>
                          </p:cTn>
                        </p:par>
                        <p:par>
                          <p:cTn id="248" fill="hold">
                            <p:stCondLst>
                              <p:cond delay="3500"/>
                            </p:stCondLst>
                            <p:childTnLst>
                              <p:par>
                                <p:cTn id="249" nodeType="afterEffect" fill="hold" presetClass="entr" presetID="2" presetSubtype="4">
                                  <p:stCondLst>
                                    <p:cond delay="0"/>
                                  </p:stCondLst>
                                  <p:childTnLst>
                                    <p:set>
                                      <p:cBhvr>
                                        <p:cTn id="250" dur="1" fill="hold">
                                          <p:stCondLst>
                                            <p:cond delay="0"/>
                                          </p:stCondLst>
                                        </p:cTn>
                                        <p:tgtEl>
                                          <p:spTgt spid="343"/>
                                        </p:tgtEl>
                                        <p:attrNameLst>
                                          <p:attrName>style.visibility</p:attrName>
                                        </p:attrNameLst>
                                      </p:cBhvr>
                                      <p:to>
                                        <p:strVal val="visible"/>
                                      </p:to>
                                    </p:set>
                                    <p:anim calcmode="lin" valueType="num">
                                      <p:cBhvr additive="repl">
                                        <p:cTn id="251" dur="500" fill="hold"/>
                                        <p:tgtEl>
                                          <p:spTgt spid="343"/>
                                        </p:tgtEl>
                                        <p:attrNameLst>
                                          <p:attrName>ppt_x</p:attrName>
                                        </p:attrNameLst>
                                      </p:cBhvr>
                                      <p:tavLst>
                                        <p:tav tm="0">
                                          <p:val>
                                            <p:strVal val="#ppt_x"/>
                                          </p:val>
                                        </p:tav>
                                        <p:tav tm="100000">
                                          <p:val>
                                            <p:strVal val="#ppt_x"/>
                                          </p:val>
                                        </p:tav>
                                      </p:tavLst>
                                    </p:anim>
                                    <p:anim calcmode="lin" valueType="num">
                                      <p:cBhvr additive="repl">
                                        <p:cTn id="252" dur="500" fill="hold"/>
                                        <p:tgtEl>
                                          <p:spTgt spid="343"/>
                                        </p:tgtEl>
                                        <p:attrNameLst>
                                          <p:attrName>ppt_y</p:attrName>
                                        </p:attrNameLst>
                                      </p:cBhvr>
                                      <p:tavLst>
                                        <p:tav tm="0">
                                          <p:val>
                                            <p:strVal val="1+#ppt_h/2"/>
                                          </p:val>
                                        </p:tav>
                                        <p:tav tm="100000">
                                          <p:val>
                                            <p:strVal val="#ppt_y"/>
                                          </p:val>
                                        </p:tav>
                                      </p:tavLst>
                                    </p:anim>
                                  </p:childTnLst>
                                </p:cTn>
                              </p:par>
                              <p:par>
                                <p:cTn id="253" nodeType="withEffect" fill="hold" presetClass="entr" presetID="2" presetSubtype="4">
                                  <p:stCondLst>
                                    <p:cond delay="0"/>
                                  </p:stCondLst>
                                  <p:childTnLst>
                                    <p:set>
                                      <p:cBhvr>
                                        <p:cTn id="254" dur="1" fill="hold">
                                          <p:stCondLst>
                                            <p:cond delay="0"/>
                                          </p:stCondLst>
                                        </p:cTn>
                                        <p:tgtEl>
                                          <p:spTgt spid="351"/>
                                        </p:tgtEl>
                                        <p:attrNameLst>
                                          <p:attrName>style.visibility</p:attrName>
                                        </p:attrNameLst>
                                      </p:cBhvr>
                                      <p:to>
                                        <p:strVal val="visible"/>
                                      </p:to>
                                    </p:set>
                                    <p:anim calcmode="lin" valueType="num">
                                      <p:cBhvr additive="repl">
                                        <p:cTn id="255" dur="500" fill="hold"/>
                                        <p:tgtEl>
                                          <p:spTgt spid="351"/>
                                        </p:tgtEl>
                                        <p:attrNameLst>
                                          <p:attrName>ppt_x</p:attrName>
                                        </p:attrNameLst>
                                      </p:cBhvr>
                                      <p:tavLst>
                                        <p:tav tm="0">
                                          <p:val>
                                            <p:strVal val="#ppt_x"/>
                                          </p:val>
                                        </p:tav>
                                        <p:tav tm="100000">
                                          <p:val>
                                            <p:strVal val="#ppt_x"/>
                                          </p:val>
                                        </p:tav>
                                      </p:tavLst>
                                    </p:anim>
                                    <p:anim calcmode="lin" valueType="num">
                                      <p:cBhvr additive="repl">
                                        <p:cTn id="256" dur="500" fill="hold"/>
                                        <p:tgtEl>
                                          <p:spTgt spid="351"/>
                                        </p:tgtEl>
                                        <p:attrNameLst>
                                          <p:attrName>ppt_y</p:attrName>
                                        </p:attrNameLst>
                                      </p:cBhvr>
                                      <p:tavLst>
                                        <p:tav tm="0">
                                          <p:val>
                                            <p:strVal val="1+#ppt_h/2"/>
                                          </p:val>
                                        </p:tav>
                                        <p:tav tm="100000">
                                          <p:val>
                                            <p:strVal val="#ppt_y"/>
                                          </p:val>
                                        </p:tav>
                                      </p:tavLst>
                                    </p:anim>
                                  </p:childTnLst>
                                </p:cTn>
                              </p:par>
                            </p:childTnLst>
                          </p:cTn>
                        </p:par>
                        <p:par>
                          <p:cTn id="257" fill="hold">
                            <p:stCondLst>
                              <p:cond delay="4000"/>
                            </p:stCondLst>
                            <p:childTnLst>
                              <p:par>
                                <p:cTn id="258" nodeType="afterEffect" fill="hold" presetClass="entr" presetID="2" presetSubtype="4">
                                  <p:stCondLst>
                                    <p:cond delay="0"/>
                                  </p:stCondLst>
                                  <p:childTnLst>
                                    <p:set>
                                      <p:cBhvr>
                                        <p:cTn id="259" dur="1" fill="hold">
                                          <p:stCondLst>
                                            <p:cond delay="0"/>
                                          </p:stCondLst>
                                        </p:cTn>
                                        <p:tgtEl>
                                          <p:spTgt spid="359"/>
                                        </p:tgtEl>
                                        <p:attrNameLst>
                                          <p:attrName>style.visibility</p:attrName>
                                        </p:attrNameLst>
                                      </p:cBhvr>
                                      <p:to>
                                        <p:strVal val="visible"/>
                                      </p:to>
                                    </p:set>
                                    <p:anim calcmode="lin" valueType="num">
                                      <p:cBhvr additive="repl">
                                        <p:cTn id="260" dur="500" fill="hold"/>
                                        <p:tgtEl>
                                          <p:spTgt spid="359"/>
                                        </p:tgtEl>
                                        <p:attrNameLst>
                                          <p:attrName>ppt_x</p:attrName>
                                        </p:attrNameLst>
                                      </p:cBhvr>
                                      <p:tavLst>
                                        <p:tav tm="0">
                                          <p:val>
                                            <p:strVal val="#ppt_x"/>
                                          </p:val>
                                        </p:tav>
                                        <p:tav tm="100000">
                                          <p:val>
                                            <p:strVal val="#ppt_x"/>
                                          </p:val>
                                        </p:tav>
                                      </p:tavLst>
                                    </p:anim>
                                    <p:anim calcmode="lin" valueType="num">
                                      <p:cBhvr additive="repl">
                                        <p:cTn id="261" dur="500" fill="hold"/>
                                        <p:tgtEl>
                                          <p:spTgt spid="359"/>
                                        </p:tgtEl>
                                        <p:attrNameLst>
                                          <p:attrName>ppt_y</p:attrName>
                                        </p:attrNameLst>
                                      </p:cBhvr>
                                      <p:tavLst>
                                        <p:tav tm="0">
                                          <p:val>
                                            <p:strVal val="1+#ppt_h/2"/>
                                          </p:val>
                                        </p:tav>
                                        <p:tav tm="100000">
                                          <p:val>
                                            <p:strVal val="#ppt_y"/>
                                          </p:val>
                                        </p:tav>
                                      </p:tavLst>
                                    </p:anim>
                                  </p:childTnLst>
                                </p:cTn>
                              </p:par>
                            </p:childTnLst>
                          </p:cTn>
                        </p:par>
                        <p:par>
                          <p:cTn id="262" fill="hold">
                            <p:stCondLst>
                              <p:cond delay="4500"/>
                            </p:stCondLst>
                            <p:childTnLst>
                              <p:par>
                                <p:cTn id="263" nodeType="afterEffect" fill="hold" presetClass="entr" presetID="2" presetSubtype="4">
                                  <p:stCondLst>
                                    <p:cond delay="0"/>
                                  </p:stCondLst>
                                  <p:childTnLst>
                                    <p:set>
                                      <p:cBhvr>
                                        <p:cTn id="264" dur="1" fill="hold">
                                          <p:stCondLst>
                                            <p:cond delay="0"/>
                                          </p:stCondLst>
                                        </p:cTn>
                                        <p:tgtEl>
                                          <p:spTgt spid="347"/>
                                        </p:tgtEl>
                                        <p:attrNameLst>
                                          <p:attrName>style.visibility</p:attrName>
                                        </p:attrNameLst>
                                      </p:cBhvr>
                                      <p:to>
                                        <p:strVal val="visible"/>
                                      </p:to>
                                    </p:set>
                                    <p:anim calcmode="lin" valueType="num">
                                      <p:cBhvr additive="repl">
                                        <p:cTn id="265" dur="500" fill="hold"/>
                                        <p:tgtEl>
                                          <p:spTgt spid="347"/>
                                        </p:tgtEl>
                                        <p:attrNameLst>
                                          <p:attrName>ppt_x</p:attrName>
                                        </p:attrNameLst>
                                      </p:cBhvr>
                                      <p:tavLst>
                                        <p:tav tm="0">
                                          <p:val>
                                            <p:strVal val="#ppt_x"/>
                                          </p:val>
                                        </p:tav>
                                        <p:tav tm="100000">
                                          <p:val>
                                            <p:strVal val="#ppt_x"/>
                                          </p:val>
                                        </p:tav>
                                      </p:tavLst>
                                    </p:anim>
                                    <p:anim calcmode="lin" valueType="num">
                                      <p:cBhvr additive="repl">
                                        <p:cTn id="266" dur="500" fill="hold"/>
                                        <p:tgtEl>
                                          <p:spTgt spid="347"/>
                                        </p:tgtEl>
                                        <p:attrNameLst>
                                          <p:attrName>ppt_y</p:attrName>
                                        </p:attrNameLst>
                                      </p:cBhvr>
                                      <p:tavLst>
                                        <p:tav tm="0">
                                          <p:val>
                                            <p:strVal val="1+#ppt_h/2"/>
                                          </p:val>
                                        </p:tav>
                                        <p:tav tm="100000">
                                          <p:val>
                                            <p:strVal val="#ppt_y"/>
                                          </p:val>
                                        </p:tav>
                                      </p:tavLst>
                                    </p:anim>
                                  </p:childTnLst>
                                </p:cTn>
                              </p:par>
                              <p:par>
                                <p:cTn id="267" nodeType="withEffect" fill="hold" presetClass="entr" presetID="2" presetSubtype="4">
                                  <p:stCondLst>
                                    <p:cond delay="0"/>
                                  </p:stCondLst>
                                  <p:childTnLst>
                                    <p:set>
                                      <p:cBhvr>
                                        <p:cTn id="268" dur="1" fill="hold">
                                          <p:stCondLst>
                                            <p:cond delay="0"/>
                                          </p:stCondLst>
                                        </p:cTn>
                                        <p:tgtEl>
                                          <p:spTgt spid="355"/>
                                        </p:tgtEl>
                                        <p:attrNameLst>
                                          <p:attrName>style.visibility</p:attrName>
                                        </p:attrNameLst>
                                      </p:cBhvr>
                                      <p:to>
                                        <p:strVal val="visible"/>
                                      </p:to>
                                    </p:set>
                                    <p:anim calcmode="lin" valueType="num">
                                      <p:cBhvr additive="repl">
                                        <p:cTn id="269" dur="500" fill="hold"/>
                                        <p:tgtEl>
                                          <p:spTgt spid="355"/>
                                        </p:tgtEl>
                                        <p:attrNameLst>
                                          <p:attrName>ppt_x</p:attrName>
                                        </p:attrNameLst>
                                      </p:cBhvr>
                                      <p:tavLst>
                                        <p:tav tm="0">
                                          <p:val>
                                            <p:strVal val="#ppt_x"/>
                                          </p:val>
                                        </p:tav>
                                        <p:tav tm="100000">
                                          <p:val>
                                            <p:strVal val="#ppt_x"/>
                                          </p:val>
                                        </p:tav>
                                      </p:tavLst>
                                    </p:anim>
                                    <p:anim calcmode="lin" valueType="num">
                                      <p:cBhvr additive="repl">
                                        <p:cTn id="270" dur="500" fill="hold"/>
                                        <p:tgtEl>
                                          <p:spTgt spid="355"/>
                                        </p:tgtEl>
                                        <p:attrNameLst>
                                          <p:attrName>ppt_y</p:attrName>
                                        </p:attrNameLst>
                                      </p:cBhvr>
                                      <p:tavLst>
                                        <p:tav tm="0">
                                          <p:val>
                                            <p:strVal val="1+#ppt_h/2"/>
                                          </p:val>
                                        </p:tav>
                                        <p:tav tm="100000">
                                          <p:val>
                                            <p:strVal val="#ppt_y"/>
                                          </p:val>
                                        </p:tav>
                                      </p:tavLst>
                                    </p:anim>
                                  </p:childTnLst>
                                </p:cTn>
                              </p:par>
                            </p:childTnLst>
                          </p:cTn>
                        </p:par>
                        <p:par>
                          <p:cTn id="271" fill="hold">
                            <p:stCondLst>
                              <p:cond delay="5000"/>
                            </p:stCondLst>
                            <p:childTnLst>
                              <p:par>
                                <p:cTn id="272" nodeType="afterEffect" fill="hold" presetClass="entr" presetID="2" presetSubtype="4">
                                  <p:stCondLst>
                                    <p:cond delay="0"/>
                                  </p:stCondLst>
                                  <p:childTnLst>
                                    <p:set>
                                      <p:cBhvr>
                                        <p:cTn id="273" dur="1" fill="hold">
                                          <p:stCondLst>
                                            <p:cond delay="0"/>
                                          </p:stCondLst>
                                        </p:cTn>
                                        <p:tgtEl>
                                          <p:spTgt spid="366"/>
                                        </p:tgtEl>
                                        <p:attrNameLst>
                                          <p:attrName>style.visibility</p:attrName>
                                        </p:attrNameLst>
                                      </p:cBhvr>
                                      <p:to>
                                        <p:strVal val="visible"/>
                                      </p:to>
                                    </p:set>
                                    <p:anim calcmode="lin" valueType="num">
                                      <p:cBhvr additive="repl">
                                        <p:cTn id="274" dur="500" fill="hold"/>
                                        <p:tgtEl>
                                          <p:spTgt spid="366"/>
                                        </p:tgtEl>
                                        <p:attrNameLst>
                                          <p:attrName>ppt_x</p:attrName>
                                        </p:attrNameLst>
                                      </p:cBhvr>
                                      <p:tavLst>
                                        <p:tav tm="0">
                                          <p:val>
                                            <p:strVal val="#ppt_x"/>
                                          </p:val>
                                        </p:tav>
                                        <p:tav tm="100000">
                                          <p:val>
                                            <p:strVal val="#ppt_x"/>
                                          </p:val>
                                        </p:tav>
                                      </p:tavLst>
                                    </p:anim>
                                    <p:anim calcmode="lin" valueType="num">
                                      <p:cBhvr additive="repl">
                                        <p:cTn id="275" dur="500" fill="hold"/>
                                        <p:tgtEl>
                                          <p:spTgt spid="366"/>
                                        </p:tgtEl>
                                        <p:attrNameLst>
                                          <p:attrName>ppt_y</p:attrName>
                                        </p:attrNameLst>
                                      </p:cBhvr>
                                      <p:tavLst>
                                        <p:tav tm="0">
                                          <p:val>
                                            <p:strVal val="1+#ppt_h/2"/>
                                          </p:val>
                                        </p:tav>
                                        <p:tav tm="100000">
                                          <p:val>
                                            <p:strVal val="#ppt_y"/>
                                          </p:val>
                                        </p:tav>
                                      </p:tavLst>
                                    </p:anim>
                                  </p:childTnLst>
                                </p:cTn>
                              </p:par>
                            </p:childTnLst>
                          </p:cTn>
                        </p:par>
                        <p:par>
                          <p:cTn id="276" fill="hold">
                            <p:stCondLst>
                              <p:cond delay="5500"/>
                            </p:stCondLst>
                            <p:childTnLst>
                              <p:par>
                                <p:cTn id="277" nodeType="afterEffect" fill="hold" presetClass="entr" presetID="2" presetSubtype="4">
                                  <p:stCondLst>
                                    <p:cond delay="0"/>
                                  </p:stCondLst>
                                  <p:childTnLst>
                                    <p:set>
                                      <p:cBhvr>
                                        <p:cTn id="278" dur="1" fill="hold">
                                          <p:stCondLst>
                                            <p:cond delay="0"/>
                                          </p:stCondLst>
                                        </p:cTn>
                                        <p:tgtEl>
                                          <p:spTgt spid="345"/>
                                        </p:tgtEl>
                                        <p:attrNameLst>
                                          <p:attrName>style.visibility</p:attrName>
                                        </p:attrNameLst>
                                      </p:cBhvr>
                                      <p:to>
                                        <p:strVal val="visible"/>
                                      </p:to>
                                    </p:set>
                                    <p:anim calcmode="lin" valueType="num">
                                      <p:cBhvr additive="repl">
                                        <p:cTn id="279" dur="500" fill="hold"/>
                                        <p:tgtEl>
                                          <p:spTgt spid="345"/>
                                        </p:tgtEl>
                                        <p:attrNameLst>
                                          <p:attrName>ppt_x</p:attrName>
                                        </p:attrNameLst>
                                      </p:cBhvr>
                                      <p:tavLst>
                                        <p:tav tm="0">
                                          <p:val>
                                            <p:strVal val="#ppt_x"/>
                                          </p:val>
                                        </p:tav>
                                        <p:tav tm="100000">
                                          <p:val>
                                            <p:strVal val="#ppt_x"/>
                                          </p:val>
                                        </p:tav>
                                      </p:tavLst>
                                    </p:anim>
                                    <p:anim calcmode="lin" valueType="num">
                                      <p:cBhvr additive="repl">
                                        <p:cTn id="280" dur="500" fill="hold"/>
                                        <p:tgtEl>
                                          <p:spTgt spid="345"/>
                                        </p:tgtEl>
                                        <p:attrNameLst>
                                          <p:attrName>ppt_y</p:attrName>
                                        </p:attrNameLst>
                                      </p:cBhvr>
                                      <p:tavLst>
                                        <p:tav tm="0">
                                          <p:val>
                                            <p:strVal val="1+#ppt_h/2"/>
                                          </p:val>
                                        </p:tav>
                                        <p:tav tm="100000">
                                          <p:val>
                                            <p:strVal val="#ppt_y"/>
                                          </p:val>
                                        </p:tav>
                                      </p:tavLst>
                                    </p:anim>
                                  </p:childTnLst>
                                </p:cTn>
                              </p:par>
                              <p:par>
                                <p:cTn id="281" nodeType="withEffect" fill="hold" presetClass="entr" presetID="2" presetSubtype="4">
                                  <p:stCondLst>
                                    <p:cond delay="0"/>
                                  </p:stCondLst>
                                  <p:childTnLst>
                                    <p:set>
                                      <p:cBhvr>
                                        <p:cTn id="282" dur="1" fill="hold">
                                          <p:stCondLst>
                                            <p:cond delay="0"/>
                                          </p:stCondLst>
                                        </p:cTn>
                                        <p:tgtEl>
                                          <p:spTgt spid="354"/>
                                        </p:tgtEl>
                                        <p:attrNameLst>
                                          <p:attrName>style.visibility</p:attrName>
                                        </p:attrNameLst>
                                      </p:cBhvr>
                                      <p:to>
                                        <p:strVal val="visible"/>
                                      </p:to>
                                    </p:set>
                                    <p:anim calcmode="lin" valueType="num">
                                      <p:cBhvr additive="repl">
                                        <p:cTn id="283" dur="500" fill="hold"/>
                                        <p:tgtEl>
                                          <p:spTgt spid="354"/>
                                        </p:tgtEl>
                                        <p:attrNameLst>
                                          <p:attrName>ppt_x</p:attrName>
                                        </p:attrNameLst>
                                      </p:cBhvr>
                                      <p:tavLst>
                                        <p:tav tm="0">
                                          <p:val>
                                            <p:strVal val="#ppt_x"/>
                                          </p:val>
                                        </p:tav>
                                        <p:tav tm="100000">
                                          <p:val>
                                            <p:strVal val="#ppt_x"/>
                                          </p:val>
                                        </p:tav>
                                      </p:tavLst>
                                    </p:anim>
                                    <p:anim calcmode="lin" valueType="num">
                                      <p:cBhvr additive="repl">
                                        <p:cTn id="284" dur="500" fill="hold"/>
                                        <p:tgtEl>
                                          <p:spTgt spid="354"/>
                                        </p:tgtEl>
                                        <p:attrNameLst>
                                          <p:attrName>ppt_y</p:attrName>
                                        </p:attrNameLst>
                                      </p:cBhvr>
                                      <p:tavLst>
                                        <p:tav tm="0">
                                          <p:val>
                                            <p:strVal val="1+#ppt_h/2"/>
                                          </p:val>
                                        </p:tav>
                                        <p:tav tm="100000">
                                          <p:val>
                                            <p:strVal val="#ppt_y"/>
                                          </p:val>
                                        </p:tav>
                                      </p:tavLst>
                                    </p:anim>
                                  </p:childTnLst>
                                </p:cTn>
                              </p:par>
                            </p:childTnLst>
                          </p:cTn>
                        </p:par>
                        <p:par>
                          <p:cTn id="285" fill="hold">
                            <p:stCondLst>
                              <p:cond delay="6000"/>
                            </p:stCondLst>
                            <p:childTnLst>
                              <p:par>
                                <p:cTn id="286" nodeType="afterEffect" fill="hold" presetClass="entr" presetID="2" presetSubtype="4">
                                  <p:stCondLst>
                                    <p:cond delay="0"/>
                                  </p:stCondLst>
                                  <p:childTnLst>
                                    <p:set>
                                      <p:cBhvr>
                                        <p:cTn id="287" dur="1" fill="hold">
                                          <p:stCondLst>
                                            <p:cond delay="0"/>
                                          </p:stCondLst>
                                        </p:cTn>
                                        <p:tgtEl>
                                          <p:spTgt spid="365"/>
                                        </p:tgtEl>
                                        <p:attrNameLst>
                                          <p:attrName>style.visibility</p:attrName>
                                        </p:attrNameLst>
                                      </p:cBhvr>
                                      <p:to>
                                        <p:strVal val="visible"/>
                                      </p:to>
                                    </p:set>
                                    <p:anim calcmode="lin" valueType="num">
                                      <p:cBhvr additive="repl">
                                        <p:cTn id="288" dur="500" fill="hold"/>
                                        <p:tgtEl>
                                          <p:spTgt spid="365"/>
                                        </p:tgtEl>
                                        <p:attrNameLst>
                                          <p:attrName>ppt_x</p:attrName>
                                        </p:attrNameLst>
                                      </p:cBhvr>
                                      <p:tavLst>
                                        <p:tav tm="0">
                                          <p:val>
                                            <p:strVal val="#ppt_x"/>
                                          </p:val>
                                        </p:tav>
                                        <p:tav tm="100000">
                                          <p:val>
                                            <p:strVal val="#ppt_x"/>
                                          </p:val>
                                        </p:tav>
                                      </p:tavLst>
                                    </p:anim>
                                    <p:anim calcmode="lin" valueType="num">
                                      <p:cBhvr additive="repl">
                                        <p:cTn id="289" dur="500" fill="hold"/>
                                        <p:tgtEl>
                                          <p:spTgt spid="365"/>
                                        </p:tgtEl>
                                        <p:attrNameLst>
                                          <p:attrName>ppt_y</p:attrName>
                                        </p:attrNameLst>
                                      </p:cBhvr>
                                      <p:tavLst>
                                        <p:tav tm="0">
                                          <p:val>
                                            <p:strVal val="1+#ppt_h/2"/>
                                          </p:val>
                                        </p:tav>
                                        <p:tav tm="100000">
                                          <p:val>
                                            <p:strVal val="#ppt_y"/>
                                          </p:val>
                                        </p:tav>
                                      </p:tavLst>
                                    </p:anim>
                                  </p:childTnLst>
                                </p:cTn>
                              </p:par>
                            </p:childTnLst>
                          </p:cTn>
                        </p:par>
                        <p:par>
                          <p:cTn id="290" fill="hold">
                            <p:stCondLst>
                              <p:cond delay="6500"/>
                            </p:stCondLst>
                            <p:childTnLst>
                              <p:par>
                                <p:cTn id="291" nodeType="afterEffect" fill="hold" presetClass="entr" presetID="2" presetSubtype="4">
                                  <p:stCondLst>
                                    <p:cond delay="0"/>
                                  </p:stCondLst>
                                  <p:childTnLst>
                                    <p:set>
                                      <p:cBhvr>
                                        <p:cTn id="292" dur="1" fill="hold">
                                          <p:stCondLst>
                                            <p:cond delay="0"/>
                                          </p:stCondLst>
                                        </p:cTn>
                                        <p:tgtEl>
                                          <p:spTgt spid="344"/>
                                        </p:tgtEl>
                                        <p:attrNameLst>
                                          <p:attrName>style.visibility</p:attrName>
                                        </p:attrNameLst>
                                      </p:cBhvr>
                                      <p:to>
                                        <p:strVal val="visible"/>
                                      </p:to>
                                    </p:set>
                                    <p:anim calcmode="lin" valueType="num">
                                      <p:cBhvr additive="repl">
                                        <p:cTn id="293" dur="500" fill="hold"/>
                                        <p:tgtEl>
                                          <p:spTgt spid="344"/>
                                        </p:tgtEl>
                                        <p:attrNameLst>
                                          <p:attrName>ppt_x</p:attrName>
                                        </p:attrNameLst>
                                      </p:cBhvr>
                                      <p:tavLst>
                                        <p:tav tm="0">
                                          <p:val>
                                            <p:strVal val="#ppt_x"/>
                                          </p:val>
                                        </p:tav>
                                        <p:tav tm="100000">
                                          <p:val>
                                            <p:strVal val="#ppt_x"/>
                                          </p:val>
                                        </p:tav>
                                      </p:tavLst>
                                    </p:anim>
                                    <p:anim calcmode="lin" valueType="num">
                                      <p:cBhvr additive="repl">
                                        <p:cTn id="294" dur="500" fill="hold"/>
                                        <p:tgtEl>
                                          <p:spTgt spid="344"/>
                                        </p:tgtEl>
                                        <p:attrNameLst>
                                          <p:attrName>ppt_y</p:attrName>
                                        </p:attrNameLst>
                                      </p:cBhvr>
                                      <p:tavLst>
                                        <p:tav tm="0">
                                          <p:val>
                                            <p:strVal val="1+#ppt_h/2"/>
                                          </p:val>
                                        </p:tav>
                                        <p:tav tm="100000">
                                          <p:val>
                                            <p:strVal val="#ppt_y"/>
                                          </p:val>
                                        </p:tav>
                                      </p:tavLst>
                                    </p:anim>
                                  </p:childTnLst>
                                </p:cTn>
                              </p:par>
                              <p:par>
                                <p:cTn id="295" nodeType="withEffect" fill="hold" presetClass="entr" presetID="2" presetSubtype="4">
                                  <p:stCondLst>
                                    <p:cond delay="0"/>
                                  </p:stCondLst>
                                  <p:childTnLst>
                                    <p:set>
                                      <p:cBhvr>
                                        <p:cTn id="296" dur="1" fill="hold">
                                          <p:stCondLst>
                                            <p:cond delay="0"/>
                                          </p:stCondLst>
                                        </p:cTn>
                                        <p:tgtEl>
                                          <p:spTgt spid="352"/>
                                        </p:tgtEl>
                                        <p:attrNameLst>
                                          <p:attrName>style.visibility</p:attrName>
                                        </p:attrNameLst>
                                      </p:cBhvr>
                                      <p:to>
                                        <p:strVal val="visible"/>
                                      </p:to>
                                    </p:set>
                                    <p:anim calcmode="lin" valueType="num">
                                      <p:cBhvr additive="repl">
                                        <p:cTn id="297" dur="500" fill="hold"/>
                                        <p:tgtEl>
                                          <p:spTgt spid="352"/>
                                        </p:tgtEl>
                                        <p:attrNameLst>
                                          <p:attrName>ppt_x</p:attrName>
                                        </p:attrNameLst>
                                      </p:cBhvr>
                                      <p:tavLst>
                                        <p:tav tm="0">
                                          <p:val>
                                            <p:strVal val="#ppt_x"/>
                                          </p:val>
                                        </p:tav>
                                        <p:tav tm="100000">
                                          <p:val>
                                            <p:strVal val="#ppt_x"/>
                                          </p:val>
                                        </p:tav>
                                      </p:tavLst>
                                    </p:anim>
                                    <p:anim calcmode="lin" valueType="num">
                                      <p:cBhvr additive="repl">
                                        <p:cTn id="298" dur="500" fill="hold"/>
                                        <p:tgtEl>
                                          <p:spTgt spid="352"/>
                                        </p:tgtEl>
                                        <p:attrNameLst>
                                          <p:attrName>ppt_y</p:attrName>
                                        </p:attrNameLst>
                                      </p:cBhvr>
                                      <p:tavLst>
                                        <p:tav tm="0">
                                          <p:val>
                                            <p:strVal val="1+#ppt_h/2"/>
                                          </p:val>
                                        </p:tav>
                                        <p:tav tm="100000">
                                          <p:val>
                                            <p:strVal val="#ppt_y"/>
                                          </p:val>
                                        </p:tav>
                                      </p:tavLst>
                                    </p:anim>
                                  </p:childTnLst>
                                </p:cTn>
                              </p:par>
                            </p:childTnLst>
                          </p:cTn>
                        </p:par>
                        <p:par>
                          <p:cTn id="299" fill="hold">
                            <p:stCondLst>
                              <p:cond delay="7000"/>
                            </p:stCondLst>
                            <p:childTnLst>
                              <p:par>
                                <p:cTn id="300" nodeType="afterEffect" fill="hold" presetClass="entr" presetID="2" presetSubtype="4">
                                  <p:stCondLst>
                                    <p:cond delay="0"/>
                                  </p:stCondLst>
                                  <p:childTnLst>
                                    <p:set>
                                      <p:cBhvr>
                                        <p:cTn id="301" dur="1" fill="hold">
                                          <p:stCondLst>
                                            <p:cond delay="0"/>
                                          </p:stCondLst>
                                        </p:cTn>
                                        <p:tgtEl>
                                          <p:spTgt spid="362"/>
                                        </p:tgtEl>
                                        <p:attrNameLst>
                                          <p:attrName>style.visibility</p:attrName>
                                        </p:attrNameLst>
                                      </p:cBhvr>
                                      <p:to>
                                        <p:strVal val="visible"/>
                                      </p:to>
                                    </p:set>
                                    <p:anim calcmode="lin" valueType="num">
                                      <p:cBhvr additive="repl">
                                        <p:cTn id="302" dur="500" fill="hold"/>
                                        <p:tgtEl>
                                          <p:spTgt spid="362"/>
                                        </p:tgtEl>
                                        <p:attrNameLst>
                                          <p:attrName>ppt_x</p:attrName>
                                        </p:attrNameLst>
                                      </p:cBhvr>
                                      <p:tavLst>
                                        <p:tav tm="0">
                                          <p:val>
                                            <p:strVal val="#ppt_x"/>
                                          </p:val>
                                        </p:tav>
                                        <p:tav tm="100000">
                                          <p:val>
                                            <p:strVal val="#ppt_x"/>
                                          </p:val>
                                        </p:tav>
                                      </p:tavLst>
                                    </p:anim>
                                    <p:anim calcmode="lin" valueType="num">
                                      <p:cBhvr additive="repl">
                                        <p:cTn id="303" dur="500" fill="hold"/>
                                        <p:tgtEl>
                                          <p:spTgt spid="362"/>
                                        </p:tgtEl>
                                        <p:attrNameLst>
                                          <p:attrName>ppt_y</p:attrName>
                                        </p:attrNameLst>
                                      </p:cBhvr>
                                      <p:tavLst>
                                        <p:tav tm="0">
                                          <p:val>
                                            <p:strVal val="1+#ppt_h/2"/>
                                          </p:val>
                                        </p:tav>
                                        <p:tav tm="100000">
                                          <p:val>
                                            <p:strVal val="#ppt_y"/>
                                          </p:val>
                                        </p:tav>
                                      </p:tavLst>
                                    </p:anim>
                                  </p:childTnLst>
                                </p:cTn>
                              </p:par>
                            </p:childTnLst>
                          </p:cTn>
                        </p:par>
                        <p:par>
                          <p:cTn id="304" fill="hold">
                            <p:stCondLst>
                              <p:cond delay="7500"/>
                            </p:stCondLst>
                            <p:childTnLst>
                              <p:par>
                                <p:cTn id="305" nodeType="afterEffect" fill="hold" presetClass="entr" presetID="2" presetSubtype="4">
                                  <p:stCondLst>
                                    <p:cond delay="0"/>
                                  </p:stCondLst>
                                  <p:childTnLst>
                                    <p:set>
                                      <p:cBhvr>
                                        <p:cTn id="306" dur="1" fill="hold">
                                          <p:stCondLst>
                                            <p:cond delay="0"/>
                                          </p:stCondLst>
                                        </p:cTn>
                                        <p:tgtEl>
                                          <p:spTgt spid="346"/>
                                        </p:tgtEl>
                                        <p:attrNameLst>
                                          <p:attrName>style.visibility</p:attrName>
                                        </p:attrNameLst>
                                      </p:cBhvr>
                                      <p:to>
                                        <p:strVal val="visible"/>
                                      </p:to>
                                    </p:set>
                                    <p:anim calcmode="lin" valueType="num">
                                      <p:cBhvr additive="repl">
                                        <p:cTn id="307" dur="500" fill="hold"/>
                                        <p:tgtEl>
                                          <p:spTgt spid="346"/>
                                        </p:tgtEl>
                                        <p:attrNameLst>
                                          <p:attrName>ppt_x</p:attrName>
                                        </p:attrNameLst>
                                      </p:cBhvr>
                                      <p:tavLst>
                                        <p:tav tm="0">
                                          <p:val>
                                            <p:strVal val="#ppt_x"/>
                                          </p:val>
                                        </p:tav>
                                        <p:tav tm="100000">
                                          <p:val>
                                            <p:strVal val="#ppt_x"/>
                                          </p:val>
                                        </p:tav>
                                      </p:tavLst>
                                    </p:anim>
                                    <p:anim calcmode="lin" valueType="num">
                                      <p:cBhvr additive="repl">
                                        <p:cTn id="308" dur="500" fill="hold"/>
                                        <p:tgtEl>
                                          <p:spTgt spid="346"/>
                                        </p:tgtEl>
                                        <p:attrNameLst>
                                          <p:attrName>ppt_y</p:attrName>
                                        </p:attrNameLst>
                                      </p:cBhvr>
                                      <p:tavLst>
                                        <p:tav tm="0">
                                          <p:val>
                                            <p:strVal val="1+#ppt_h/2"/>
                                          </p:val>
                                        </p:tav>
                                        <p:tav tm="100000">
                                          <p:val>
                                            <p:strVal val="#ppt_y"/>
                                          </p:val>
                                        </p:tav>
                                      </p:tavLst>
                                    </p:anim>
                                  </p:childTnLst>
                                </p:cTn>
                              </p:par>
                              <p:par>
                                <p:cTn id="309" nodeType="withEffect" fill="hold" presetClass="entr" presetID="2" presetSubtype="4">
                                  <p:stCondLst>
                                    <p:cond delay="0"/>
                                  </p:stCondLst>
                                  <p:childTnLst>
                                    <p:set>
                                      <p:cBhvr>
                                        <p:cTn id="310" dur="1" fill="hold">
                                          <p:stCondLst>
                                            <p:cond delay="0"/>
                                          </p:stCondLst>
                                        </p:cTn>
                                        <p:tgtEl>
                                          <p:spTgt spid="356"/>
                                        </p:tgtEl>
                                        <p:attrNameLst>
                                          <p:attrName>style.visibility</p:attrName>
                                        </p:attrNameLst>
                                      </p:cBhvr>
                                      <p:to>
                                        <p:strVal val="visible"/>
                                      </p:to>
                                    </p:set>
                                    <p:anim calcmode="lin" valueType="num">
                                      <p:cBhvr additive="repl">
                                        <p:cTn id="311" dur="500" fill="hold"/>
                                        <p:tgtEl>
                                          <p:spTgt spid="356"/>
                                        </p:tgtEl>
                                        <p:attrNameLst>
                                          <p:attrName>ppt_x</p:attrName>
                                        </p:attrNameLst>
                                      </p:cBhvr>
                                      <p:tavLst>
                                        <p:tav tm="0">
                                          <p:val>
                                            <p:strVal val="#ppt_x"/>
                                          </p:val>
                                        </p:tav>
                                        <p:tav tm="100000">
                                          <p:val>
                                            <p:strVal val="#ppt_x"/>
                                          </p:val>
                                        </p:tav>
                                      </p:tavLst>
                                    </p:anim>
                                    <p:anim calcmode="lin" valueType="num">
                                      <p:cBhvr additive="repl">
                                        <p:cTn id="312" dur="500" fill="hold"/>
                                        <p:tgtEl>
                                          <p:spTgt spid="356"/>
                                        </p:tgtEl>
                                        <p:attrNameLst>
                                          <p:attrName>ppt_y</p:attrName>
                                        </p:attrNameLst>
                                      </p:cBhvr>
                                      <p:tavLst>
                                        <p:tav tm="0">
                                          <p:val>
                                            <p:strVal val="1+#ppt_h/2"/>
                                          </p:val>
                                        </p:tav>
                                        <p:tav tm="100000">
                                          <p:val>
                                            <p:strVal val="#ppt_y"/>
                                          </p:val>
                                        </p:tav>
                                      </p:tavLst>
                                    </p:anim>
                                  </p:childTnLst>
                                </p:cTn>
                              </p:par>
                            </p:childTnLst>
                          </p:cTn>
                        </p:par>
                        <p:par>
                          <p:cTn id="313" fill="hold">
                            <p:stCondLst>
                              <p:cond delay="8000"/>
                            </p:stCondLst>
                            <p:childTnLst>
                              <p:par>
                                <p:cTn id="314" nodeType="afterEffect" fill="hold" presetClass="entr" presetID="2" presetSubtype="4">
                                  <p:stCondLst>
                                    <p:cond delay="0"/>
                                  </p:stCondLst>
                                  <p:childTnLst>
                                    <p:set>
                                      <p:cBhvr>
                                        <p:cTn id="315" dur="1" fill="hold">
                                          <p:stCondLst>
                                            <p:cond delay="0"/>
                                          </p:stCondLst>
                                        </p:cTn>
                                        <p:tgtEl>
                                          <p:spTgt spid="360"/>
                                        </p:tgtEl>
                                        <p:attrNameLst>
                                          <p:attrName>style.visibility</p:attrName>
                                        </p:attrNameLst>
                                      </p:cBhvr>
                                      <p:to>
                                        <p:strVal val="visible"/>
                                      </p:to>
                                    </p:set>
                                    <p:anim calcmode="lin" valueType="num">
                                      <p:cBhvr additive="repl">
                                        <p:cTn id="316" dur="500" fill="hold"/>
                                        <p:tgtEl>
                                          <p:spTgt spid="360"/>
                                        </p:tgtEl>
                                        <p:attrNameLst>
                                          <p:attrName>ppt_x</p:attrName>
                                        </p:attrNameLst>
                                      </p:cBhvr>
                                      <p:tavLst>
                                        <p:tav tm="0">
                                          <p:val>
                                            <p:strVal val="#ppt_x"/>
                                          </p:val>
                                        </p:tav>
                                        <p:tav tm="100000">
                                          <p:val>
                                            <p:strVal val="#ppt_x"/>
                                          </p:val>
                                        </p:tav>
                                      </p:tavLst>
                                    </p:anim>
                                    <p:anim calcmode="lin" valueType="num">
                                      <p:cBhvr additive="repl">
                                        <p:cTn id="317" dur="500" fill="hold"/>
                                        <p:tgtEl>
                                          <p:spTgt spid="3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7" name="CustomShape 1"/>
          <p:cNvSpPr/>
          <p:nvPr/>
        </p:nvSpPr>
        <p:spPr>
          <a:xfrm>
            <a:off x="4431960" y="2413440"/>
            <a:ext cx="5353200" cy="1004760"/>
          </a:xfrm>
          <a:prstGeom prst="rect">
            <a:avLst/>
          </a:prstGeom>
          <a:noFill/>
          <a:ln>
            <a:noFill/>
          </a:ln>
        </p:spPr>
        <p:style>
          <a:lnRef idx="0"/>
          <a:fillRef idx="0"/>
          <a:effectRef idx="0"/>
          <a:fontRef idx="minor"/>
        </p:style>
        <p:txBody>
          <a:bodyPr lIns="90000" rIns="90000" tIns="45000" bIns="45000"/>
          <a:p>
            <a:pPr algn="ctr">
              <a:lnSpc>
                <a:spcPct val="100000"/>
              </a:lnSpc>
            </a:pPr>
            <a:r>
              <a:rPr lang="fr-FR" sz="6000" spc="-1" strike="noStrike">
                <a:solidFill>
                  <a:srgbClr val="ffffff"/>
                </a:solidFill>
                <a:uFill>
                  <a:solidFill>
                    <a:srgbClr val="ffffff"/>
                  </a:solidFill>
                </a:uFill>
                <a:latin typeface="Arial"/>
              </a:rPr>
              <a:t>Marketing Mix</a:t>
            </a:r>
            <a:endParaRPr lang="fr-FR" sz="1800" spc="-1" strike="noStrike">
              <a:solidFill>
                <a:srgbClr val="000000"/>
              </a:solidFill>
              <a:uFill>
                <a:solidFill>
                  <a:srgbClr val="ffffff"/>
                </a:solidFill>
              </a:uFill>
              <a:latin typeface="Arial"/>
            </a:endParaRPr>
          </a:p>
        </p:txBody>
      </p:sp>
      <p:sp>
        <p:nvSpPr>
          <p:cNvPr id="368" name="CustomShape 2"/>
          <p:cNvSpPr/>
          <p:nvPr/>
        </p:nvSpPr>
        <p:spPr>
          <a:xfrm>
            <a:off x="7521840" y="3429000"/>
            <a:ext cx="4527360" cy="1004760"/>
          </a:xfrm>
          <a:prstGeom prst="rect">
            <a:avLst/>
          </a:prstGeom>
          <a:noFill/>
          <a:ln>
            <a:noFill/>
          </a:ln>
        </p:spPr>
        <p:style>
          <a:lnRef idx="0"/>
          <a:fillRef idx="0"/>
          <a:effectRef idx="0"/>
          <a:fontRef idx="minor"/>
        </p:style>
        <p:txBody>
          <a:bodyPr lIns="90000" rIns="90000" tIns="45000" bIns="45000"/>
          <a:p>
            <a:pPr>
              <a:lnSpc>
                <a:spcPct val="100000"/>
              </a:lnSpc>
            </a:pPr>
            <a:r>
              <a:rPr lang="fr-FR" sz="6000" spc="-1" strike="noStrike">
                <a:solidFill>
                  <a:srgbClr val="ffffff"/>
                </a:solidFill>
                <a:uFill>
                  <a:solidFill>
                    <a:srgbClr val="ffffff"/>
                  </a:solidFill>
                </a:uFill>
                <a:latin typeface="Arial"/>
              </a:rPr>
              <a:t>المزيج التسويقي</a:t>
            </a:r>
            <a:r>
              <a:rPr lang="fr-FR" sz="6000" spc="-1" strike="noStrike">
                <a:solidFill>
                  <a:srgbClr val="ffffff"/>
                </a:solidFill>
                <a:uFill>
                  <a:solidFill>
                    <a:srgbClr val="ffffff"/>
                  </a:solidFill>
                </a:uFill>
                <a:latin typeface="Arial"/>
              </a:rPr>
              <a:t> </a:t>
            </a:r>
            <a:endParaRPr lang="fr-FR" sz="1800" spc="-1" strike="noStrike">
              <a:solidFill>
                <a:srgbClr val="000000"/>
              </a:solidFill>
              <a:uFill>
                <a:solidFill>
                  <a:srgbClr val="ffffff"/>
                </a:solidFill>
              </a:uFill>
              <a:latin typeface="Arial"/>
            </a:endParaRPr>
          </a:p>
        </p:txBody>
      </p:sp>
    </p:spTree>
  </p:cSld>
  <p:transition spd="med">
    <p:pull dir="l"/>
  </p:transition>
  <p:timing>
    <p:tnLst>
      <p:par>
        <p:cTn id="318" dur="indefinite" restart="never" nodeType="tmRoot">
          <p:childTnLst>
            <p:seq>
              <p:cTn id="319"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Xiaomi-PowerPoint-Template</Template>
  <TotalTime>5661</TotalTime>
  <Application>LibreOffice/5.0.6.3$Windows_x86 LibreOffice_project/490fc03b25318460cfc54456516ea2519c11d1aa</Application>
  <Paragraphs>221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2023-09-08T22:28:44Z</dcterms:created>
  <dc:creator>Grym</dc:creator>
  <dc:language>fr-FR</dc:language>
  <dcterms:modified xsi:type="dcterms:W3CDTF">2024-04-27T21:30:36Z</dcterms:modified>
  <cp:revision>20</cp:revision>
  <dc:title>ppt xiaomi</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2</vt:i4>
  </property>
  <property fmtid="{D5CDD505-2E9C-101B-9397-08002B2CF9AE}" pid="7" name="Manager">
    <vt:lpwstr>slidesppt.net</vt:lpwstr>
  </property>
  <property fmtid="{D5CDD505-2E9C-101B-9397-08002B2CF9AE}" pid="8" name="Notes">
    <vt:i4>18</vt:i4>
  </property>
  <property fmtid="{D5CDD505-2E9C-101B-9397-08002B2CF9AE}" pid="9" name="PresentationFormat">
    <vt:lpwstr>Widescreen</vt:lpwstr>
  </property>
  <property fmtid="{D5CDD505-2E9C-101B-9397-08002B2CF9AE}" pid="10" name="ScaleCrop">
    <vt:bool>0</vt:bool>
  </property>
  <property fmtid="{D5CDD505-2E9C-101B-9397-08002B2CF9AE}" pid="11" name="ShareDoc">
    <vt:bool>0</vt:bool>
  </property>
  <property fmtid="{D5CDD505-2E9C-101B-9397-08002B2CF9AE}" pid="12" name="Slides">
    <vt:i4>39</vt:i4>
  </property>
  <property fmtid="{D5CDD505-2E9C-101B-9397-08002B2CF9AE}" pid="13" name="category">
    <vt:lpwstr>slidesppt.net</vt:lpwstr>
  </property>
</Properties>
</file>