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sldIdLst>
    <p:sldId id="256" r:id="rId3"/>
    <p:sldId id="292" r:id="rId4"/>
    <p:sldId id="293" r:id="rId5"/>
    <p:sldId id="296" r:id="rId6"/>
    <p:sldId id="297" r:id="rId7"/>
    <p:sldId id="298" r:id="rId8"/>
    <p:sldId id="299" r:id="rId9"/>
    <p:sldId id="300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818"/>
    <a:srgbClr val="11EF75"/>
    <a:srgbClr val="58A8A4"/>
    <a:srgbClr val="5CF51F"/>
    <a:srgbClr val="FF3300"/>
    <a:srgbClr val="2B4C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>
      <p:cViewPr varScale="1">
        <p:scale>
          <a:sx n="72" d="100"/>
          <a:sy n="72" d="100"/>
        </p:scale>
        <p:origin x="122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923612-0F89-4FF5-A885-2C1976C575B3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70C203A2-CB45-4F20-8ED4-835CB61B6D18}">
      <dgm:prSet phldrT="[Texte]" custT="1"/>
      <dgm:spPr/>
      <dgm:t>
        <a:bodyPr/>
        <a:lstStyle/>
        <a:p>
          <a:r>
            <a:rPr lang="ar-DZ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أدوار المستهلك</a:t>
          </a:r>
          <a:endParaRPr lang="fr-FR" sz="20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D45E597F-49FF-4390-AAFA-C41524044F5A}" type="parTrans" cxnId="{4869E1C4-AD8F-4278-9A31-B237B77CB87D}">
      <dgm:prSet/>
      <dgm:spPr/>
      <dgm:t>
        <a:bodyPr/>
        <a:lstStyle/>
        <a:p>
          <a:endParaRPr lang="fr-FR"/>
        </a:p>
      </dgm:t>
    </dgm:pt>
    <dgm:pt modelId="{9DEBF903-9D58-4189-A6C0-EDFB2AC24D83}" type="sibTrans" cxnId="{4869E1C4-AD8F-4278-9A31-B237B77CB87D}">
      <dgm:prSet/>
      <dgm:spPr/>
      <dgm:t>
        <a:bodyPr/>
        <a:lstStyle/>
        <a:p>
          <a:endParaRPr lang="fr-FR"/>
        </a:p>
      </dgm:t>
    </dgm:pt>
    <dgm:pt modelId="{05BDCF9B-9E44-4830-AA54-23CE070B2A60}">
      <dgm:prSet phldrT="[Texte]" custT="1"/>
      <dgm:spPr/>
      <dgm:t>
        <a:bodyPr/>
        <a:lstStyle/>
        <a:p>
          <a:r>
            <a:rPr lang="ar-DZ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المبادر</a:t>
          </a:r>
          <a:endParaRPr lang="fr-FR" sz="20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B1DBFC6B-39F4-404E-88E4-61ED2F6CA37F}" type="parTrans" cxnId="{D6D2D2A5-0A42-45FB-ADF1-25AF809A27DB}">
      <dgm:prSet/>
      <dgm:spPr/>
      <dgm:t>
        <a:bodyPr/>
        <a:lstStyle/>
        <a:p>
          <a:endParaRPr lang="fr-FR"/>
        </a:p>
      </dgm:t>
    </dgm:pt>
    <dgm:pt modelId="{7C3A8414-5BD5-4117-BC4E-FEE68A7B3058}" type="sibTrans" cxnId="{D6D2D2A5-0A42-45FB-ADF1-25AF809A27DB}">
      <dgm:prSet/>
      <dgm:spPr/>
      <dgm:t>
        <a:bodyPr/>
        <a:lstStyle/>
        <a:p>
          <a:endParaRPr lang="fr-FR"/>
        </a:p>
      </dgm:t>
    </dgm:pt>
    <dgm:pt modelId="{456AACE2-A341-4D29-85B0-600842B12014}">
      <dgm:prSet phldrT="[Texte]" custT="1"/>
      <dgm:spPr/>
      <dgm:t>
        <a:bodyPr/>
        <a:lstStyle/>
        <a:p>
          <a:r>
            <a:rPr lang="ar-DZ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المؤثر</a:t>
          </a:r>
          <a:endParaRPr lang="fr-FR" sz="20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D269B40C-C724-49E7-8992-1AEC901C0C17}" type="parTrans" cxnId="{DC898F6D-B9E2-4512-B277-8BC61C18DC54}">
      <dgm:prSet/>
      <dgm:spPr/>
      <dgm:t>
        <a:bodyPr/>
        <a:lstStyle/>
        <a:p>
          <a:endParaRPr lang="fr-FR"/>
        </a:p>
      </dgm:t>
    </dgm:pt>
    <dgm:pt modelId="{39E81EBC-2579-4634-AC12-822B6D00D681}" type="sibTrans" cxnId="{DC898F6D-B9E2-4512-B277-8BC61C18DC54}">
      <dgm:prSet/>
      <dgm:spPr/>
      <dgm:t>
        <a:bodyPr/>
        <a:lstStyle/>
        <a:p>
          <a:endParaRPr lang="fr-FR"/>
        </a:p>
      </dgm:t>
    </dgm:pt>
    <dgm:pt modelId="{0B6B3741-6BDF-4EB3-9630-ECA4C7328576}">
      <dgm:prSet phldrT="[Texte]" custT="1"/>
      <dgm:spPr/>
      <dgm:t>
        <a:bodyPr/>
        <a:lstStyle/>
        <a:p>
          <a:r>
            <a:rPr lang="ar-DZ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المقرر</a:t>
          </a:r>
          <a:endParaRPr lang="fr-FR" sz="20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20AD4553-B8E3-44AA-8FF8-741D4A9CB71D}" type="parTrans" cxnId="{54B49545-78D1-431D-90E5-03FC4EB8FBD3}">
      <dgm:prSet/>
      <dgm:spPr/>
      <dgm:t>
        <a:bodyPr/>
        <a:lstStyle/>
        <a:p>
          <a:endParaRPr lang="fr-FR"/>
        </a:p>
      </dgm:t>
    </dgm:pt>
    <dgm:pt modelId="{8DA6DEE9-64BF-48F9-9C56-C775BF117C9F}" type="sibTrans" cxnId="{54B49545-78D1-431D-90E5-03FC4EB8FBD3}">
      <dgm:prSet/>
      <dgm:spPr/>
      <dgm:t>
        <a:bodyPr/>
        <a:lstStyle/>
        <a:p>
          <a:endParaRPr lang="fr-FR"/>
        </a:p>
      </dgm:t>
    </dgm:pt>
    <dgm:pt modelId="{D276ACE4-5A3E-4B52-8224-F8544FD7C9E7}">
      <dgm:prSet phldrT="[Texte]" custT="1"/>
      <dgm:spPr/>
      <dgm:t>
        <a:bodyPr/>
        <a:lstStyle/>
        <a:p>
          <a:r>
            <a:rPr lang="ar-DZ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المشتري</a:t>
          </a:r>
          <a:endParaRPr lang="fr-FR" sz="20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274C6742-C944-4705-B66F-E8CE07EC1508}" type="parTrans" cxnId="{62536A18-C1EF-4344-A184-D4E0AE2B1BE7}">
      <dgm:prSet/>
      <dgm:spPr/>
      <dgm:t>
        <a:bodyPr/>
        <a:lstStyle/>
        <a:p>
          <a:endParaRPr lang="fr-FR"/>
        </a:p>
      </dgm:t>
    </dgm:pt>
    <dgm:pt modelId="{83EB76EE-05B4-42CC-9A84-E827CFF75233}" type="sibTrans" cxnId="{62536A18-C1EF-4344-A184-D4E0AE2B1BE7}">
      <dgm:prSet/>
      <dgm:spPr/>
      <dgm:t>
        <a:bodyPr/>
        <a:lstStyle/>
        <a:p>
          <a:endParaRPr lang="fr-FR"/>
        </a:p>
      </dgm:t>
    </dgm:pt>
    <dgm:pt modelId="{36A17877-D47A-4A1C-BE54-3D4AE999A55A}">
      <dgm:prSet phldrT="[Texte]" custT="1"/>
      <dgm:spPr/>
      <dgm:t>
        <a:bodyPr/>
        <a:lstStyle/>
        <a:p>
          <a:r>
            <a:rPr lang="ar-DZ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المستهلك</a:t>
          </a:r>
          <a:endParaRPr lang="fr-FR" sz="20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EB4D1836-A1D0-405C-8F65-3D7C78E9D166}" type="parTrans" cxnId="{BB5F1515-17BA-4599-931F-76FCBB5816FD}">
      <dgm:prSet/>
      <dgm:spPr/>
      <dgm:t>
        <a:bodyPr/>
        <a:lstStyle/>
        <a:p>
          <a:endParaRPr lang="fr-FR"/>
        </a:p>
      </dgm:t>
    </dgm:pt>
    <dgm:pt modelId="{43F209F3-0AC4-456B-9683-49C8ECC963E0}" type="sibTrans" cxnId="{BB5F1515-17BA-4599-931F-76FCBB5816FD}">
      <dgm:prSet/>
      <dgm:spPr/>
      <dgm:t>
        <a:bodyPr/>
        <a:lstStyle/>
        <a:p>
          <a:endParaRPr lang="fr-FR"/>
        </a:p>
      </dgm:t>
    </dgm:pt>
    <dgm:pt modelId="{C9131138-8450-457A-BE9F-8229B2FC4508}" type="pres">
      <dgm:prSet presAssocID="{9D923612-0F89-4FF5-A885-2C1976C575B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057960-47B7-449F-AF4D-EFDEA9435787}" type="pres">
      <dgm:prSet presAssocID="{70C203A2-CB45-4F20-8ED4-835CB61B6D18}" presName="hierRoot1" presStyleCnt="0">
        <dgm:presLayoutVars>
          <dgm:hierBranch val="init"/>
        </dgm:presLayoutVars>
      </dgm:prSet>
      <dgm:spPr/>
    </dgm:pt>
    <dgm:pt modelId="{03175204-AB0D-426D-B2A2-13E320D4C5E9}" type="pres">
      <dgm:prSet presAssocID="{70C203A2-CB45-4F20-8ED4-835CB61B6D18}" presName="rootComposite1" presStyleCnt="0"/>
      <dgm:spPr/>
    </dgm:pt>
    <dgm:pt modelId="{895D0742-EAC0-4D1B-88F4-DF1FB37A0260}" type="pres">
      <dgm:prSet presAssocID="{70C203A2-CB45-4F20-8ED4-835CB61B6D18}" presName="rootText1" presStyleLbl="alignAcc1" presStyleIdx="0" presStyleCnt="0">
        <dgm:presLayoutVars>
          <dgm:chPref val="3"/>
        </dgm:presLayoutVars>
      </dgm:prSet>
      <dgm:spPr/>
    </dgm:pt>
    <dgm:pt modelId="{1BF78B99-E205-4A42-87B3-DD38B48DB1A6}" type="pres">
      <dgm:prSet presAssocID="{70C203A2-CB45-4F20-8ED4-835CB61B6D18}" presName="topArc1" presStyleLbl="parChTrans1D1" presStyleIdx="0" presStyleCnt="12"/>
      <dgm:spPr/>
    </dgm:pt>
    <dgm:pt modelId="{F03A2E10-46ED-44D2-8647-B4535A2878DA}" type="pres">
      <dgm:prSet presAssocID="{70C203A2-CB45-4F20-8ED4-835CB61B6D18}" presName="bottomArc1" presStyleLbl="parChTrans1D1" presStyleIdx="1" presStyleCnt="12"/>
      <dgm:spPr/>
    </dgm:pt>
    <dgm:pt modelId="{65944D2E-5A5A-4136-9C99-CF6634CF0338}" type="pres">
      <dgm:prSet presAssocID="{70C203A2-CB45-4F20-8ED4-835CB61B6D18}" presName="topConnNode1" presStyleLbl="node1" presStyleIdx="0" presStyleCnt="0"/>
      <dgm:spPr/>
    </dgm:pt>
    <dgm:pt modelId="{5C5E111C-4187-4144-9610-1EAC359B1359}" type="pres">
      <dgm:prSet presAssocID="{70C203A2-CB45-4F20-8ED4-835CB61B6D18}" presName="hierChild2" presStyleCnt="0"/>
      <dgm:spPr/>
    </dgm:pt>
    <dgm:pt modelId="{62E57801-8B86-45C8-949D-D4082D3FA462}" type="pres">
      <dgm:prSet presAssocID="{B1DBFC6B-39F4-404E-88E4-61ED2F6CA37F}" presName="Name28" presStyleLbl="parChTrans1D2" presStyleIdx="0" presStyleCnt="5"/>
      <dgm:spPr/>
    </dgm:pt>
    <dgm:pt modelId="{159EF8D3-56D9-481D-8045-0F03AA9B9C38}" type="pres">
      <dgm:prSet presAssocID="{05BDCF9B-9E44-4830-AA54-23CE070B2A60}" presName="hierRoot2" presStyleCnt="0">
        <dgm:presLayoutVars>
          <dgm:hierBranch val="init"/>
        </dgm:presLayoutVars>
      </dgm:prSet>
      <dgm:spPr/>
    </dgm:pt>
    <dgm:pt modelId="{F5FD7A49-1B73-458B-B540-C661084CDCDD}" type="pres">
      <dgm:prSet presAssocID="{05BDCF9B-9E44-4830-AA54-23CE070B2A60}" presName="rootComposite2" presStyleCnt="0"/>
      <dgm:spPr/>
    </dgm:pt>
    <dgm:pt modelId="{945A009F-1523-4833-866D-F1F9FB10A798}" type="pres">
      <dgm:prSet presAssocID="{05BDCF9B-9E44-4830-AA54-23CE070B2A60}" presName="rootText2" presStyleLbl="alignAcc1" presStyleIdx="0" presStyleCnt="0">
        <dgm:presLayoutVars>
          <dgm:chPref val="3"/>
        </dgm:presLayoutVars>
      </dgm:prSet>
      <dgm:spPr/>
    </dgm:pt>
    <dgm:pt modelId="{3D07077B-74AE-4B79-9412-616A1D219072}" type="pres">
      <dgm:prSet presAssocID="{05BDCF9B-9E44-4830-AA54-23CE070B2A60}" presName="topArc2" presStyleLbl="parChTrans1D1" presStyleIdx="2" presStyleCnt="12"/>
      <dgm:spPr/>
    </dgm:pt>
    <dgm:pt modelId="{E1F0C74C-218A-4A53-88EE-92F390489758}" type="pres">
      <dgm:prSet presAssocID="{05BDCF9B-9E44-4830-AA54-23CE070B2A60}" presName="bottomArc2" presStyleLbl="parChTrans1D1" presStyleIdx="3" presStyleCnt="12"/>
      <dgm:spPr/>
    </dgm:pt>
    <dgm:pt modelId="{EB23FE67-66E6-423F-A85A-5842CD8EC5E5}" type="pres">
      <dgm:prSet presAssocID="{05BDCF9B-9E44-4830-AA54-23CE070B2A60}" presName="topConnNode2" presStyleLbl="node2" presStyleIdx="0" presStyleCnt="0"/>
      <dgm:spPr/>
    </dgm:pt>
    <dgm:pt modelId="{04F9FE38-06B1-4788-9B3F-E9BAADDDD689}" type="pres">
      <dgm:prSet presAssocID="{05BDCF9B-9E44-4830-AA54-23CE070B2A60}" presName="hierChild4" presStyleCnt="0"/>
      <dgm:spPr/>
    </dgm:pt>
    <dgm:pt modelId="{6D1DE827-803D-4C7B-B0C4-871B8027EC34}" type="pres">
      <dgm:prSet presAssocID="{05BDCF9B-9E44-4830-AA54-23CE070B2A60}" presName="hierChild5" presStyleCnt="0"/>
      <dgm:spPr/>
    </dgm:pt>
    <dgm:pt modelId="{BFD2504A-1943-443D-9195-76E23B988036}" type="pres">
      <dgm:prSet presAssocID="{D269B40C-C724-49E7-8992-1AEC901C0C17}" presName="Name28" presStyleLbl="parChTrans1D2" presStyleIdx="1" presStyleCnt="5"/>
      <dgm:spPr/>
    </dgm:pt>
    <dgm:pt modelId="{1EF0A9C4-6245-4432-AE9F-AD6ED1FB06E4}" type="pres">
      <dgm:prSet presAssocID="{456AACE2-A341-4D29-85B0-600842B12014}" presName="hierRoot2" presStyleCnt="0">
        <dgm:presLayoutVars>
          <dgm:hierBranch val="init"/>
        </dgm:presLayoutVars>
      </dgm:prSet>
      <dgm:spPr/>
    </dgm:pt>
    <dgm:pt modelId="{E76EABAD-4ADD-427D-990D-42B2B33B925B}" type="pres">
      <dgm:prSet presAssocID="{456AACE2-A341-4D29-85B0-600842B12014}" presName="rootComposite2" presStyleCnt="0"/>
      <dgm:spPr/>
    </dgm:pt>
    <dgm:pt modelId="{E705049E-6EC8-4AAA-AEFA-B10F239A2931}" type="pres">
      <dgm:prSet presAssocID="{456AACE2-A341-4D29-85B0-600842B12014}" presName="rootText2" presStyleLbl="alignAcc1" presStyleIdx="0" presStyleCnt="0">
        <dgm:presLayoutVars>
          <dgm:chPref val="3"/>
        </dgm:presLayoutVars>
      </dgm:prSet>
      <dgm:spPr/>
    </dgm:pt>
    <dgm:pt modelId="{75C00A69-8B86-4F41-AC3B-A303B6182A5A}" type="pres">
      <dgm:prSet presAssocID="{456AACE2-A341-4D29-85B0-600842B12014}" presName="topArc2" presStyleLbl="parChTrans1D1" presStyleIdx="4" presStyleCnt="12"/>
      <dgm:spPr/>
    </dgm:pt>
    <dgm:pt modelId="{B86330E2-0E62-468F-A0ED-9ADD039727E9}" type="pres">
      <dgm:prSet presAssocID="{456AACE2-A341-4D29-85B0-600842B12014}" presName="bottomArc2" presStyleLbl="parChTrans1D1" presStyleIdx="5" presStyleCnt="12"/>
      <dgm:spPr/>
    </dgm:pt>
    <dgm:pt modelId="{95110E08-1DEB-49BC-B820-CB7919A23615}" type="pres">
      <dgm:prSet presAssocID="{456AACE2-A341-4D29-85B0-600842B12014}" presName="topConnNode2" presStyleLbl="node2" presStyleIdx="0" presStyleCnt="0"/>
      <dgm:spPr/>
    </dgm:pt>
    <dgm:pt modelId="{15324682-F2DF-4383-BD53-FD1E1270AB19}" type="pres">
      <dgm:prSet presAssocID="{456AACE2-A341-4D29-85B0-600842B12014}" presName="hierChild4" presStyleCnt="0"/>
      <dgm:spPr/>
    </dgm:pt>
    <dgm:pt modelId="{0E5F117A-030A-4BF6-AD92-955F3324A7E7}" type="pres">
      <dgm:prSet presAssocID="{456AACE2-A341-4D29-85B0-600842B12014}" presName="hierChild5" presStyleCnt="0"/>
      <dgm:spPr/>
    </dgm:pt>
    <dgm:pt modelId="{FB477029-5BDC-4B73-901F-5739F9F3D99E}" type="pres">
      <dgm:prSet presAssocID="{20AD4553-B8E3-44AA-8FF8-741D4A9CB71D}" presName="Name28" presStyleLbl="parChTrans1D2" presStyleIdx="2" presStyleCnt="5"/>
      <dgm:spPr/>
    </dgm:pt>
    <dgm:pt modelId="{CF00DA6E-68EF-4869-BA14-7FD1834E48B2}" type="pres">
      <dgm:prSet presAssocID="{0B6B3741-6BDF-4EB3-9630-ECA4C7328576}" presName="hierRoot2" presStyleCnt="0">
        <dgm:presLayoutVars>
          <dgm:hierBranch val="init"/>
        </dgm:presLayoutVars>
      </dgm:prSet>
      <dgm:spPr/>
    </dgm:pt>
    <dgm:pt modelId="{19B1AB7C-61A5-4985-9CE6-615B13C452FF}" type="pres">
      <dgm:prSet presAssocID="{0B6B3741-6BDF-4EB3-9630-ECA4C7328576}" presName="rootComposite2" presStyleCnt="0"/>
      <dgm:spPr/>
    </dgm:pt>
    <dgm:pt modelId="{6824FDC3-2E06-4C2C-A85E-FEE12FCA3225}" type="pres">
      <dgm:prSet presAssocID="{0B6B3741-6BDF-4EB3-9630-ECA4C7328576}" presName="rootText2" presStyleLbl="alignAcc1" presStyleIdx="0" presStyleCnt="0">
        <dgm:presLayoutVars>
          <dgm:chPref val="3"/>
        </dgm:presLayoutVars>
      </dgm:prSet>
      <dgm:spPr/>
    </dgm:pt>
    <dgm:pt modelId="{7CA45C64-8F0E-4E42-AA16-FCB40FDFF08D}" type="pres">
      <dgm:prSet presAssocID="{0B6B3741-6BDF-4EB3-9630-ECA4C7328576}" presName="topArc2" presStyleLbl="parChTrans1D1" presStyleIdx="6" presStyleCnt="12"/>
      <dgm:spPr/>
    </dgm:pt>
    <dgm:pt modelId="{8176813E-001A-4A17-9B47-5B75EC4AA9CE}" type="pres">
      <dgm:prSet presAssocID="{0B6B3741-6BDF-4EB3-9630-ECA4C7328576}" presName="bottomArc2" presStyleLbl="parChTrans1D1" presStyleIdx="7" presStyleCnt="12"/>
      <dgm:spPr/>
    </dgm:pt>
    <dgm:pt modelId="{E51C6ECD-7A30-43CD-9F91-5EE7B1391F56}" type="pres">
      <dgm:prSet presAssocID="{0B6B3741-6BDF-4EB3-9630-ECA4C7328576}" presName="topConnNode2" presStyleLbl="node2" presStyleIdx="0" presStyleCnt="0"/>
      <dgm:spPr/>
    </dgm:pt>
    <dgm:pt modelId="{E9DEA474-C035-494B-845D-CED38F2E7F60}" type="pres">
      <dgm:prSet presAssocID="{0B6B3741-6BDF-4EB3-9630-ECA4C7328576}" presName="hierChild4" presStyleCnt="0"/>
      <dgm:spPr/>
    </dgm:pt>
    <dgm:pt modelId="{4E94900B-C537-44B3-9F1A-04530E40BD35}" type="pres">
      <dgm:prSet presAssocID="{0B6B3741-6BDF-4EB3-9630-ECA4C7328576}" presName="hierChild5" presStyleCnt="0"/>
      <dgm:spPr/>
    </dgm:pt>
    <dgm:pt modelId="{00653D3F-7596-45FD-86B7-8F6BAAB67A28}" type="pres">
      <dgm:prSet presAssocID="{274C6742-C944-4705-B66F-E8CE07EC1508}" presName="Name28" presStyleLbl="parChTrans1D2" presStyleIdx="3" presStyleCnt="5"/>
      <dgm:spPr/>
    </dgm:pt>
    <dgm:pt modelId="{39B16945-F1A0-4D33-8612-77A1949D5A5E}" type="pres">
      <dgm:prSet presAssocID="{D276ACE4-5A3E-4B52-8224-F8544FD7C9E7}" presName="hierRoot2" presStyleCnt="0">
        <dgm:presLayoutVars>
          <dgm:hierBranch val="init"/>
        </dgm:presLayoutVars>
      </dgm:prSet>
      <dgm:spPr/>
    </dgm:pt>
    <dgm:pt modelId="{6775A829-2A14-4E5B-B108-75B2133C2842}" type="pres">
      <dgm:prSet presAssocID="{D276ACE4-5A3E-4B52-8224-F8544FD7C9E7}" presName="rootComposite2" presStyleCnt="0"/>
      <dgm:spPr/>
    </dgm:pt>
    <dgm:pt modelId="{7EA8C297-65F1-4704-B062-969228046214}" type="pres">
      <dgm:prSet presAssocID="{D276ACE4-5A3E-4B52-8224-F8544FD7C9E7}" presName="rootText2" presStyleLbl="alignAcc1" presStyleIdx="0" presStyleCnt="0">
        <dgm:presLayoutVars>
          <dgm:chPref val="3"/>
        </dgm:presLayoutVars>
      </dgm:prSet>
      <dgm:spPr/>
    </dgm:pt>
    <dgm:pt modelId="{75BB9F99-5CFC-4123-B017-469432D810C5}" type="pres">
      <dgm:prSet presAssocID="{D276ACE4-5A3E-4B52-8224-F8544FD7C9E7}" presName="topArc2" presStyleLbl="parChTrans1D1" presStyleIdx="8" presStyleCnt="12"/>
      <dgm:spPr/>
    </dgm:pt>
    <dgm:pt modelId="{4C26FFAB-16C1-4EFD-BEA1-A3C95CF1EE84}" type="pres">
      <dgm:prSet presAssocID="{D276ACE4-5A3E-4B52-8224-F8544FD7C9E7}" presName="bottomArc2" presStyleLbl="parChTrans1D1" presStyleIdx="9" presStyleCnt="12"/>
      <dgm:spPr/>
    </dgm:pt>
    <dgm:pt modelId="{19AC2B89-40F9-41D7-9147-28965BA3208F}" type="pres">
      <dgm:prSet presAssocID="{D276ACE4-5A3E-4B52-8224-F8544FD7C9E7}" presName="topConnNode2" presStyleLbl="node2" presStyleIdx="0" presStyleCnt="0"/>
      <dgm:spPr/>
    </dgm:pt>
    <dgm:pt modelId="{8714651B-332C-4890-82B2-EB21430ABD4C}" type="pres">
      <dgm:prSet presAssocID="{D276ACE4-5A3E-4B52-8224-F8544FD7C9E7}" presName="hierChild4" presStyleCnt="0"/>
      <dgm:spPr/>
    </dgm:pt>
    <dgm:pt modelId="{C8505537-4EBE-428D-B58F-661F393E84B4}" type="pres">
      <dgm:prSet presAssocID="{D276ACE4-5A3E-4B52-8224-F8544FD7C9E7}" presName="hierChild5" presStyleCnt="0"/>
      <dgm:spPr/>
    </dgm:pt>
    <dgm:pt modelId="{26F876A5-0093-470E-82AF-F3F6AFB49C34}" type="pres">
      <dgm:prSet presAssocID="{EB4D1836-A1D0-405C-8F65-3D7C78E9D166}" presName="Name28" presStyleLbl="parChTrans1D2" presStyleIdx="4" presStyleCnt="5"/>
      <dgm:spPr/>
    </dgm:pt>
    <dgm:pt modelId="{9B8BE311-B1A1-4961-9365-AFFFAAAE08C3}" type="pres">
      <dgm:prSet presAssocID="{36A17877-D47A-4A1C-BE54-3D4AE999A55A}" presName="hierRoot2" presStyleCnt="0">
        <dgm:presLayoutVars>
          <dgm:hierBranch val="init"/>
        </dgm:presLayoutVars>
      </dgm:prSet>
      <dgm:spPr/>
    </dgm:pt>
    <dgm:pt modelId="{A9809633-EF65-4FDA-835E-C2BE113D7726}" type="pres">
      <dgm:prSet presAssocID="{36A17877-D47A-4A1C-BE54-3D4AE999A55A}" presName="rootComposite2" presStyleCnt="0"/>
      <dgm:spPr/>
    </dgm:pt>
    <dgm:pt modelId="{57A8FEFF-8CC0-42EA-B748-FF138232D816}" type="pres">
      <dgm:prSet presAssocID="{36A17877-D47A-4A1C-BE54-3D4AE999A55A}" presName="rootText2" presStyleLbl="alignAcc1" presStyleIdx="0" presStyleCnt="0">
        <dgm:presLayoutVars>
          <dgm:chPref val="3"/>
        </dgm:presLayoutVars>
      </dgm:prSet>
      <dgm:spPr/>
    </dgm:pt>
    <dgm:pt modelId="{23632E6E-CEC8-4065-8C04-3B415FEE47B9}" type="pres">
      <dgm:prSet presAssocID="{36A17877-D47A-4A1C-BE54-3D4AE999A55A}" presName="topArc2" presStyleLbl="parChTrans1D1" presStyleIdx="10" presStyleCnt="12"/>
      <dgm:spPr/>
    </dgm:pt>
    <dgm:pt modelId="{E97269D2-2D39-4BDF-8A42-781986F57181}" type="pres">
      <dgm:prSet presAssocID="{36A17877-D47A-4A1C-BE54-3D4AE999A55A}" presName="bottomArc2" presStyleLbl="parChTrans1D1" presStyleIdx="11" presStyleCnt="12"/>
      <dgm:spPr/>
    </dgm:pt>
    <dgm:pt modelId="{27567A89-C597-4BC6-AE18-E0E983346E9D}" type="pres">
      <dgm:prSet presAssocID="{36A17877-D47A-4A1C-BE54-3D4AE999A55A}" presName="topConnNode2" presStyleLbl="node2" presStyleIdx="0" presStyleCnt="0"/>
      <dgm:spPr/>
    </dgm:pt>
    <dgm:pt modelId="{A3609283-BF46-4D88-808B-1004BEDC911A}" type="pres">
      <dgm:prSet presAssocID="{36A17877-D47A-4A1C-BE54-3D4AE999A55A}" presName="hierChild4" presStyleCnt="0"/>
      <dgm:spPr/>
    </dgm:pt>
    <dgm:pt modelId="{C7B45F97-404E-45CA-8DF4-AC07BF1D36D9}" type="pres">
      <dgm:prSet presAssocID="{36A17877-D47A-4A1C-BE54-3D4AE999A55A}" presName="hierChild5" presStyleCnt="0"/>
      <dgm:spPr/>
    </dgm:pt>
    <dgm:pt modelId="{3B79EDDE-AF01-4527-91DA-DBB1F3C7DC09}" type="pres">
      <dgm:prSet presAssocID="{70C203A2-CB45-4F20-8ED4-835CB61B6D18}" presName="hierChild3" presStyleCnt="0"/>
      <dgm:spPr/>
    </dgm:pt>
  </dgm:ptLst>
  <dgm:cxnLst>
    <dgm:cxn modelId="{64D25B04-BD8D-4232-8EAF-E19AFC163CB5}" type="presOf" srcId="{0B6B3741-6BDF-4EB3-9630-ECA4C7328576}" destId="{6824FDC3-2E06-4C2C-A85E-FEE12FCA3225}" srcOrd="0" destOrd="0" presId="urn:microsoft.com/office/officeart/2008/layout/HalfCircleOrganizationChart"/>
    <dgm:cxn modelId="{3A745E07-0FF7-4F30-8911-6E30082E635A}" type="presOf" srcId="{70C203A2-CB45-4F20-8ED4-835CB61B6D18}" destId="{65944D2E-5A5A-4136-9C99-CF6634CF0338}" srcOrd="1" destOrd="0" presId="urn:microsoft.com/office/officeart/2008/layout/HalfCircleOrganizationChart"/>
    <dgm:cxn modelId="{3037040E-A31B-4CBD-83AC-1B3753D45333}" type="presOf" srcId="{EB4D1836-A1D0-405C-8F65-3D7C78E9D166}" destId="{26F876A5-0093-470E-82AF-F3F6AFB49C34}" srcOrd="0" destOrd="0" presId="urn:microsoft.com/office/officeart/2008/layout/HalfCircleOrganizationChart"/>
    <dgm:cxn modelId="{BB5F1515-17BA-4599-931F-76FCBB5816FD}" srcId="{70C203A2-CB45-4F20-8ED4-835CB61B6D18}" destId="{36A17877-D47A-4A1C-BE54-3D4AE999A55A}" srcOrd="4" destOrd="0" parTransId="{EB4D1836-A1D0-405C-8F65-3D7C78E9D166}" sibTransId="{43F209F3-0AC4-456B-9683-49C8ECC963E0}"/>
    <dgm:cxn modelId="{62536A18-C1EF-4344-A184-D4E0AE2B1BE7}" srcId="{70C203A2-CB45-4F20-8ED4-835CB61B6D18}" destId="{D276ACE4-5A3E-4B52-8224-F8544FD7C9E7}" srcOrd="3" destOrd="0" parTransId="{274C6742-C944-4705-B66F-E8CE07EC1508}" sibTransId="{83EB76EE-05B4-42CC-9A84-E827CFF75233}"/>
    <dgm:cxn modelId="{3F7F6424-0763-4EE5-AA21-6234D3167CAD}" type="presOf" srcId="{9D923612-0F89-4FF5-A885-2C1976C575B3}" destId="{C9131138-8450-457A-BE9F-8229B2FC4508}" srcOrd="0" destOrd="0" presId="urn:microsoft.com/office/officeart/2008/layout/HalfCircleOrganizationChart"/>
    <dgm:cxn modelId="{63307560-3F3F-42BF-9826-D33DC9DD396E}" type="presOf" srcId="{05BDCF9B-9E44-4830-AA54-23CE070B2A60}" destId="{EB23FE67-66E6-423F-A85A-5842CD8EC5E5}" srcOrd="1" destOrd="0" presId="urn:microsoft.com/office/officeart/2008/layout/HalfCircleOrganizationChart"/>
    <dgm:cxn modelId="{54B49545-78D1-431D-90E5-03FC4EB8FBD3}" srcId="{70C203A2-CB45-4F20-8ED4-835CB61B6D18}" destId="{0B6B3741-6BDF-4EB3-9630-ECA4C7328576}" srcOrd="2" destOrd="0" parTransId="{20AD4553-B8E3-44AA-8FF8-741D4A9CB71D}" sibTransId="{8DA6DEE9-64BF-48F9-9C56-C775BF117C9F}"/>
    <dgm:cxn modelId="{66BD0747-5702-40D0-A4C6-193D2D244A05}" type="presOf" srcId="{274C6742-C944-4705-B66F-E8CE07EC1508}" destId="{00653D3F-7596-45FD-86B7-8F6BAAB67A28}" srcOrd="0" destOrd="0" presId="urn:microsoft.com/office/officeart/2008/layout/HalfCircleOrganizationChart"/>
    <dgm:cxn modelId="{DC898F6D-B9E2-4512-B277-8BC61C18DC54}" srcId="{70C203A2-CB45-4F20-8ED4-835CB61B6D18}" destId="{456AACE2-A341-4D29-85B0-600842B12014}" srcOrd="1" destOrd="0" parTransId="{D269B40C-C724-49E7-8992-1AEC901C0C17}" sibTransId="{39E81EBC-2579-4634-AC12-822B6D00D681}"/>
    <dgm:cxn modelId="{F72EF051-C098-4F0A-BCDD-A9E7C7583CBE}" type="presOf" srcId="{D276ACE4-5A3E-4B52-8224-F8544FD7C9E7}" destId="{19AC2B89-40F9-41D7-9147-28965BA3208F}" srcOrd="1" destOrd="0" presId="urn:microsoft.com/office/officeart/2008/layout/HalfCircleOrganizationChart"/>
    <dgm:cxn modelId="{917DBB72-442A-47DE-B132-7B9760E1DF3E}" type="presOf" srcId="{456AACE2-A341-4D29-85B0-600842B12014}" destId="{E705049E-6EC8-4AAA-AEFA-B10F239A2931}" srcOrd="0" destOrd="0" presId="urn:microsoft.com/office/officeart/2008/layout/HalfCircleOrganizationChart"/>
    <dgm:cxn modelId="{E96AF354-2644-4653-9452-0AE1F0D50BD7}" type="presOf" srcId="{36A17877-D47A-4A1C-BE54-3D4AE999A55A}" destId="{27567A89-C597-4BC6-AE18-E0E983346E9D}" srcOrd="1" destOrd="0" presId="urn:microsoft.com/office/officeart/2008/layout/HalfCircleOrganizationChart"/>
    <dgm:cxn modelId="{E7F1B359-430B-468E-BA94-D8D544750571}" type="presOf" srcId="{D269B40C-C724-49E7-8992-1AEC901C0C17}" destId="{BFD2504A-1943-443D-9195-76E23B988036}" srcOrd="0" destOrd="0" presId="urn:microsoft.com/office/officeart/2008/layout/HalfCircleOrganizationChart"/>
    <dgm:cxn modelId="{E80FB886-5002-4125-8033-2D1A56956326}" type="presOf" srcId="{456AACE2-A341-4D29-85B0-600842B12014}" destId="{95110E08-1DEB-49BC-B820-CB7919A23615}" srcOrd="1" destOrd="0" presId="urn:microsoft.com/office/officeart/2008/layout/HalfCircleOrganizationChart"/>
    <dgm:cxn modelId="{3B1DFB97-5943-4D76-A48F-C93BC1C441BF}" type="presOf" srcId="{B1DBFC6B-39F4-404E-88E4-61ED2F6CA37F}" destId="{62E57801-8B86-45C8-949D-D4082D3FA462}" srcOrd="0" destOrd="0" presId="urn:microsoft.com/office/officeart/2008/layout/HalfCircleOrganizationChart"/>
    <dgm:cxn modelId="{7A0D5FA2-7946-48C9-A49F-E85BCFDE89CE}" type="presOf" srcId="{36A17877-D47A-4A1C-BE54-3D4AE999A55A}" destId="{57A8FEFF-8CC0-42EA-B748-FF138232D816}" srcOrd="0" destOrd="0" presId="urn:microsoft.com/office/officeart/2008/layout/HalfCircleOrganizationChart"/>
    <dgm:cxn modelId="{E9EF09A4-0E59-488A-B79C-455DE72B2ED2}" type="presOf" srcId="{05BDCF9B-9E44-4830-AA54-23CE070B2A60}" destId="{945A009F-1523-4833-866D-F1F9FB10A798}" srcOrd="0" destOrd="0" presId="urn:microsoft.com/office/officeart/2008/layout/HalfCircleOrganizationChart"/>
    <dgm:cxn modelId="{D6D2D2A5-0A42-45FB-ADF1-25AF809A27DB}" srcId="{70C203A2-CB45-4F20-8ED4-835CB61B6D18}" destId="{05BDCF9B-9E44-4830-AA54-23CE070B2A60}" srcOrd="0" destOrd="0" parTransId="{B1DBFC6B-39F4-404E-88E4-61ED2F6CA37F}" sibTransId="{7C3A8414-5BD5-4117-BC4E-FEE68A7B3058}"/>
    <dgm:cxn modelId="{64C3E2A5-CF9A-4D54-86EE-5EC82DAD7DA3}" type="presOf" srcId="{70C203A2-CB45-4F20-8ED4-835CB61B6D18}" destId="{895D0742-EAC0-4D1B-88F4-DF1FB37A0260}" srcOrd="0" destOrd="0" presId="urn:microsoft.com/office/officeart/2008/layout/HalfCircleOrganizationChart"/>
    <dgm:cxn modelId="{4869E1C4-AD8F-4278-9A31-B237B77CB87D}" srcId="{9D923612-0F89-4FF5-A885-2C1976C575B3}" destId="{70C203A2-CB45-4F20-8ED4-835CB61B6D18}" srcOrd="0" destOrd="0" parTransId="{D45E597F-49FF-4390-AAFA-C41524044F5A}" sibTransId="{9DEBF903-9D58-4189-A6C0-EDFB2AC24D83}"/>
    <dgm:cxn modelId="{99FADFC9-9566-4E1F-829C-B995DC2FB797}" type="presOf" srcId="{D276ACE4-5A3E-4B52-8224-F8544FD7C9E7}" destId="{7EA8C297-65F1-4704-B062-969228046214}" srcOrd="0" destOrd="0" presId="urn:microsoft.com/office/officeart/2008/layout/HalfCircleOrganizationChart"/>
    <dgm:cxn modelId="{14A9BADD-5B66-4223-A85A-9A68270A2BF7}" type="presOf" srcId="{0B6B3741-6BDF-4EB3-9630-ECA4C7328576}" destId="{E51C6ECD-7A30-43CD-9F91-5EE7B1391F56}" srcOrd="1" destOrd="0" presId="urn:microsoft.com/office/officeart/2008/layout/HalfCircleOrganizationChart"/>
    <dgm:cxn modelId="{BDB73BFE-FE35-49E8-9FFA-ED5D57FA0933}" type="presOf" srcId="{20AD4553-B8E3-44AA-8FF8-741D4A9CB71D}" destId="{FB477029-5BDC-4B73-901F-5739F9F3D99E}" srcOrd="0" destOrd="0" presId="urn:microsoft.com/office/officeart/2008/layout/HalfCircleOrganizationChart"/>
    <dgm:cxn modelId="{9A557C4D-F63A-449C-93B5-465E0CA672FC}" type="presParOf" srcId="{C9131138-8450-457A-BE9F-8229B2FC4508}" destId="{3F057960-47B7-449F-AF4D-EFDEA9435787}" srcOrd="0" destOrd="0" presId="urn:microsoft.com/office/officeart/2008/layout/HalfCircleOrganizationChart"/>
    <dgm:cxn modelId="{AF11D124-2B9A-4EB8-959B-93968410AEA4}" type="presParOf" srcId="{3F057960-47B7-449F-AF4D-EFDEA9435787}" destId="{03175204-AB0D-426D-B2A2-13E320D4C5E9}" srcOrd="0" destOrd="0" presId="urn:microsoft.com/office/officeart/2008/layout/HalfCircleOrganizationChart"/>
    <dgm:cxn modelId="{F1F53E2E-5F3B-403D-BA75-F90ABAA4C9E6}" type="presParOf" srcId="{03175204-AB0D-426D-B2A2-13E320D4C5E9}" destId="{895D0742-EAC0-4D1B-88F4-DF1FB37A0260}" srcOrd="0" destOrd="0" presId="urn:microsoft.com/office/officeart/2008/layout/HalfCircleOrganizationChart"/>
    <dgm:cxn modelId="{D22FAB51-CE50-4792-8BAD-FE31955A4BEA}" type="presParOf" srcId="{03175204-AB0D-426D-B2A2-13E320D4C5E9}" destId="{1BF78B99-E205-4A42-87B3-DD38B48DB1A6}" srcOrd="1" destOrd="0" presId="urn:microsoft.com/office/officeart/2008/layout/HalfCircleOrganizationChart"/>
    <dgm:cxn modelId="{F20C895D-A539-404F-99C2-EB613E26EEB8}" type="presParOf" srcId="{03175204-AB0D-426D-B2A2-13E320D4C5E9}" destId="{F03A2E10-46ED-44D2-8647-B4535A2878DA}" srcOrd="2" destOrd="0" presId="urn:microsoft.com/office/officeart/2008/layout/HalfCircleOrganizationChart"/>
    <dgm:cxn modelId="{E1512695-F5FA-4760-A537-892A8826C594}" type="presParOf" srcId="{03175204-AB0D-426D-B2A2-13E320D4C5E9}" destId="{65944D2E-5A5A-4136-9C99-CF6634CF0338}" srcOrd="3" destOrd="0" presId="urn:microsoft.com/office/officeart/2008/layout/HalfCircleOrganizationChart"/>
    <dgm:cxn modelId="{8E8EF042-3B4A-43AE-9768-A7144EFBCAD5}" type="presParOf" srcId="{3F057960-47B7-449F-AF4D-EFDEA9435787}" destId="{5C5E111C-4187-4144-9610-1EAC359B1359}" srcOrd="1" destOrd="0" presId="urn:microsoft.com/office/officeart/2008/layout/HalfCircleOrganizationChart"/>
    <dgm:cxn modelId="{CF2F4DC9-9C2C-45F2-94AF-299915FDBF8C}" type="presParOf" srcId="{5C5E111C-4187-4144-9610-1EAC359B1359}" destId="{62E57801-8B86-45C8-949D-D4082D3FA462}" srcOrd="0" destOrd="0" presId="urn:microsoft.com/office/officeart/2008/layout/HalfCircleOrganizationChart"/>
    <dgm:cxn modelId="{01BF35D5-D97A-41E8-A3CA-01133318FDD8}" type="presParOf" srcId="{5C5E111C-4187-4144-9610-1EAC359B1359}" destId="{159EF8D3-56D9-481D-8045-0F03AA9B9C38}" srcOrd="1" destOrd="0" presId="urn:microsoft.com/office/officeart/2008/layout/HalfCircleOrganizationChart"/>
    <dgm:cxn modelId="{E92CA3C4-1EAF-4A50-94D3-B6774CE17293}" type="presParOf" srcId="{159EF8D3-56D9-481D-8045-0F03AA9B9C38}" destId="{F5FD7A49-1B73-458B-B540-C661084CDCDD}" srcOrd="0" destOrd="0" presId="urn:microsoft.com/office/officeart/2008/layout/HalfCircleOrganizationChart"/>
    <dgm:cxn modelId="{BC730A36-1CC7-43ED-9F0B-E3257AA630FC}" type="presParOf" srcId="{F5FD7A49-1B73-458B-B540-C661084CDCDD}" destId="{945A009F-1523-4833-866D-F1F9FB10A798}" srcOrd="0" destOrd="0" presId="urn:microsoft.com/office/officeart/2008/layout/HalfCircleOrganizationChart"/>
    <dgm:cxn modelId="{BE00826D-7047-45F8-9F6B-EB88E7A682F8}" type="presParOf" srcId="{F5FD7A49-1B73-458B-B540-C661084CDCDD}" destId="{3D07077B-74AE-4B79-9412-616A1D219072}" srcOrd="1" destOrd="0" presId="urn:microsoft.com/office/officeart/2008/layout/HalfCircleOrganizationChart"/>
    <dgm:cxn modelId="{EDDA2F51-0D9B-4E53-AA37-5140B873DB9D}" type="presParOf" srcId="{F5FD7A49-1B73-458B-B540-C661084CDCDD}" destId="{E1F0C74C-218A-4A53-88EE-92F390489758}" srcOrd="2" destOrd="0" presId="urn:microsoft.com/office/officeart/2008/layout/HalfCircleOrganizationChart"/>
    <dgm:cxn modelId="{37DB2C95-7018-429E-9A11-28F07D4645BC}" type="presParOf" srcId="{F5FD7A49-1B73-458B-B540-C661084CDCDD}" destId="{EB23FE67-66E6-423F-A85A-5842CD8EC5E5}" srcOrd="3" destOrd="0" presId="urn:microsoft.com/office/officeart/2008/layout/HalfCircleOrganizationChart"/>
    <dgm:cxn modelId="{5B332EBB-24BD-42FB-BF54-68BC31A80383}" type="presParOf" srcId="{159EF8D3-56D9-481D-8045-0F03AA9B9C38}" destId="{04F9FE38-06B1-4788-9B3F-E9BAADDDD689}" srcOrd="1" destOrd="0" presId="urn:microsoft.com/office/officeart/2008/layout/HalfCircleOrganizationChart"/>
    <dgm:cxn modelId="{1E34D858-BFD3-4012-8F87-9591189EA713}" type="presParOf" srcId="{159EF8D3-56D9-481D-8045-0F03AA9B9C38}" destId="{6D1DE827-803D-4C7B-B0C4-871B8027EC34}" srcOrd="2" destOrd="0" presId="urn:microsoft.com/office/officeart/2008/layout/HalfCircleOrganizationChart"/>
    <dgm:cxn modelId="{87C77EB0-5290-41C1-8284-F5D3E01827E5}" type="presParOf" srcId="{5C5E111C-4187-4144-9610-1EAC359B1359}" destId="{BFD2504A-1943-443D-9195-76E23B988036}" srcOrd="2" destOrd="0" presId="urn:microsoft.com/office/officeart/2008/layout/HalfCircleOrganizationChart"/>
    <dgm:cxn modelId="{D0F1C7F9-EC12-49A5-A5E1-4E981FBB8C5E}" type="presParOf" srcId="{5C5E111C-4187-4144-9610-1EAC359B1359}" destId="{1EF0A9C4-6245-4432-AE9F-AD6ED1FB06E4}" srcOrd="3" destOrd="0" presId="urn:microsoft.com/office/officeart/2008/layout/HalfCircleOrganizationChart"/>
    <dgm:cxn modelId="{8F645038-5FEF-41C2-B3D7-BE1E07F8F5D4}" type="presParOf" srcId="{1EF0A9C4-6245-4432-AE9F-AD6ED1FB06E4}" destId="{E76EABAD-4ADD-427D-990D-42B2B33B925B}" srcOrd="0" destOrd="0" presId="urn:microsoft.com/office/officeart/2008/layout/HalfCircleOrganizationChart"/>
    <dgm:cxn modelId="{E98BAA55-2D7D-43CA-99DE-125D6287BB7B}" type="presParOf" srcId="{E76EABAD-4ADD-427D-990D-42B2B33B925B}" destId="{E705049E-6EC8-4AAA-AEFA-B10F239A2931}" srcOrd="0" destOrd="0" presId="urn:microsoft.com/office/officeart/2008/layout/HalfCircleOrganizationChart"/>
    <dgm:cxn modelId="{B2713B94-7557-4636-A4EE-FAC9F07CFABE}" type="presParOf" srcId="{E76EABAD-4ADD-427D-990D-42B2B33B925B}" destId="{75C00A69-8B86-4F41-AC3B-A303B6182A5A}" srcOrd="1" destOrd="0" presId="urn:microsoft.com/office/officeart/2008/layout/HalfCircleOrganizationChart"/>
    <dgm:cxn modelId="{C9656E9B-4F0D-4397-B912-F9CE3E117FB3}" type="presParOf" srcId="{E76EABAD-4ADD-427D-990D-42B2B33B925B}" destId="{B86330E2-0E62-468F-A0ED-9ADD039727E9}" srcOrd="2" destOrd="0" presId="urn:microsoft.com/office/officeart/2008/layout/HalfCircleOrganizationChart"/>
    <dgm:cxn modelId="{0AB45FD6-0B6F-41A2-98AC-42BF49B0AEE4}" type="presParOf" srcId="{E76EABAD-4ADD-427D-990D-42B2B33B925B}" destId="{95110E08-1DEB-49BC-B820-CB7919A23615}" srcOrd="3" destOrd="0" presId="urn:microsoft.com/office/officeart/2008/layout/HalfCircleOrganizationChart"/>
    <dgm:cxn modelId="{A6E674A8-011B-456B-B665-8634879101B1}" type="presParOf" srcId="{1EF0A9C4-6245-4432-AE9F-AD6ED1FB06E4}" destId="{15324682-F2DF-4383-BD53-FD1E1270AB19}" srcOrd="1" destOrd="0" presId="urn:microsoft.com/office/officeart/2008/layout/HalfCircleOrganizationChart"/>
    <dgm:cxn modelId="{8FA056C6-039F-490B-A3F6-9ED5176B0EEA}" type="presParOf" srcId="{1EF0A9C4-6245-4432-AE9F-AD6ED1FB06E4}" destId="{0E5F117A-030A-4BF6-AD92-955F3324A7E7}" srcOrd="2" destOrd="0" presId="urn:microsoft.com/office/officeart/2008/layout/HalfCircleOrganizationChart"/>
    <dgm:cxn modelId="{B16BFE57-2F87-49B0-9AF4-DD6D730E1994}" type="presParOf" srcId="{5C5E111C-4187-4144-9610-1EAC359B1359}" destId="{FB477029-5BDC-4B73-901F-5739F9F3D99E}" srcOrd="4" destOrd="0" presId="urn:microsoft.com/office/officeart/2008/layout/HalfCircleOrganizationChart"/>
    <dgm:cxn modelId="{1C8A8EEA-C08F-44ED-8968-73DF2FFE2C9D}" type="presParOf" srcId="{5C5E111C-4187-4144-9610-1EAC359B1359}" destId="{CF00DA6E-68EF-4869-BA14-7FD1834E48B2}" srcOrd="5" destOrd="0" presId="urn:microsoft.com/office/officeart/2008/layout/HalfCircleOrganizationChart"/>
    <dgm:cxn modelId="{D5AE84B3-928D-4580-8E5D-0A3CDC0D083B}" type="presParOf" srcId="{CF00DA6E-68EF-4869-BA14-7FD1834E48B2}" destId="{19B1AB7C-61A5-4985-9CE6-615B13C452FF}" srcOrd="0" destOrd="0" presId="urn:microsoft.com/office/officeart/2008/layout/HalfCircleOrganizationChart"/>
    <dgm:cxn modelId="{50B03557-607D-4804-9963-4F4CBDA2F68B}" type="presParOf" srcId="{19B1AB7C-61A5-4985-9CE6-615B13C452FF}" destId="{6824FDC3-2E06-4C2C-A85E-FEE12FCA3225}" srcOrd="0" destOrd="0" presId="urn:microsoft.com/office/officeart/2008/layout/HalfCircleOrganizationChart"/>
    <dgm:cxn modelId="{C8E088B4-0B31-4B6B-B7C4-66A931FE8A74}" type="presParOf" srcId="{19B1AB7C-61A5-4985-9CE6-615B13C452FF}" destId="{7CA45C64-8F0E-4E42-AA16-FCB40FDFF08D}" srcOrd="1" destOrd="0" presId="urn:microsoft.com/office/officeart/2008/layout/HalfCircleOrganizationChart"/>
    <dgm:cxn modelId="{4D8254EF-9E34-4846-B93B-FB3D7DA131CE}" type="presParOf" srcId="{19B1AB7C-61A5-4985-9CE6-615B13C452FF}" destId="{8176813E-001A-4A17-9B47-5B75EC4AA9CE}" srcOrd="2" destOrd="0" presId="urn:microsoft.com/office/officeart/2008/layout/HalfCircleOrganizationChart"/>
    <dgm:cxn modelId="{51BB556C-5AEF-4953-8ABD-AE4EB560E0E1}" type="presParOf" srcId="{19B1AB7C-61A5-4985-9CE6-615B13C452FF}" destId="{E51C6ECD-7A30-43CD-9F91-5EE7B1391F56}" srcOrd="3" destOrd="0" presId="urn:microsoft.com/office/officeart/2008/layout/HalfCircleOrganizationChart"/>
    <dgm:cxn modelId="{05D755C2-6C1F-4B8C-9D7F-14F166DFBF09}" type="presParOf" srcId="{CF00DA6E-68EF-4869-BA14-7FD1834E48B2}" destId="{E9DEA474-C035-494B-845D-CED38F2E7F60}" srcOrd="1" destOrd="0" presId="urn:microsoft.com/office/officeart/2008/layout/HalfCircleOrganizationChart"/>
    <dgm:cxn modelId="{1A7F608B-6B74-443E-BF10-E707FBAD49F1}" type="presParOf" srcId="{CF00DA6E-68EF-4869-BA14-7FD1834E48B2}" destId="{4E94900B-C537-44B3-9F1A-04530E40BD35}" srcOrd="2" destOrd="0" presId="urn:microsoft.com/office/officeart/2008/layout/HalfCircleOrganizationChart"/>
    <dgm:cxn modelId="{42BB223C-D050-49FB-887B-56DE448918DB}" type="presParOf" srcId="{5C5E111C-4187-4144-9610-1EAC359B1359}" destId="{00653D3F-7596-45FD-86B7-8F6BAAB67A28}" srcOrd="6" destOrd="0" presId="urn:microsoft.com/office/officeart/2008/layout/HalfCircleOrganizationChart"/>
    <dgm:cxn modelId="{9BD436DE-39CC-4AD9-8873-EB8E6C2226D5}" type="presParOf" srcId="{5C5E111C-4187-4144-9610-1EAC359B1359}" destId="{39B16945-F1A0-4D33-8612-77A1949D5A5E}" srcOrd="7" destOrd="0" presId="urn:microsoft.com/office/officeart/2008/layout/HalfCircleOrganizationChart"/>
    <dgm:cxn modelId="{3080161F-4D57-490E-BFA2-23B2C8861BE2}" type="presParOf" srcId="{39B16945-F1A0-4D33-8612-77A1949D5A5E}" destId="{6775A829-2A14-4E5B-B108-75B2133C2842}" srcOrd="0" destOrd="0" presId="urn:microsoft.com/office/officeart/2008/layout/HalfCircleOrganizationChart"/>
    <dgm:cxn modelId="{31339E01-1613-47BB-B072-04508230BEE8}" type="presParOf" srcId="{6775A829-2A14-4E5B-B108-75B2133C2842}" destId="{7EA8C297-65F1-4704-B062-969228046214}" srcOrd="0" destOrd="0" presId="urn:microsoft.com/office/officeart/2008/layout/HalfCircleOrganizationChart"/>
    <dgm:cxn modelId="{1453B9D4-C6A3-4943-91A7-4CAF501AD427}" type="presParOf" srcId="{6775A829-2A14-4E5B-B108-75B2133C2842}" destId="{75BB9F99-5CFC-4123-B017-469432D810C5}" srcOrd="1" destOrd="0" presId="urn:microsoft.com/office/officeart/2008/layout/HalfCircleOrganizationChart"/>
    <dgm:cxn modelId="{E0A84FE2-1980-4125-9CBF-2A52EC32E718}" type="presParOf" srcId="{6775A829-2A14-4E5B-B108-75B2133C2842}" destId="{4C26FFAB-16C1-4EFD-BEA1-A3C95CF1EE84}" srcOrd="2" destOrd="0" presId="urn:microsoft.com/office/officeart/2008/layout/HalfCircleOrganizationChart"/>
    <dgm:cxn modelId="{7A9C142E-3AC5-4446-8FF9-80E847B226DA}" type="presParOf" srcId="{6775A829-2A14-4E5B-B108-75B2133C2842}" destId="{19AC2B89-40F9-41D7-9147-28965BA3208F}" srcOrd="3" destOrd="0" presId="urn:microsoft.com/office/officeart/2008/layout/HalfCircleOrganizationChart"/>
    <dgm:cxn modelId="{9F2C907B-FD0A-479B-A1BE-AF287EAD951E}" type="presParOf" srcId="{39B16945-F1A0-4D33-8612-77A1949D5A5E}" destId="{8714651B-332C-4890-82B2-EB21430ABD4C}" srcOrd="1" destOrd="0" presId="urn:microsoft.com/office/officeart/2008/layout/HalfCircleOrganizationChart"/>
    <dgm:cxn modelId="{DD4B8442-DE3A-474A-B1ED-B51A4F691B14}" type="presParOf" srcId="{39B16945-F1A0-4D33-8612-77A1949D5A5E}" destId="{C8505537-4EBE-428D-B58F-661F393E84B4}" srcOrd="2" destOrd="0" presId="urn:microsoft.com/office/officeart/2008/layout/HalfCircleOrganizationChart"/>
    <dgm:cxn modelId="{005BBDAA-34CE-4187-B402-C36B77DB2594}" type="presParOf" srcId="{5C5E111C-4187-4144-9610-1EAC359B1359}" destId="{26F876A5-0093-470E-82AF-F3F6AFB49C34}" srcOrd="8" destOrd="0" presId="urn:microsoft.com/office/officeart/2008/layout/HalfCircleOrganizationChart"/>
    <dgm:cxn modelId="{7E322D23-2545-438E-9F99-B7A85F17F535}" type="presParOf" srcId="{5C5E111C-4187-4144-9610-1EAC359B1359}" destId="{9B8BE311-B1A1-4961-9365-AFFFAAAE08C3}" srcOrd="9" destOrd="0" presId="urn:microsoft.com/office/officeart/2008/layout/HalfCircleOrganizationChart"/>
    <dgm:cxn modelId="{B4A3FD54-282D-4B14-BE8E-E493380E3B7F}" type="presParOf" srcId="{9B8BE311-B1A1-4961-9365-AFFFAAAE08C3}" destId="{A9809633-EF65-4FDA-835E-C2BE113D7726}" srcOrd="0" destOrd="0" presId="urn:microsoft.com/office/officeart/2008/layout/HalfCircleOrganizationChart"/>
    <dgm:cxn modelId="{77866C5B-9E74-4A52-9C87-870A189644FD}" type="presParOf" srcId="{A9809633-EF65-4FDA-835E-C2BE113D7726}" destId="{57A8FEFF-8CC0-42EA-B748-FF138232D816}" srcOrd="0" destOrd="0" presId="urn:microsoft.com/office/officeart/2008/layout/HalfCircleOrganizationChart"/>
    <dgm:cxn modelId="{F5EEC402-BA1B-4B14-8A47-877EE28B178E}" type="presParOf" srcId="{A9809633-EF65-4FDA-835E-C2BE113D7726}" destId="{23632E6E-CEC8-4065-8C04-3B415FEE47B9}" srcOrd="1" destOrd="0" presId="urn:microsoft.com/office/officeart/2008/layout/HalfCircleOrganizationChart"/>
    <dgm:cxn modelId="{D30AE76B-2CC0-4ECF-BD35-D23221C18321}" type="presParOf" srcId="{A9809633-EF65-4FDA-835E-C2BE113D7726}" destId="{E97269D2-2D39-4BDF-8A42-781986F57181}" srcOrd="2" destOrd="0" presId="urn:microsoft.com/office/officeart/2008/layout/HalfCircleOrganizationChart"/>
    <dgm:cxn modelId="{BFB6B88D-0A2B-4752-9AD6-AC8676A01D92}" type="presParOf" srcId="{A9809633-EF65-4FDA-835E-C2BE113D7726}" destId="{27567A89-C597-4BC6-AE18-E0E983346E9D}" srcOrd="3" destOrd="0" presId="urn:microsoft.com/office/officeart/2008/layout/HalfCircleOrganizationChart"/>
    <dgm:cxn modelId="{84EC3572-1EDD-41D8-9818-182FDEA761F4}" type="presParOf" srcId="{9B8BE311-B1A1-4961-9365-AFFFAAAE08C3}" destId="{A3609283-BF46-4D88-808B-1004BEDC911A}" srcOrd="1" destOrd="0" presId="urn:microsoft.com/office/officeart/2008/layout/HalfCircleOrganizationChart"/>
    <dgm:cxn modelId="{1625ED9A-4332-45DB-B188-F7A77B0702C7}" type="presParOf" srcId="{9B8BE311-B1A1-4961-9365-AFFFAAAE08C3}" destId="{C7B45F97-404E-45CA-8DF4-AC07BF1D36D9}" srcOrd="2" destOrd="0" presId="urn:microsoft.com/office/officeart/2008/layout/HalfCircleOrganizationChart"/>
    <dgm:cxn modelId="{71045962-36C9-45F5-B48C-34D0892B2134}" type="presParOf" srcId="{3F057960-47B7-449F-AF4D-EFDEA9435787}" destId="{3B79EDDE-AF01-4527-91DA-DBB1F3C7DC09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1B9F3C-D699-467D-AE94-0A0C7F3479A0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1DFD69C8-3F67-42CF-B85A-329AB94450FB}">
      <dgm:prSet phldrT="[Texte]" custT="1"/>
      <dgm:spPr/>
      <dgm:t>
        <a:bodyPr/>
        <a:lstStyle/>
        <a:p>
          <a:r>
            <a:rPr lang="ar-DZ" sz="18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معرفة و تحديد الحاجة</a:t>
          </a:r>
          <a:endParaRPr lang="fr-FR" sz="1800" dirty="0">
            <a:solidFill>
              <a:srgbClr val="C00000"/>
            </a:solidFill>
          </a:endParaRPr>
        </a:p>
      </dgm:t>
    </dgm:pt>
    <dgm:pt modelId="{DB170BBC-FF48-413F-8A0F-86F1C4C95341}" type="parTrans" cxnId="{C989225D-2D4D-42FF-9100-81B2C731380B}">
      <dgm:prSet/>
      <dgm:spPr/>
      <dgm:t>
        <a:bodyPr/>
        <a:lstStyle/>
        <a:p>
          <a:endParaRPr lang="fr-FR"/>
        </a:p>
      </dgm:t>
    </dgm:pt>
    <dgm:pt modelId="{46F60CB7-C4CA-4824-95D1-7CA5D29B2454}" type="sibTrans" cxnId="{C989225D-2D4D-42FF-9100-81B2C731380B}">
      <dgm:prSet/>
      <dgm:spPr/>
      <dgm:t>
        <a:bodyPr/>
        <a:lstStyle/>
        <a:p>
          <a:endParaRPr lang="fr-FR"/>
        </a:p>
      </dgm:t>
    </dgm:pt>
    <dgm:pt modelId="{92A971A2-6F38-4254-BEAC-8D1C013E68B7}">
      <dgm:prSet phldrT="[Texte]" custT="1"/>
      <dgm:spPr/>
      <dgm:t>
        <a:bodyPr/>
        <a:lstStyle/>
        <a:p>
          <a:r>
            <a:rPr lang="ar-DZ" sz="18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البحث عن المعلومات</a:t>
          </a:r>
          <a:endParaRPr lang="fr-FR" sz="1800" dirty="0">
            <a:solidFill>
              <a:srgbClr val="C00000"/>
            </a:solidFill>
          </a:endParaRPr>
        </a:p>
      </dgm:t>
    </dgm:pt>
    <dgm:pt modelId="{7C148B45-2FF8-4A61-8FB1-AC90BD9320AD}" type="parTrans" cxnId="{7A1D712E-54C4-4753-9115-A8D28856930A}">
      <dgm:prSet/>
      <dgm:spPr/>
      <dgm:t>
        <a:bodyPr/>
        <a:lstStyle/>
        <a:p>
          <a:endParaRPr lang="fr-FR"/>
        </a:p>
      </dgm:t>
    </dgm:pt>
    <dgm:pt modelId="{F3C0962C-FC4F-4C22-8E28-9D2D40B0C2F4}" type="sibTrans" cxnId="{7A1D712E-54C4-4753-9115-A8D28856930A}">
      <dgm:prSet/>
      <dgm:spPr/>
      <dgm:t>
        <a:bodyPr/>
        <a:lstStyle/>
        <a:p>
          <a:endParaRPr lang="fr-FR"/>
        </a:p>
      </dgm:t>
    </dgm:pt>
    <dgm:pt modelId="{449853C4-8E22-4360-85C6-D5D3341EB465}">
      <dgm:prSet phldrT="[Texte]" custT="1"/>
      <dgm:spPr/>
      <dgm:t>
        <a:bodyPr/>
        <a:lstStyle/>
        <a:p>
          <a:r>
            <a:rPr lang="ar-DZ" sz="18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قرار الشراء</a:t>
          </a:r>
          <a:endParaRPr lang="fr-FR" sz="1800" dirty="0">
            <a:solidFill>
              <a:srgbClr val="C00000"/>
            </a:solidFill>
          </a:endParaRPr>
        </a:p>
      </dgm:t>
    </dgm:pt>
    <dgm:pt modelId="{91D0C86A-FE46-4448-92E0-77300B14E0E7}" type="parTrans" cxnId="{8F0D72EF-2402-4F26-89F7-A3F3D5E2BF4B}">
      <dgm:prSet/>
      <dgm:spPr/>
      <dgm:t>
        <a:bodyPr/>
        <a:lstStyle/>
        <a:p>
          <a:endParaRPr lang="fr-FR"/>
        </a:p>
      </dgm:t>
    </dgm:pt>
    <dgm:pt modelId="{9E73377C-CFEC-4F0E-B9F4-AC1C07BF9996}" type="sibTrans" cxnId="{8F0D72EF-2402-4F26-89F7-A3F3D5E2BF4B}">
      <dgm:prSet/>
      <dgm:spPr/>
      <dgm:t>
        <a:bodyPr/>
        <a:lstStyle/>
        <a:p>
          <a:endParaRPr lang="fr-FR"/>
        </a:p>
      </dgm:t>
    </dgm:pt>
    <dgm:pt modelId="{7856D3F0-5B12-48FC-8341-62415583AE58}">
      <dgm:prSet phldrT="[Texte]" custT="1"/>
      <dgm:spPr/>
      <dgm:t>
        <a:bodyPr/>
        <a:lstStyle/>
        <a:p>
          <a:r>
            <a:rPr lang="ar-DZ" sz="18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تقييم البدائل</a:t>
          </a:r>
          <a:endParaRPr lang="fr-FR" sz="1800" dirty="0">
            <a:solidFill>
              <a:srgbClr val="C00000"/>
            </a:solidFill>
          </a:endParaRPr>
        </a:p>
      </dgm:t>
    </dgm:pt>
    <dgm:pt modelId="{3DB5328A-C72A-4430-8985-1A568917A86D}" type="parTrans" cxnId="{225EBE0B-9E07-4E2A-8FF4-9212C6B7F39D}">
      <dgm:prSet/>
      <dgm:spPr/>
      <dgm:t>
        <a:bodyPr/>
        <a:lstStyle/>
        <a:p>
          <a:endParaRPr lang="fr-FR"/>
        </a:p>
      </dgm:t>
    </dgm:pt>
    <dgm:pt modelId="{A9366E96-3205-4430-BBE7-D23A127FF552}" type="sibTrans" cxnId="{225EBE0B-9E07-4E2A-8FF4-9212C6B7F39D}">
      <dgm:prSet/>
      <dgm:spPr/>
      <dgm:t>
        <a:bodyPr/>
        <a:lstStyle/>
        <a:p>
          <a:endParaRPr lang="fr-FR"/>
        </a:p>
      </dgm:t>
    </dgm:pt>
    <dgm:pt modelId="{A14839A7-74BB-4D76-A68A-E084D40776F8}">
      <dgm:prSet phldrT="[Texte]" custT="1"/>
      <dgm:spPr/>
      <dgm:t>
        <a:bodyPr/>
        <a:lstStyle/>
        <a:p>
          <a:r>
            <a:rPr lang="ar-DZ" sz="18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التقييم بعد الشراء</a:t>
          </a:r>
          <a:endParaRPr lang="fr-FR" sz="1800" dirty="0">
            <a:solidFill>
              <a:srgbClr val="C00000"/>
            </a:solidFill>
          </a:endParaRPr>
        </a:p>
      </dgm:t>
    </dgm:pt>
    <dgm:pt modelId="{39EAD668-47BB-484D-8656-F60C504B1429}" type="parTrans" cxnId="{3D46A78B-E1BF-4274-B35E-2838B23B4F76}">
      <dgm:prSet/>
      <dgm:spPr/>
      <dgm:t>
        <a:bodyPr/>
        <a:lstStyle/>
        <a:p>
          <a:endParaRPr lang="fr-FR"/>
        </a:p>
      </dgm:t>
    </dgm:pt>
    <dgm:pt modelId="{7E78166C-77CB-4C86-8765-A2C93206F32F}" type="sibTrans" cxnId="{3D46A78B-E1BF-4274-B35E-2838B23B4F76}">
      <dgm:prSet/>
      <dgm:spPr/>
      <dgm:t>
        <a:bodyPr/>
        <a:lstStyle/>
        <a:p>
          <a:endParaRPr lang="fr-FR"/>
        </a:p>
      </dgm:t>
    </dgm:pt>
    <dgm:pt modelId="{C0A49035-1ECB-43C9-B4A0-689D001CFC50}" type="pres">
      <dgm:prSet presAssocID="{5D1B9F3C-D699-467D-AE94-0A0C7F3479A0}" presName="CompostProcess" presStyleCnt="0">
        <dgm:presLayoutVars>
          <dgm:dir/>
          <dgm:resizeHandles val="exact"/>
        </dgm:presLayoutVars>
      </dgm:prSet>
      <dgm:spPr/>
    </dgm:pt>
    <dgm:pt modelId="{65C7F863-7F5D-4B62-B6C2-77E825740B67}" type="pres">
      <dgm:prSet presAssocID="{5D1B9F3C-D699-467D-AE94-0A0C7F3479A0}" presName="arrow" presStyleLbl="bgShp" presStyleIdx="0" presStyleCnt="1"/>
      <dgm:spPr/>
    </dgm:pt>
    <dgm:pt modelId="{A3C363FE-7775-489D-A522-00E7411D1E12}" type="pres">
      <dgm:prSet presAssocID="{5D1B9F3C-D699-467D-AE94-0A0C7F3479A0}" presName="linearProcess" presStyleCnt="0"/>
      <dgm:spPr/>
    </dgm:pt>
    <dgm:pt modelId="{2B92EE61-0F1F-43BB-BFA8-27B606A2A3EC}" type="pres">
      <dgm:prSet presAssocID="{1DFD69C8-3F67-42CF-B85A-329AB94450FB}" presName="textNode" presStyleLbl="node1" presStyleIdx="0" presStyleCnt="5">
        <dgm:presLayoutVars>
          <dgm:bulletEnabled val="1"/>
        </dgm:presLayoutVars>
      </dgm:prSet>
      <dgm:spPr/>
    </dgm:pt>
    <dgm:pt modelId="{EB63D774-2B87-415A-801F-AC8ED494EF9A}" type="pres">
      <dgm:prSet presAssocID="{46F60CB7-C4CA-4824-95D1-7CA5D29B2454}" presName="sibTrans" presStyleCnt="0"/>
      <dgm:spPr/>
    </dgm:pt>
    <dgm:pt modelId="{1098D2F1-4CF8-421D-AF9E-7C7488DCD181}" type="pres">
      <dgm:prSet presAssocID="{92A971A2-6F38-4254-BEAC-8D1C013E68B7}" presName="textNode" presStyleLbl="node1" presStyleIdx="1" presStyleCnt="5">
        <dgm:presLayoutVars>
          <dgm:bulletEnabled val="1"/>
        </dgm:presLayoutVars>
      </dgm:prSet>
      <dgm:spPr/>
    </dgm:pt>
    <dgm:pt modelId="{D331D0BC-6075-4101-91E7-8FDF76044F4E}" type="pres">
      <dgm:prSet presAssocID="{F3C0962C-FC4F-4C22-8E28-9D2D40B0C2F4}" presName="sibTrans" presStyleCnt="0"/>
      <dgm:spPr/>
    </dgm:pt>
    <dgm:pt modelId="{B6F7EB6C-7E1D-4060-953F-27A2A997ADD9}" type="pres">
      <dgm:prSet presAssocID="{7856D3F0-5B12-48FC-8341-62415583AE58}" presName="textNode" presStyleLbl="node1" presStyleIdx="2" presStyleCnt="5">
        <dgm:presLayoutVars>
          <dgm:bulletEnabled val="1"/>
        </dgm:presLayoutVars>
      </dgm:prSet>
      <dgm:spPr/>
    </dgm:pt>
    <dgm:pt modelId="{96460244-CFB4-4F58-8AD5-3A5E36F30D48}" type="pres">
      <dgm:prSet presAssocID="{A9366E96-3205-4430-BBE7-D23A127FF552}" presName="sibTrans" presStyleCnt="0"/>
      <dgm:spPr/>
    </dgm:pt>
    <dgm:pt modelId="{796EF8F2-E1F1-4432-B8D3-7B4151AF5607}" type="pres">
      <dgm:prSet presAssocID="{449853C4-8E22-4360-85C6-D5D3341EB465}" presName="textNode" presStyleLbl="node1" presStyleIdx="3" presStyleCnt="5">
        <dgm:presLayoutVars>
          <dgm:bulletEnabled val="1"/>
        </dgm:presLayoutVars>
      </dgm:prSet>
      <dgm:spPr/>
    </dgm:pt>
    <dgm:pt modelId="{AFB413A7-A72A-46A3-A99A-E92184EC45CA}" type="pres">
      <dgm:prSet presAssocID="{9E73377C-CFEC-4F0E-B9F4-AC1C07BF9996}" presName="sibTrans" presStyleCnt="0"/>
      <dgm:spPr/>
    </dgm:pt>
    <dgm:pt modelId="{6F1F860D-133D-4E4D-9634-D005CDBC8C58}" type="pres">
      <dgm:prSet presAssocID="{A14839A7-74BB-4D76-A68A-E084D40776F8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225EBE0B-9E07-4E2A-8FF4-9212C6B7F39D}" srcId="{5D1B9F3C-D699-467D-AE94-0A0C7F3479A0}" destId="{7856D3F0-5B12-48FC-8341-62415583AE58}" srcOrd="2" destOrd="0" parTransId="{3DB5328A-C72A-4430-8985-1A568917A86D}" sibTransId="{A9366E96-3205-4430-BBE7-D23A127FF552}"/>
    <dgm:cxn modelId="{368B7E0D-AF64-41DD-9D67-434AC6A8E23D}" type="presOf" srcId="{A14839A7-74BB-4D76-A68A-E084D40776F8}" destId="{6F1F860D-133D-4E4D-9634-D005CDBC8C58}" srcOrd="0" destOrd="0" presId="urn:microsoft.com/office/officeart/2005/8/layout/hProcess9"/>
    <dgm:cxn modelId="{E6E6ED16-3B16-4300-9616-E994F10EA070}" type="presOf" srcId="{92A971A2-6F38-4254-BEAC-8D1C013E68B7}" destId="{1098D2F1-4CF8-421D-AF9E-7C7488DCD181}" srcOrd="0" destOrd="0" presId="urn:microsoft.com/office/officeart/2005/8/layout/hProcess9"/>
    <dgm:cxn modelId="{438D1E22-BB73-4A0B-9827-26B96878F586}" type="presOf" srcId="{7856D3F0-5B12-48FC-8341-62415583AE58}" destId="{B6F7EB6C-7E1D-4060-953F-27A2A997ADD9}" srcOrd="0" destOrd="0" presId="urn:microsoft.com/office/officeart/2005/8/layout/hProcess9"/>
    <dgm:cxn modelId="{7A1D712E-54C4-4753-9115-A8D28856930A}" srcId="{5D1B9F3C-D699-467D-AE94-0A0C7F3479A0}" destId="{92A971A2-6F38-4254-BEAC-8D1C013E68B7}" srcOrd="1" destOrd="0" parTransId="{7C148B45-2FF8-4A61-8FB1-AC90BD9320AD}" sibTransId="{F3C0962C-FC4F-4C22-8E28-9D2D40B0C2F4}"/>
    <dgm:cxn modelId="{C989225D-2D4D-42FF-9100-81B2C731380B}" srcId="{5D1B9F3C-D699-467D-AE94-0A0C7F3479A0}" destId="{1DFD69C8-3F67-42CF-B85A-329AB94450FB}" srcOrd="0" destOrd="0" parTransId="{DB170BBC-FF48-413F-8A0F-86F1C4C95341}" sibTransId="{46F60CB7-C4CA-4824-95D1-7CA5D29B2454}"/>
    <dgm:cxn modelId="{3D46A78B-E1BF-4274-B35E-2838B23B4F76}" srcId="{5D1B9F3C-D699-467D-AE94-0A0C7F3479A0}" destId="{A14839A7-74BB-4D76-A68A-E084D40776F8}" srcOrd="4" destOrd="0" parTransId="{39EAD668-47BB-484D-8656-F60C504B1429}" sibTransId="{7E78166C-77CB-4C86-8765-A2C93206F32F}"/>
    <dgm:cxn modelId="{C5448C9C-78B4-4EC5-AFDE-22E9EAD432B3}" type="presOf" srcId="{1DFD69C8-3F67-42CF-B85A-329AB94450FB}" destId="{2B92EE61-0F1F-43BB-BFA8-27B606A2A3EC}" srcOrd="0" destOrd="0" presId="urn:microsoft.com/office/officeart/2005/8/layout/hProcess9"/>
    <dgm:cxn modelId="{B15AE2A0-5E7B-4907-959C-D0D7241E7E41}" type="presOf" srcId="{5D1B9F3C-D699-467D-AE94-0A0C7F3479A0}" destId="{C0A49035-1ECB-43C9-B4A0-689D001CFC50}" srcOrd="0" destOrd="0" presId="urn:microsoft.com/office/officeart/2005/8/layout/hProcess9"/>
    <dgm:cxn modelId="{F99D0EA3-B1DE-45F6-AFB8-20B2D6E08EC8}" type="presOf" srcId="{449853C4-8E22-4360-85C6-D5D3341EB465}" destId="{796EF8F2-E1F1-4432-B8D3-7B4151AF5607}" srcOrd="0" destOrd="0" presId="urn:microsoft.com/office/officeart/2005/8/layout/hProcess9"/>
    <dgm:cxn modelId="{8F0D72EF-2402-4F26-89F7-A3F3D5E2BF4B}" srcId="{5D1B9F3C-D699-467D-AE94-0A0C7F3479A0}" destId="{449853C4-8E22-4360-85C6-D5D3341EB465}" srcOrd="3" destOrd="0" parTransId="{91D0C86A-FE46-4448-92E0-77300B14E0E7}" sibTransId="{9E73377C-CFEC-4F0E-B9F4-AC1C07BF9996}"/>
    <dgm:cxn modelId="{9A483EC7-E34B-4019-858A-EE142D4ADA3D}" type="presParOf" srcId="{C0A49035-1ECB-43C9-B4A0-689D001CFC50}" destId="{65C7F863-7F5D-4B62-B6C2-77E825740B67}" srcOrd="0" destOrd="0" presId="urn:microsoft.com/office/officeart/2005/8/layout/hProcess9"/>
    <dgm:cxn modelId="{6FE54D1D-8BA5-42EE-AAD8-4EA82BA8C465}" type="presParOf" srcId="{C0A49035-1ECB-43C9-B4A0-689D001CFC50}" destId="{A3C363FE-7775-489D-A522-00E7411D1E12}" srcOrd="1" destOrd="0" presId="urn:microsoft.com/office/officeart/2005/8/layout/hProcess9"/>
    <dgm:cxn modelId="{6385C7DB-3471-49BF-B969-9FE9E59E1E1A}" type="presParOf" srcId="{A3C363FE-7775-489D-A522-00E7411D1E12}" destId="{2B92EE61-0F1F-43BB-BFA8-27B606A2A3EC}" srcOrd="0" destOrd="0" presId="urn:microsoft.com/office/officeart/2005/8/layout/hProcess9"/>
    <dgm:cxn modelId="{780AA455-3B96-430C-B961-2F00C69FD3F3}" type="presParOf" srcId="{A3C363FE-7775-489D-A522-00E7411D1E12}" destId="{EB63D774-2B87-415A-801F-AC8ED494EF9A}" srcOrd="1" destOrd="0" presId="urn:microsoft.com/office/officeart/2005/8/layout/hProcess9"/>
    <dgm:cxn modelId="{346299C2-BB80-46A0-B203-D163FB641D2D}" type="presParOf" srcId="{A3C363FE-7775-489D-A522-00E7411D1E12}" destId="{1098D2F1-4CF8-421D-AF9E-7C7488DCD181}" srcOrd="2" destOrd="0" presId="urn:microsoft.com/office/officeart/2005/8/layout/hProcess9"/>
    <dgm:cxn modelId="{9A1C766B-B839-4C57-A67C-83F7585D8665}" type="presParOf" srcId="{A3C363FE-7775-489D-A522-00E7411D1E12}" destId="{D331D0BC-6075-4101-91E7-8FDF76044F4E}" srcOrd="3" destOrd="0" presId="urn:microsoft.com/office/officeart/2005/8/layout/hProcess9"/>
    <dgm:cxn modelId="{0AB8497C-BA59-46A5-9C00-DCFC6D0B1201}" type="presParOf" srcId="{A3C363FE-7775-489D-A522-00E7411D1E12}" destId="{B6F7EB6C-7E1D-4060-953F-27A2A997ADD9}" srcOrd="4" destOrd="0" presId="urn:microsoft.com/office/officeart/2005/8/layout/hProcess9"/>
    <dgm:cxn modelId="{E2287AD0-A4FC-4822-869D-3436E05C727F}" type="presParOf" srcId="{A3C363FE-7775-489D-A522-00E7411D1E12}" destId="{96460244-CFB4-4F58-8AD5-3A5E36F30D48}" srcOrd="5" destOrd="0" presId="urn:microsoft.com/office/officeart/2005/8/layout/hProcess9"/>
    <dgm:cxn modelId="{39E45E7D-3CF5-4FA8-A5E3-3C8C57AA8523}" type="presParOf" srcId="{A3C363FE-7775-489D-A522-00E7411D1E12}" destId="{796EF8F2-E1F1-4432-B8D3-7B4151AF5607}" srcOrd="6" destOrd="0" presId="urn:microsoft.com/office/officeart/2005/8/layout/hProcess9"/>
    <dgm:cxn modelId="{4DA5E2DE-19F9-4258-9489-24158977DCD0}" type="presParOf" srcId="{A3C363FE-7775-489D-A522-00E7411D1E12}" destId="{AFB413A7-A72A-46A3-A99A-E92184EC45CA}" srcOrd="7" destOrd="0" presId="urn:microsoft.com/office/officeart/2005/8/layout/hProcess9"/>
    <dgm:cxn modelId="{AC699D0A-712E-43C8-98E2-41D3AC6FCDA9}" type="presParOf" srcId="{A3C363FE-7775-489D-A522-00E7411D1E12}" destId="{6F1F860D-133D-4E4D-9634-D005CDBC8C5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1B9F3C-D699-467D-AE94-0A0C7F3479A0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1DFD69C8-3F67-42CF-B85A-329AB94450FB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تحديد الحاجة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DB170BBC-FF48-413F-8A0F-86F1C4C95341}" type="parTrans" cxnId="{C989225D-2D4D-42FF-9100-81B2C731380B}">
      <dgm:prSet/>
      <dgm:spPr/>
      <dgm:t>
        <a:bodyPr/>
        <a:lstStyle/>
        <a:p>
          <a:endParaRPr lang="fr-FR"/>
        </a:p>
      </dgm:t>
    </dgm:pt>
    <dgm:pt modelId="{46F60CB7-C4CA-4824-95D1-7CA5D29B2454}" type="sibTrans" cxnId="{C989225D-2D4D-42FF-9100-81B2C731380B}">
      <dgm:prSet/>
      <dgm:spPr/>
      <dgm:t>
        <a:bodyPr/>
        <a:lstStyle/>
        <a:p>
          <a:endParaRPr lang="fr-FR"/>
        </a:p>
      </dgm:t>
    </dgm:pt>
    <dgm:pt modelId="{92A971A2-6F38-4254-BEAC-8D1C013E68B7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توصيف المشتريات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7C148B45-2FF8-4A61-8FB1-AC90BD9320AD}" type="parTrans" cxnId="{7A1D712E-54C4-4753-9115-A8D28856930A}">
      <dgm:prSet/>
      <dgm:spPr/>
      <dgm:t>
        <a:bodyPr/>
        <a:lstStyle/>
        <a:p>
          <a:endParaRPr lang="fr-FR"/>
        </a:p>
      </dgm:t>
    </dgm:pt>
    <dgm:pt modelId="{F3C0962C-FC4F-4C22-8E28-9D2D40B0C2F4}" type="sibTrans" cxnId="{7A1D712E-54C4-4753-9115-A8D28856930A}">
      <dgm:prSet/>
      <dgm:spPr/>
      <dgm:t>
        <a:bodyPr/>
        <a:lstStyle/>
        <a:p>
          <a:endParaRPr lang="fr-FR"/>
        </a:p>
      </dgm:t>
    </dgm:pt>
    <dgm:pt modelId="{449853C4-8E22-4360-85C6-D5D3341EB465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دراسة العروض المقدمة و تقييمها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91D0C86A-FE46-4448-92E0-77300B14E0E7}" type="parTrans" cxnId="{8F0D72EF-2402-4F26-89F7-A3F3D5E2BF4B}">
      <dgm:prSet/>
      <dgm:spPr/>
      <dgm:t>
        <a:bodyPr/>
        <a:lstStyle/>
        <a:p>
          <a:endParaRPr lang="fr-FR"/>
        </a:p>
      </dgm:t>
    </dgm:pt>
    <dgm:pt modelId="{9E73377C-CFEC-4F0E-B9F4-AC1C07BF9996}" type="sibTrans" cxnId="{8F0D72EF-2402-4F26-89F7-A3F3D5E2BF4B}">
      <dgm:prSet/>
      <dgm:spPr/>
      <dgm:t>
        <a:bodyPr/>
        <a:lstStyle/>
        <a:p>
          <a:endParaRPr lang="fr-FR"/>
        </a:p>
      </dgm:t>
    </dgm:pt>
    <dgm:pt modelId="{7856D3F0-5B12-48FC-8341-62415583AE58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البحث عن الموردون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3DB5328A-C72A-4430-8985-1A568917A86D}" type="parTrans" cxnId="{225EBE0B-9E07-4E2A-8FF4-9212C6B7F39D}">
      <dgm:prSet/>
      <dgm:spPr/>
      <dgm:t>
        <a:bodyPr/>
        <a:lstStyle/>
        <a:p>
          <a:endParaRPr lang="fr-FR"/>
        </a:p>
      </dgm:t>
    </dgm:pt>
    <dgm:pt modelId="{A9366E96-3205-4430-BBE7-D23A127FF552}" type="sibTrans" cxnId="{225EBE0B-9E07-4E2A-8FF4-9212C6B7F39D}">
      <dgm:prSet/>
      <dgm:spPr/>
      <dgm:t>
        <a:bodyPr/>
        <a:lstStyle/>
        <a:p>
          <a:endParaRPr lang="fr-FR"/>
        </a:p>
      </dgm:t>
    </dgm:pt>
    <dgm:pt modelId="{A14839A7-74BB-4D76-A68A-E084D40776F8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قرار الشراء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39EAD668-47BB-484D-8656-F60C504B1429}" type="parTrans" cxnId="{3D46A78B-E1BF-4274-B35E-2838B23B4F76}">
      <dgm:prSet/>
      <dgm:spPr/>
      <dgm:t>
        <a:bodyPr/>
        <a:lstStyle/>
        <a:p>
          <a:endParaRPr lang="fr-FR"/>
        </a:p>
      </dgm:t>
    </dgm:pt>
    <dgm:pt modelId="{7E78166C-77CB-4C86-8765-A2C93206F32F}" type="sibTrans" cxnId="{3D46A78B-E1BF-4274-B35E-2838B23B4F76}">
      <dgm:prSet/>
      <dgm:spPr/>
      <dgm:t>
        <a:bodyPr/>
        <a:lstStyle/>
        <a:p>
          <a:endParaRPr lang="fr-FR"/>
        </a:p>
      </dgm:t>
    </dgm:pt>
    <dgm:pt modelId="{4D44BC3C-BF29-41A0-A0C0-D1142DF4A1EA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تحديد إجراءات الاستلام و الرقابة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E189868A-5E70-47D4-86E7-F9B1936F5272}" type="parTrans" cxnId="{19D90E4A-3BEE-4D3C-B616-D8595A5B0F1E}">
      <dgm:prSet/>
      <dgm:spPr/>
      <dgm:t>
        <a:bodyPr/>
        <a:lstStyle/>
        <a:p>
          <a:endParaRPr lang="fr-FR"/>
        </a:p>
      </dgm:t>
    </dgm:pt>
    <dgm:pt modelId="{64D9AF5F-228C-498B-9031-3E1DB2581EDD}" type="sibTrans" cxnId="{19D90E4A-3BEE-4D3C-B616-D8595A5B0F1E}">
      <dgm:prSet/>
      <dgm:spPr/>
      <dgm:t>
        <a:bodyPr/>
        <a:lstStyle/>
        <a:p>
          <a:endParaRPr lang="fr-FR"/>
        </a:p>
      </dgm:t>
    </dgm:pt>
    <dgm:pt modelId="{28E70907-BD7C-4FA0-876A-B2B7FDAAF018}">
      <dgm:prSet phldrT="[Texte]" custT="1"/>
      <dgm:spPr/>
      <dgm:t>
        <a:bodyPr/>
        <a:lstStyle/>
        <a:p>
          <a:r>
            <a:rPr lang="ar-DZ" sz="16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تقييم عملية الشراء</a:t>
          </a:r>
          <a:endParaRPr lang="fr-FR" sz="1600" b="1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A08F4C49-B29C-40B7-AF95-357C8B893C6E}" type="parTrans" cxnId="{E27A876A-C9DA-4A51-9D58-CDCBED9A2042}">
      <dgm:prSet/>
      <dgm:spPr/>
      <dgm:t>
        <a:bodyPr/>
        <a:lstStyle/>
        <a:p>
          <a:endParaRPr lang="fr-FR"/>
        </a:p>
      </dgm:t>
    </dgm:pt>
    <dgm:pt modelId="{9C86D298-7852-4983-B16B-96313392F3E4}" type="sibTrans" cxnId="{E27A876A-C9DA-4A51-9D58-CDCBED9A2042}">
      <dgm:prSet/>
      <dgm:spPr/>
      <dgm:t>
        <a:bodyPr/>
        <a:lstStyle/>
        <a:p>
          <a:endParaRPr lang="fr-FR"/>
        </a:p>
      </dgm:t>
    </dgm:pt>
    <dgm:pt modelId="{C0A49035-1ECB-43C9-B4A0-689D001CFC50}" type="pres">
      <dgm:prSet presAssocID="{5D1B9F3C-D699-467D-AE94-0A0C7F3479A0}" presName="CompostProcess" presStyleCnt="0">
        <dgm:presLayoutVars>
          <dgm:dir/>
          <dgm:resizeHandles val="exact"/>
        </dgm:presLayoutVars>
      </dgm:prSet>
      <dgm:spPr/>
    </dgm:pt>
    <dgm:pt modelId="{65C7F863-7F5D-4B62-B6C2-77E825740B67}" type="pres">
      <dgm:prSet presAssocID="{5D1B9F3C-D699-467D-AE94-0A0C7F3479A0}" presName="arrow" presStyleLbl="bgShp" presStyleIdx="0" presStyleCnt="1"/>
      <dgm:spPr/>
    </dgm:pt>
    <dgm:pt modelId="{A3C363FE-7775-489D-A522-00E7411D1E12}" type="pres">
      <dgm:prSet presAssocID="{5D1B9F3C-D699-467D-AE94-0A0C7F3479A0}" presName="linearProcess" presStyleCnt="0"/>
      <dgm:spPr/>
    </dgm:pt>
    <dgm:pt modelId="{2B92EE61-0F1F-43BB-BFA8-27B606A2A3EC}" type="pres">
      <dgm:prSet presAssocID="{1DFD69C8-3F67-42CF-B85A-329AB94450FB}" presName="textNode" presStyleLbl="node1" presStyleIdx="0" presStyleCnt="7">
        <dgm:presLayoutVars>
          <dgm:bulletEnabled val="1"/>
        </dgm:presLayoutVars>
      </dgm:prSet>
      <dgm:spPr/>
    </dgm:pt>
    <dgm:pt modelId="{EB63D774-2B87-415A-801F-AC8ED494EF9A}" type="pres">
      <dgm:prSet presAssocID="{46F60CB7-C4CA-4824-95D1-7CA5D29B2454}" presName="sibTrans" presStyleCnt="0"/>
      <dgm:spPr/>
    </dgm:pt>
    <dgm:pt modelId="{1098D2F1-4CF8-421D-AF9E-7C7488DCD181}" type="pres">
      <dgm:prSet presAssocID="{92A971A2-6F38-4254-BEAC-8D1C013E68B7}" presName="textNode" presStyleLbl="node1" presStyleIdx="1" presStyleCnt="7">
        <dgm:presLayoutVars>
          <dgm:bulletEnabled val="1"/>
        </dgm:presLayoutVars>
      </dgm:prSet>
      <dgm:spPr/>
    </dgm:pt>
    <dgm:pt modelId="{D331D0BC-6075-4101-91E7-8FDF76044F4E}" type="pres">
      <dgm:prSet presAssocID="{F3C0962C-FC4F-4C22-8E28-9D2D40B0C2F4}" presName="sibTrans" presStyleCnt="0"/>
      <dgm:spPr/>
    </dgm:pt>
    <dgm:pt modelId="{B6F7EB6C-7E1D-4060-953F-27A2A997ADD9}" type="pres">
      <dgm:prSet presAssocID="{7856D3F0-5B12-48FC-8341-62415583AE58}" presName="textNode" presStyleLbl="node1" presStyleIdx="2" presStyleCnt="7">
        <dgm:presLayoutVars>
          <dgm:bulletEnabled val="1"/>
        </dgm:presLayoutVars>
      </dgm:prSet>
      <dgm:spPr/>
    </dgm:pt>
    <dgm:pt modelId="{96460244-CFB4-4F58-8AD5-3A5E36F30D48}" type="pres">
      <dgm:prSet presAssocID="{A9366E96-3205-4430-BBE7-D23A127FF552}" presName="sibTrans" presStyleCnt="0"/>
      <dgm:spPr/>
    </dgm:pt>
    <dgm:pt modelId="{796EF8F2-E1F1-4432-B8D3-7B4151AF5607}" type="pres">
      <dgm:prSet presAssocID="{449853C4-8E22-4360-85C6-D5D3341EB465}" presName="textNode" presStyleLbl="node1" presStyleIdx="3" presStyleCnt="7" custScaleY="204545">
        <dgm:presLayoutVars>
          <dgm:bulletEnabled val="1"/>
        </dgm:presLayoutVars>
      </dgm:prSet>
      <dgm:spPr/>
    </dgm:pt>
    <dgm:pt modelId="{AFB413A7-A72A-46A3-A99A-E92184EC45CA}" type="pres">
      <dgm:prSet presAssocID="{9E73377C-CFEC-4F0E-B9F4-AC1C07BF9996}" presName="sibTrans" presStyleCnt="0"/>
      <dgm:spPr/>
    </dgm:pt>
    <dgm:pt modelId="{6F1F860D-133D-4E4D-9634-D005CDBC8C58}" type="pres">
      <dgm:prSet presAssocID="{A14839A7-74BB-4D76-A68A-E084D40776F8}" presName="textNode" presStyleLbl="node1" presStyleIdx="4" presStyleCnt="7">
        <dgm:presLayoutVars>
          <dgm:bulletEnabled val="1"/>
        </dgm:presLayoutVars>
      </dgm:prSet>
      <dgm:spPr/>
    </dgm:pt>
    <dgm:pt modelId="{C06B636B-35D6-42B6-A231-037649335602}" type="pres">
      <dgm:prSet presAssocID="{7E78166C-77CB-4C86-8765-A2C93206F32F}" presName="sibTrans" presStyleCnt="0"/>
      <dgm:spPr/>
    </dgm:pt>
    <dgm:pt modelId="{F5FEAB76-DEDF-4DD1-AAF0-161D59AA49CA}" type="pres">
      <dgm:prSet presAssocID="{4D44BC3C-BF29-41A0-A0C0-D1142DF4A1EA}" presName="textNode" presStyleLbl="node1" presStyleIdx="5" presStyleCnt="7" custScaleY="204545">
        <dgm:presLayoutVars>
          <dgm:bulletEnabled val="1"/>
        </dgm:presLayoutVars>
      </dgm:prSet>
      <dgm:spPr/>
    </dgm:pt>
    <dgm:pt modelId="{85EAE5FD-DB8F-4AAA-B9D9-585BA8778F09}" type="pres">
      <dgm:prSet presAssocID="{64D9AF5F-228C-498B-9031-3E1DB2581EDD}" presName="sibTrans" presStyleCnt="0"/>
      <dgm:spPr/>
    </dgm:pt>
    <dgm:pt modelId="{48C1581D-1285-4496-A2D8-7D2675BFA820}" type="pres">
      <dgm:prSet presAssocID="{28E70907-BD7C-4FA0-876A-B2B7FDAAF018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C594A808-F2CB-4AF4-894A-1D58BD414E42}" type="presOf" srcId="{4D44BC3C-BF29-41A0-A0C0-D1142DF4A1EA}" destId="{F5FEAB76-DEDF-4DD1-AAF0-161D59AA49CA}" srcOrd="0" destOrd="0" presId="urn:microsoft.com/office/officeart/2005/8/layout/hProcess9"/>
    <dgm:cxn modelId="{225EBE0B-9E07-4E2A-8FF4-9212C6B7F39D}" srcId="{5D1B9F3C-D699-467D-AE94-0A0C7F3479A0}" destId="{7856D3F0-5B12-48FC-8341-62415583AE58}" srcOrd="2" destOrd="0" parTransId="{3DB5328A-C72A-4430-8985-1A568917A86D}" sibTransId="{A9366E96-3205-4430-BBE7-D23A127FF552}"/>
    <dgm:cxn modelId="{D4CF111C-D300-4717-B457-79E362A8AC77}" type="presOf" srcId="{1DFD69C8-3F67-42CF-B85A-329AB94450FB}" destId="{2B92EE61-0F1F-43BB-BFA8-27B606A2A3EC}" srcOrd="0" destOrd="0" presId="urn:microsoft.com/office/officeart/2005/8/layout/hProcess9"/>
    <dgm:cxn modelId="{7A1D712E-54C4-4753-9115-A8D28856930A}" srcId="{5D1B9F3C-D699-467D-AE94-0A0C7F3479A0}" destId="{92A971A2-6F38-4254-BEAC-8D1C013E68B7}" srcOrd="1" destOrd="0" parTransId="{7C148B45-2FF8-4A61-8FB1-AC90BD9320AD}" sibTransId="{F3C0962C-FC4F-4C22-8E28-9D2D40B0C2F4}"/>
    <dgm:cxn modelId="{F29E3636-1325-496C-BFAB-D57DFF4E2BFD}" type="presOf" srcId="{5D1B9F3C-D699-467D-AE94-0A0C7F3479A0}" destId="{C0A49035-1ECB-43C9-B4A0-689D001CFC50}" srcOrd="0" destOrd="0" presId="urn:microsoft.com/office/officeart/2005/8/layout/hProcess9"/>
    <dgm:cxn modelId="{C989225D-2D4D-42FF-9100-81B2C731380B}" srcId="{5D1B9F3C-D699-467D-AE94-0A0C7F3479A0}" destId="{1DFD69C8-3F67-42CF-B85A-329AB94450FB}" srcOrd="0" destOrd="0" parTransId="{DB170BBC-FF48-413F-8A0F-86F1C4C95341}" sibTransId="{46F60CB7-C4CA-4824-95D1-7CA5D29B2454}"/>
    <dgm:cxn modelId="{8ECADC5F-33DE-470B-9A81-B718E40A765C}" type="presOf" srcId="{92A971A2-6F38-4254-BEAC-8D1C013E68B7}" destId="{1098D2F1-4CF8-421D-AF9E-7C7488DCD181}" srcOrd="0" destOrd="0" presId="urn:microsoft.com/office/officeart/2005/8/layout/hProcess9"/>
    <dgm:cxn modelId="{19D90E4A-3BEE-4D3C-B616-D8595A5B0F1E}" srcId="{5D1B9F3C-D699-467D-AE94-0A0C7F3479A0}" destId="{4D44BC3C-BF29-41A0-A0C0-D1142DF4A1EA}" srcOrd="5" destOrd="0" parTransId="{E189868A-5E70-47D4-86E7-F9B1936F5272}" sibTransId="{64D9AF5F-228C-498B-9031-3E1DB2581EDD}"/>
    <dgm:cxn modelId="{E27A876A-C9DA-4A51-9D58-CDCBED9A2042}" srcId="{5D1B9F3C-D699-467D-AE94-0A0C7F3479A0}" destId="{28E70907-BD7C-4FA0-876A-B2B7FDAAF018}" srcOrd="6" destOrd="0" parTransId="{A08F4C49-B29C-40B7-AF95-357C8B893C6E}" sibTransId="{9C86D298-7852-4983-B16B-96313392F3E4}"/>
    <dgm:cxn modelId="{9C3F1583-43FE-49E2-8C17-3915101E00EB}" type="presOf" srcId="{28E70907-BD7C-4FA0-876A-B2B7FDAAF018}" destId="{48C1581D-1285-4496-A2D8-7D2675BFA820}" srcOrd="0" destOrd="0" presId="urn:microsoft.com/office/officeart/2005/8/layout/hProcess9"/>
    <dgm:cxn modelId="{3D46A78B-E1BF-4274-B35E-2838B23B4F76}" srcId="{5D1B9F3C-D699-467D-AE94-0A0C7F3479A0}" destId="{A14839A7-74BB-4D76-A68A-E084D40776F8}" srcOrd="4" destOrd="0" parTransId="{39EAD668-47BB-484D-8656-F60C504B1429}" sibTransId="{7E78166C-77CB-4C86-8765-A2C93206F32F}"/>
    <dgm:cxn modelId="{07284CB1-987E-4D3A-AE07-E606EDDA8A8D}" type="presOf" srcId="{A14839A7-74BB-4D76-A68A-E084D40776F8}" destId="{6F1F860D-133D-4E4D-9634-D005CDBC8C58}" srcOrd="0" destOrd="0" presId="urn:microsoft.com/office/officeart/2005/8/layout/hProcess9"/>
    <dgm:cxn modelId="{45C4BCBB-870C-4FB5-84A9-24D32F36BB3A}" type="presOf" srcId="{449853C4-8E22-4360-85C6-D5D3341EB465}" destId="{796EF8F2-E1F1-4432-B8D3-7B4151AF5607}" srcOrd="0" destOrd="0" presId="urn:microsoft.com/office/officeart/2005/8/layout/hProcess9"/>
    <dgm:cxn modelId="{D43AC2BC-135A-432A-9029-2BD12B2740B5}" type="presOf" srcId="{7856D3F0-5B12-48FC-8341-62415583AE58}" destId="{B6F7EB6C-7E1D-4060-953F-27A2A997ADD9}" srcOrd="0" destOrd="0" presId="urn:microsoft.com/office/officeart/2005/8/layout/hProcess9"/>
    <dgm:cxn modelId="{8F0D72EF-2402-4F26-89F7-A3F3D5E2BF4B}" srcId="{5D1B9F3C-D699-467D-AE94-0A0C7F3479A0}" destId="{449853C4-8E22-4360-85C6-D5D3341EB465}" srcOrd="3" destOrd="0" parTransId="{91D0C86A-FE46-4448-92E0-77300B14E0E7}" sibTransId="{9E73377C-CFEC-4F0E-B9F4-AC1C07BF9996}"/>
    <dgm:cxn modelId="{C556D735-D097-4778-A66A-C7763DB3A856}" type="presParOf" srcId="{C0A49035-1ECB-43C9-B4A0-689D001CFC50}" destId="{65C7F863-7F5D-4B62-B6C2-77E825740B67}" srcOrd="0" destOrd="0" presId="urn:microsoft.com/office/officeart/2005/8/layout/hProcess9"/>
    <dgm:cxn modelId="{6CD4A235-7380-481F-8CF1-1EF90CA0AA29}" type="presParOf" srcId="{C0A49035-1ECB-43C9-B4A0-689D001CFC50}" destId="{A3C363FE-7775-489D-A522-00E7411D1E12}" srcOrd="1" destOrd="0" presId="urn:microsoft.com/office/officeart/2005/8/layout/hProcess9"/>
    <dgm:cxn modelId="{DE9DFD15-1E92-4C8B-87BC-75732E0F163C}" type="presParOf" srcId="{A3C363FE-7775-489D-A522-00E7411D1E12}" destId="{2B92EE61-0F1F-43BB-BFA8-27B606A2A3EC}" srcOrd="0" destOrd="0" presId="urn:microsoft.com/office/officeart/2005/8/layout/hProcess9"/>
    <dgm:cxn modelId="{292AC69F-B38E-4F3B-ACEA-7BAF872BF607}" type="presParOf" srcId="{A3C363FE-7775-489D-A522-00E7411D1E12}" destId="{EB63D774-2B87-415A-801F-AC8ED494EF9A}" srcOrd="1" destOrd="0" presId="urn:microsoft.com/office/officeart/2005/8/layout/hProcess9"/>
    <dgm:cxn modelId="{AF80940D-7898-4DC6-97D4-017910837D6E}" type="presParOf" srcId="{A3C363FE-7775-489D-A522-00E7411D1E12}" destId="{1098D2F1-4CF8-421D-AF9E-7C7488DCD181}" srcOrd="2" destOrd="0" presId="urn:microsoft.com/office/officeart/2005/8/layout/hProcess9"/>
    <dgm:cxn modelId="{5BBF1211-56A8-447E-AB0D-C395C1A59034}" type="presParOf" srcId="{A3C363FE-7775-489D-A522-00E7411D1E12}" destId="{D331D0BC-6075-4101-91E7-8FDF76044F4E}" srcOrd="3" destOrd="0" presId="urn:microsoft.com/office/officeart/2005/8/layout/hProcess9"/>
    <dgm:cxn modelId="{D3D4B22C-B79D-413A-8897-075D7EF5F415}" type="presParOf" srcId="{A3C363FE-7775-489D-A522-00E7411D1E12}" destId="{B6F7EB6C-7E1D-4060-953F-27A2A997ADD9}" srcOrd="4" destOrd="0" presId="urn:microsoft.com/office/officeart/2005/8/layout/hProcess9"/>
    <dgm:cxn modelId="{DE756B68-5732-4FBE-83DE-D6E73461ADA6}" type="presParOf" srcId="{A3C363FE-7775-489D-A522-00E7411D1E12}" destId="{96460244-CFB4-4F58-8AD5-3A5E36F30D48}" srcOrd="5" destOrd="0" presId="urn:microsoft.com/office/officeart/2005/8/layout/hProcess9"/>
    <dgm:cxn modelId="{63406AF2-C824-4364-BE29-A173F2431EED}" type="presParOf" srcId="{A3C363FE-7775-489D-A522-00E7411D1E12}" destId="{796EF8F2-E1F1-4432-B8D3-7B4151AF5607}" srcOrd="6" destOrd="0" presId="urn:microsoft.com/office/officeart/2005/8/layout/hProcess9"/>
    <dgm:cxn modelId="{8C24BA48-5130-4427-AF9A-3D6EEEB799DA}" type="presParOf" srcId="{A3C363FE-7775-489D-A522-00E7411D1E12}" destId="{AFB413A7-A72A-46A3-A99A-E92184EC45CA}" srcOrd="7" destOrd="0" presId="urn:microsoft.com/office/officeart/2005/8/layout/hProcess9"/>
    <dgm:cxn modelId="{D6426974-C041-4BD1-85AA-4D18A06A0CB2}" type="presParOf" srcId="{A3C363FE-7775-489D-A522-00E7411D1E12}" destId="{6F1F860D-133D-4E4D-9634-D005CDBC8C58}" srcOrd="8" destOrd="0" presId="urn:microsoft.com/office/officeart/2005/8/layout/hProcess9"/>
    <dgm:cxn modelId="{FE6E1D67-57F2-4F92-B40E-A8CFF69D6178}" type="presParOf" srcId="{A3C363FE-7775-489D-A522-00E7411D1E12}" destId="{C06B636B-35D6-42B6-A231-037649335602}" srcOrd="9" destOrd="0" presId="urn:microsoft.com/office/officeart/2005/8/layout/hProcess9"/>
    <dgm:cxn modelId="{8DC38DB9-A420-47D6-97D0-C31E40C84B49}" type="presParOf" srcId="{A3C363FE-7775-489D-A522-00E7411D1E12}" destId="{F5FEAB76-DEDF-4DD1-AAF0-161D59AA49CA}" srcOrd="10" destOrd="0" presId="urn:microsoft.com/office/officeart/2005/8/layout/hProcess9"/>
    <dgm:cxn modelId="{DF87802E-4E63-44AC-B49D-A03782C23848}" type="presParOf" srcId="{A3C363FE-7775-489D-A522-00E7411D1E12}" destId="{85EAE5FD-DB8F-4AAA-B9D9-585BA8778F09}" srcOrd="11" destOrd="0" presId="urn:microsoft.com/office/officeart/2005/8/layout/hProcess9"/>
    <dgm:cxn modelId="{2B54E9CF-D23E-4903-ACB7-C11D34C35E29}" type="presParOf" srcId="{A3C363FE-7775-489D-A522-00E7411D1E12}" destId="{48C1581D-1285-4496-A2D8-7D2675BFA820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876A5-0093-470E-82AF-F3F6AFB49C34}">
      <dsp:nvSpPr>
        <dsp:cNvPr id="0" name=""/>
        <dsp:cNvSpPr/>
      </dsp:nvSpPr>
      <dsp:spPr>
        <a:xfrm>
          <a:off x="3648235" y="1020963"/>
          <a:ext cx="3023021" cy="262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64"/>
              </a:lnTo>
              <a:lnTo>
                <a:pt x="3023021" y="131164"/>
              </a:lnTo>
              <a:lnTo>
                <a:pt x="3023021" y="26232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53D3F-7596-45FD-86B7-8F6BAAB67A28}">
      <dsp:nvSpPr>
        <dsp:cNvPr id="0" name=""/>
        <dsp:cNvSpPr/>
      </dsp:nvSpPr>
      <dsp:spPr>
        <a:xfrm>
          <a:off x="3648235" y="1020963"/>
          <a:ext cx="1511510" cy="262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64"/>
              </a:lnTo>
              <a:lnTo>
                <a:pt x="1511510" y="131164"/>
              </a:lnTo>
              <a:lnTo>
                <a:pt x="1511510" y="26232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77029-5BDC-4B73-901F-5739F9F3D99E}">
      <dsp:nvSpPr>
        <dsp:cNvPr id="0" name=""/>
        <dsp:cNvSpPr/>
      </dsp:nvSpPr>
      <dsp:spPr>
        <a:xfrm>
          <a:off x="3602515" y="1020963"/>
          <a:ext cx="91440" cy="2623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32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2504A-1943-443D-9195-76E23B988036}">
      <dsp:nvSpPr>
        <dsp:cNvPr id="0" name=""/>
        <dsp:cNvSpPr/>
      </dsp:nvSpPr>
      <dsp:spPr>
        <a:xfrm>
          <a:off x="2136725" y="1020963"/>
          <a:ext cx="1511510" cy="262328"/>
        </a:xfrm>
        <a:custGeom>
          <a:avLst/>
          <a:gdLst/>
          <a:ahLst/>
          <a:cxnLst/>
          <a:rect l="0" t="0" r="0" b="0"/>
          <a:pathLst>
            <a:path>
              <a:moveTo>
                <a:pt x="1511510" y="0"/>
              </a:moveTo>
              <a:lnTo>
                <a:pt x="1511510" y="131164"/>
              </a:lnTo>
              <a:lnTo>
                <a:pt x="0" y="131164"/>
              </a:lnTo>
              <a:lnTo>
                <a:pt x="0" y="26232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E57801-8B86-45C8-949D-D4082D3FA462}">
      <dsp:nvSpPr>
        <dsp:cNvPr id="0" name=""/>
        <dsp:cNvSpPr/>
      </dsp:nvSpPr>
      <dsp:spPr>
        <a:xfrm>
          <a:off x="625214" y="1020963"/>
          <a:ext cx="3023021" cy="262328"/>
        </a:xfrm>
        <a:custGeom>
          <a:avLst/>
          <a:gdLst/>
          <a:ahLst/>
          <a:cxnLst/>
          <a:rect l="0" t="0" r="0" b="0"/>
          <a:pathLst>
            <a:path>
              <a:moveTo>
                <a:pt x="3023021" y="0"/>
              </a:moveTo>
              <a:lnTo>
                <a:pt x="3023021" y="131164"/>
              </a:lnTo>
              <a:lnTo>
                <a:pt x="0" y="131164"/>
              </a:lnTo>
              <a:lnTo>
                <a:pt x="0" y="26232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F78B99-E205-4A42-87B3-DD38B48DB1A6}">
      <dsp:nvSpPr>
        <dsp:cNvPr id="0" name=""/>
        <dsp:cNvSpPr/>
      </dsp:nvSpPr>
      <dsp:spPr>
        <a:xfrm>
          <a:off x="3335940" y="396372"/>
          <a:ext cx="624591" cy="62459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A2E10-46ED-44D2-8647-B4535A2878DA}">
      <dsp:nvSpPr>
        <dsp:cNvPr id="0" name=""/>
        <dsp:cNvSpPr/>
      </dsp:nvSpPr>
      <dsp:spPr>
        <a:xfrm>
          <a:off x="3335940" y="396372"/>
          <a:ext cx="624591" cy="62459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D0742-EAC0-4D1B-88F4-DF1FB37A0260}">
      <dsp:nvSpPr>
        <dsp:cNvPr id="0" name=""/>
        <dsp:cNvSpPr/>
      </dsp:nvSpPr>
      <dsp:spPr>
        <a:xfrm>
          <a:off x="3023644" y="508799"/>
          <a:ext cx="1249182" cy="3997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أدوار المستهلك</a:t>
          </a:r>
          <a:endParaRPr lang="fr-FR" sz="20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023644" y="508799"/>
        <a:ext cx="1249182" cy="399738"/>
      </dsp:txXfrm>
    </dsp:sp>
    <dsp:sp modelId="{3D07077B-74AE-4B79-9412-616A1D219072}">
      <dsp:nvSpPr>
        <dsp:cNvPr id="0" name=""/>
        <dsp:cNvSpPr/>
      </dsp:nvSpPr>
      <dsp:spPr>
        <a:xfrm>
          <a:off x="312919" y="1283292"/>
          <a:ext cx="624591" cy="62459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F0C74C-218A-4A53-88EE-92F390489758}">
      <dsp:nvSpPr>
        <dsp:cNvPr id="0" name=""/>
        <dsp:cNvSpPr/>
      </dsp:nvSpPr>
      <dsp:spPr>
        <a:xfrm>
          <a:off x="312919" y="1283292"/>
          <a:ext cx="624591" cy="62459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A009F-1523-4833-866D-F1F9FB10A798}">
      <dsp:nvSpPr>
        <dsp:cNvPr id="0" name=""/>
        <dsp:cNvSpPr/>
      </dsp:nvSpPr>
      <dsp:spPr>
        <a:xfrm>
          <a:off x="623" y="1395718"/>
          <a:ext cx="1249182" cy="3997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المبادر</a:t>
          </a:r>
          <a:endParaRPr lang="fr-FR" sz="20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623" y="1395718"/>
        <a:ext cx="1249182" cy="399738"/>
      </dsp:txXfrm>
    </dsp:sp>
    <dsp:sp modelId="{75C00A69-8B86-4F41-AC3B-A303B6182A5A}">
      <dsp:nvSpPr>
        <dsp:cNvPr id="0" name=""/>
        <dsp:cNvSpPr/>
      </dsp:nvSpPr>
      <dsp:spPr>
        <a:xfrm>
          <a:off x="1824429" y="1283292"/>
          <a:ext cx="624591" cy="62459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330E2-0E62-468F-A0ED-9ADD039727E9}">
      <dsp:nvSpPr>
        <dsp:cNvPr id="0" name=""/>
        <dsp:cNvSpPr/>
      </dsp:nvSpPr>
      <dsp:spPr>
        <a:xfrm>
          <a:off x="1824429" y="1283292"/>
          <a:ext cx="624591" cy="62459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5049E-6EC8-4AAA-AEFA-B10F239A2931}">
      <dsp:nvSpPr>
        <dsp:cNvPr id="0" name=""/>
        <dsp:cNvSpPr/>
      </dsp:nvSpPr>
      <dsp:spPr>
        <a:xfrm>
          <a:off x="1512134" y="1395718"/>
          <a:ext cx="1249182" cy="3997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المؤثر</a:t>
          </a:r>
          <a:endParaRPr lang="fr-FR" sz="20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1512134" y="1395718"/>
        <a:ext cx="1249182" cy="399738"/>
      </dsp:txXfrm>
    </dsp:sp>
    <dsp:sp modelId="{7CA45C64-8F0E-4E42-AA16-FCB40FDFF08D}">
      <dsp:nvSpPr>
        <dsp:cNvPr id="0" name=""/>
        <dsp:cNvSpPr/>
      </dsp:nvSpPr>
      <dsp:spPr>
        <a:xfrm>
          <a:off x="3335940" y="1283292"/>
          <a:ext cx="624591" cy="62459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6813E-001A-4A17-9B47-5B75EC4AA9CE}">
      <dsp:nvSpPr>
        <dsp:cNvPr id="0" name=""/>
        <dsp:cNvSpPr/>
      </dsp:nvSpPr>
      <dsp:spPr>
        <a:xfrm>
          <a:off x="3335940" y="1283292"/>
          <a:ext cx="624591" cy="62459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4FDC3-2E06-4C2C-A85E-FEE12FCA3225}">
      <dsp:nvSpPr>
        <dsp:cNvPr id="0" name=""/>
        <dsp:cNvSpPr/>
      </dsp:nvSpPr>
      <dsp:spPr>
        <a:xfrm>
          <a:off x="3023644" y="1395718"/>
          <a:ext cx="1249182" cy="3997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المقرر</a:t>
          </a:r>
          <a:endParaRPr lang="fr-FR" sz="20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023644" y="1395718"/>
        <a:ext cx="1249182" cy="399738"/>
      </dsp:txXfrm>
    </dsp:sp>
    <dsp:sp modelId="{75BB9F99-5CFC-4123-B017-469432D810C5}">
      <dsp:nvSpPr>
        <dsp:cNvPr id="0" name=""/>
        <dsp:cNvSpPr/>
      </dsp:nvSpPr>
      <dsp:spPr>
        <a:xfrm>
          <a:off x="4847451" y="1283292"/>
          <a:ext cx="624591" cy="62459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6FFAB-16C1-4EFD-BEA1-A3C95CF1EE84}">
      <dsp:nvSpPr>
        <dsp:cNvPr id="0" name=""/>
        <dsp:cNvSpPr/>
      </dsp:nvSpPr>
      <dsp:spPr>
        <a:xfrm>
          <a:off x="4847451" y="1283292"/>
          <a:ext cx="624591" cy="62459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8C297-65F1-4704-B062-969228046214}">
      <dsp:nvSpPr>
        <dsp:cNvPr id="0" name=""/>
        <dsp:cNvSpPr/>
      </dsp:nvSpPr>
      <dsp:spPr>
        <a:xfrm>
          <a:off x="4535155" y="1395718"/>
          <a:ext cx="1249182" cy="3997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المشتري</a:t>
          </a:r>
          <a:endParaRPr lang="fr-FR" sz="20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4535155" y="1395718"/>
        <a:ext cx="1249182" cy="399738"/>
      </dsp:txXfrm>
    </dsp:sp>
    <dsp:sp modelId="{23632E6E-CEC8-4065-8C04-3B415FEE47B9}">
      <dsp:nvSpPr>
        <dsp:cNvPr id="0" name=""/>
        <dsp:cNvSpPr/>
      </dsp:nvSpPr>
      <dsp:spPr>
        <a:xfrm>
          <a:off x="6358961" y="1283292"/>
          <a:ext cx="624591" cy="62459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7269D2-2D39-4BDF-8A42-781986F57181}">
      <dsp:nvSpPr>
        <dsp:cNvPr id="0" name=""/>
        <dsp:cNvSpPr/>
      </dsp:nvSpPr>
      <dsp:spPr>
        <a:xfrm>
          <a:off x="6358961" y="1283292"/>
          <a:ext cx="624591" cy="62459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A8FEFF-8CC0-42EA-B748-FF138232D816}">
      <dsp:nvSpPr>
        <dsp:cNvPr id="0" name=""/>
        <dsp:cNvSpPr/>
      </dsp:nvSpPr>
      <dsp:spPr>
        <a:xfrm>
          <a:off x="6046666" y="1395718"/>
          <a:ext cx="1249182" cy="3997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المستهلك</a:t>
          </a:r>
          <a:endParaRPr lang="fr-FR" sz="20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6046666" y="1395718"/>
        <a:ext cx="1249182" cy="3997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7F863-7F5D-4B62-B6C2-77E825740B67}">
      <dsp:nvSpPr>
        <dsp:cNvPr id="0" name=""/>
        <dsp:cNvSpPr/>
      </dsp:nvSpPr>
      <dsp:spPr>
        <a:xfrm>
          <a:off x="637270" y="0"/>
          <a:ext cx="7222402" cy="1584175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2EE61-0F1F-43BB-BFA8-27B606A2A3EC}">
      <dsp:nvSpPr>
        <dsp:cNvPr id="0" name=""/>
        <dsp:cNvSpPr/>
      </dsp:nvSpPr>
      <dsp:spPr>
        <a:xfrm>
          <a:off x="2489" y="475252"/>
          <a:ext cx="1498582" cy="6336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معرفة و تحديد الحاجة</a:t>
          </a:r>
          <a:endParaRPr lang="fr-FR" sz="1800" kern="1200" dirty="0">
            <a:solidFill>
              <a:srgbClr val="C00000"/>
            </a:solidFill>
          </a:endParaRPr>
        </a:p>
      </dsp:txBody>
      <dsp:txXfrm>
        <a:off x="33422" y="506185"/>
        <a:ext cx="1436716" cy="571804"/>
      </dsp:txXfrm>
    </dsp:sp>
    <dsp:sp modelId="{1098D2F1-4CF8-421D-AF9E-7C7488DCD181}">
      <dsp:nvSpPr>
        <dsp:cNvPr id="0" name=""/>
        <dsp:cNvSpPr/>
      </dsp:nvSpPr>
      <dsp:spPr>
        <a:xfrm>
          <a:off x="1750835" y="475252"/>
          <a:ext cx="1498582" cy="633670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البحث عن المعلومات</a:t>
          </a:r>
          <a:endParaRPr lang="fr-FR" sz="1800" kern="1200" dirty="0">
            <a:solidFill>
              <a:srgbClr val="C00000"/>
            </a:solidFill>
          </a:endParaRPr>
        </a:p>
      </dsp:txBody>
      <dsp:txXfrm>
        <a:off x="1781768" y="506185"/>
        <a:ext cx="1436716" cy="571804"/>
      </dsp:txXfrm>
    </dsp:sp>
    <dsp:sp modelId="{B6F7EB6C-7E1D-4060-953F-27A2A997ADD9}">
      <dsp:nvSpPr>
        <dsp:cNvPr id="0" name=""/>
        <dsp:cNvSpPr/>
      </dsp:nvSpPr>
      <dsp:spPr>
        <a:xfrm>
          <a:off x="3499180" y="475252"/>
          <a:ext cx="1498582" cy="63367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تقييم البدائل</a:t>
          </a:r>
          <a:endParaRPr lang="fr-FR" sz="1800" kern="1200" dirty="0">
            <a:solidFill>
              <a:srgbClr val="C00000"/>
            </a:solidFill>
          </a:endParaRPr>
        </a:p>
      </dsp:txBody>
      <dsp:txXfrm>
        <a:off x="3530113" y="506185"/>
        <a:ext cx="1436716" cy="571804"/>
      </dsp:txXfrm>
    </dsp:sp>
    <dsp:sp modelId="{796EF8F2-E1F1-4432-B8D3-7B4151AF5607}">
      <dsp:nvSpPr>
        <dsp:cNvPr id="0" name=""/>
        <dsp:cNvSpPr/>
      </dsp:nvSpPr>
      <dsp:spPr>
        <a:xfrm>
          <a:off x="5247526" y="475252"/>
          <a:ext cx="1498582" cy="633670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قرار الشراء</a:t>
          </a:r>
          <a:endParaRPr lang="fr-FR" sz="1800" kern="1200" dirty="0">
            <a:solidFill>
              <a:srgbClr val="C00000"/>
            </a:solidFill>
          </a:endParaRPr>
        </a:p>
      </dsp:txBody>
      <dsp:txXfrm>
        <a:off x="5278459" y="506185"/>
        <a:ext cx="1436716" cy="571804"/>
      </dsp:txXfrm>
    </dsp:sp>
    <dsp:sp modelId="{6F1F860D-133D-4E4D-9634-D005CDBC8C58}">
      <dsp:nvSpPr>
        <dsp:cNvPr id="0" name=""/>
        <dsp:cNvSpPr/>
      </dsp:nvSpPr>
      <dsp:spPr>
        <a:xfrm>
          <a:off x="6995872" y="475252"/>
          <a:ext cx="1498582" cy="63367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التقييم بعد الشراء</a:t>
          </a:r>
          <a:endParaRPr lang="fr-FR" sz="1800" kern="1200" dirty="0">
            <a:solidFill>
              <a:srgbClr val="C00000"/>
            </a:solidFill>
          </a:endParaRPr>
        </a:p>
      </dsp:txBody>
      <dsp:txXfrm>
        <a:off x="7026805" y="506185"/>
        <a:ext cx="1436716" cy="5718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7F863-7F5D-4B62-B6C2-77E825740B67}">
      <dsp:nvSpPr>
        <dsp:cNvPr id="0" name=""/>
        <dsp:cNvSpPr/>
      </dsp:nvSpPr>
      <dsp:spPr>
        <a:xfrm>
          <a:off x="648071" y="0"/>
          <a:ext cx="7344816" cy="1584175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2EE61-0F1F-43BB-BFA8-27B606A2A3EC}">
      <dsp:nvSpPr>
        <dsp:cNvPr id="0" name=""/>
        <dsp:cNvSpPr/>
      </dsp:nvSpPr>
      <dsp:spPr>
        <a:xfrm>
          <a:off x="1687" y="475252"/>
          <a:ext cx="1079698" cy="6336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تحديد الحاجة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2620" y="506185"/>
        <a:ext cx="1017832" cy="571804"/>
      </dsp:txXfrm>
    </dsp:sp>
    <dsp:sp modelId="{1098D2F1-4CF8-421D-AF9E-7C7488DCD181}">
      <dsp:nvSpPr>
        <dsp:cNvPr id="0" name=""/>
        <dsp:cNvSpPr/>
      </dsp:nvSpPr>
      <dsp:spPr>
        <a:xfrm>
          <a:off x="1261335" y="475252"/>
          <a:ext cx="1079698" cy="633670"/>
        </a:xfrm>
        <a:prstGeom prst="roundRect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توصيف المشتريات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1292268" y="506185"/>
        <a:ext cx="1017832" cy="571804"/>
      </dsp:txXfrm>
    </dsp:sp>
    <dsp:sp modelId="{B6F7EB6C-7E1D-4060-953F-27A2A997ADD9}">
      <dsp:nvSpPr>
        <dsp:cNvPr id="0" name=""/>
        <dsp:cNvSpPr/>
      </dsp:nvSpPr>
      <dsp:spPr>
        <a:xfrm>
          <a:off x="2520983" y="475252"/>
          <a:ext cx="1079698" cy="63367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البحث عن الموردون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2551916" y="506185"/>
        <a:ext cx="1017832" cy="571804"/>
      </dsp:txXfrm>
    </dsp:sp>
    <dsp:sp modelId="{796EF8F2-E1F1-4432-B8D3-7B4151AF5607}">
      <dsp:nvSpPr>
        <dsp:cNvPr id="0" name=""/>
        <dsp:cNvSpPr/>
      </dsp:nvSpPr>
      <dsp:spPr>
        <a:xfrm>
          <a:off x="3780630" y="144017"/>
          <a:ext cx="1079698" cy="1296141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دراسة العروض المقدمة و تقييمها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833337" y="196724"/>
        <a:ext cx="974284" cy="1190727"/>
      </dsp:txXfrm>
    </dsp:sp>
    <dsp:sp modelId="{6F1F860D-133D-4E4D-9634-D005CDBC8C58}">
      <dsp:nvSpPr>
        <dsp:cNvPr id="0" name=""/>
        <dsp:cNvSpPr/>
      </dsp:nvSpPr>
      <dsp:spPr>
        <a:xfrm>
          <a:off x="5040278" y="475252"/>
          <a:ext cx="1079698" cy="63367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قرار الشراء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5071211" y="506185"/>
        <a:ext cx="1017832" cy="571804"/>
      </dsp:txXfrm>
    </dsp:sp>
    <dsp:sp modelId="{F5FEAB76-DEDF-4DD1-AAF0-161D59AA49CA}">
      <dsp:nvSpPr>
        <dsp:cNvPr id="0" name=""/>
        <dsp:cNvSpPr/>
      </dsp:nvSpPr>
      <dsp:spPr>
        <a:xfrm>
          <a:off x="6299926" y="144017"/>
          <a:ext cx="1079698" cy="1296141"/>
        </a:xfrm>
        <a:prstGeom prst="roundRect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تحديد إجراءات الاستلام و الرقابة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6352633" y="196724"/>
        <a:ext cx="974284" cy="1190727"/>
      </dsp:txXfrm>
    </dsp:sp>
    <dsp:sp modelId="{48C1581D-1285-4496-A2D8-7D2675BFA820}">
      <dsp:nvSpPr>
        <dsp:cNvPr id="0" name=""/>
        <dsp:cNvSpPr/>
      </dsp:nvSpPr>
      <dsp:spPr>
        <a:xfrm>
          <a:off x="7559574" y="475252"/>
          <a:ext cx="1079698" cy="63367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تقييم عملية الشراء</a:t>
          </a:r>
          <a:endParaRPr lang="fr-FR" sz="1600" b="1" kern="1200" dirty="0">
            <a:solidFill>
              <a:srgbClr val="C0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7590507" y="506185"/>
        <a:ext cx="1017832" cy="5718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EEECE1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EEECE1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EEECE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10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36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EEECE1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EEECE1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EEECE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06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3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6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06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9527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92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257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967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20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65D261-E41D-48CD-A8A7-8113C1E50AA0}" type="datetimeFigureOut">
              <a:rPr lang="fr-FR" smtClean="0"/>
              <a:t>24/04/2024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299826-CA58-4F5B-A79E-38A0DFBBC403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65D261-E41D-48CD-A8A7-8113C1E50AA0}" type="datetimeFigureOut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24/04/2024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299826-CA58-4F5B-A79E-38A0DFBBC403}" type="slidenum">
              <a:rPr lang="fr-FR" smtClean="0">
                <a:solidFill>
                  <a:srgbClr val="1F497D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1F497D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848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360000"/>
            <a:ext cx="8064896" cy="1556832"/>
          </a:xfrm>
          <a:effectLst>
            <a:outerShdw blurRad="50800" dist="50800" dir="5400000" algn="ctr" rotWithShape="0">
              <a:schemeClr val="accent3"/>
            </a:outerShdw>
          </a:effectLst>
        </p:spPr>
        <p:txBody>
          <a:bodyPr bIns="360000">
            <a:normAutofit fontScale="90000"/>
          </a:bodyPr>
          <a:lstStyle/>
          <a:p>
            <a:pPr algn="ctr"/>
            <a:br>
              <a:rPr lang="ar-DZ" dirty="0"/>
            </a:br>
            <a:br>
              <a:rPr lang="ar-DZ" dirty="0"/>
            </a:br>
            <a:br>
              <a:rPr lang="ar-DZ" dirty="0"/>
            </a:br>
            <a:br>
              <a:rPr lang="ar-DZ" dirty="0"/>
            </a:br>
            <a:br>
              <a:rPr lang="ar-DZ" dirty="0"/>
            </a:br>
            <a:r>
              <a:rPr lang="ar-DZ" dirty="0"/>
              <a:t>مقياس : تسويق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5401" y="2096852"/>
            <a:ext cx="8208912" cy="648072"/>
          </a:xfrm>
        </p:spPr>
        <p:txBody>
          <a:bodyPr/>
          <a:lstStyle/>
          <a:p>
            <a:pPr algn="ctr"/>
            <a:r>
              <a:rPr lang="ar-DZ" dirty="0"/>
              <a:t>لطلبة السنة الثانية علوم التسيير</a:t>
            </a:r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907704" y="3573016"/>
            <a:ext cx="4903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800" b="1" dirty="0"/>
              <a:t>محاضرة</a:t>
            </a:r>
            <a:r>
              <a:rPr lang="fr-FR" sz="2800" b="1" dirty="0"/>
              <a:t> 05 </a:t>
            </a:r>
            <a:r>
              <a:rPr lang="ar-DZ" sz="2800" b="1" dirty="0"/>
              <a:t>: دراسة سلوك المستهلك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0815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72000" y="525531"/>
            <a:ext cx="4500500" cy="182334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>
                <a:solidFill>
                  <a:srgbClr val="FF0000"/>
                </a:solidFill>
              </a:rPr>
              <a:t>من هو المستهلك</a:t>
            </a:r>
            <a:r>
              <a:rPr lang="ar-DZ" sz="2400" b="1" dirty="0"/>
              <a:t>: </a:t>
            </a:r>
          </a:p>
          <a:p>
            <a:pPr algn="ctr" rtl="1"/>
            <a:r>
              <a:rPr lang="ar-DZ" sz="2400" b="1" dirty="0"/>
              <a:t>هو الشخص الذي </a:t>
            </a:r>
            <a:r>
              <a:rPr lang="ar-DZ" sz="2400" b="1" dirty="0">
                <a:solidFill>
                  <a:srgbClr val="C00000"/>
                </a:solidFill>
              </a:rPr>
              <a:t>يشتري</a:t>
            </a:r>
            <a:r>
              <a:rPr lang="ar-DZ" sz="2400" b="1" dirty="0"/>
              <a:t> او </a:t>
            </a:r>
            <a:r>
              <a:rPr lang="ar-DZ" sz="2400" b="1" dirty="0">
                <a:solidFill>
                  <a:srgbClr val="C00000"/>
                </a:solidFill>
              </a:rPr>
              <a:t>لديه القدرة لشراء</a:t>
            </a:r>
            <a:r>
              <a:rPr lang="ar-DZ" sz="2400" b="1" dirty="0"/>
              <a:t> السلع و الخدمات المعروضة للبيع بهدف </a:t>
            </a:r>
            <a:r>
              <a:rPr lang="ar-DZ" sz="2400" b="1" dirty="0">
                <a:solidFill>
                  <a:srgbClr val="C00000"/>
                </a:solidFill>
              </a:rPr>
              <a:t>اشباع الحاجات </a:t>
            </a:r>
            <a:r>
              <a:rPr lang="ar-DZ" sz="2400" b="1" dirty="0"/>
              <a:t>و الرغبات </a:t>
            </a:r>
            <a:r>
              <a:rPr lang="ar-DZ" sz="2400" b="1" dirty="0">
                <a:solidFill>
                  <a:srgbClr val="C00000"/>
                </a:solidFill>
              </a:rPr>
              <a:t>الشخصية</a:t>
            </a:r>
            <a:r>
              <a:rPr lang="ar-DZ" sz="2400" b="1" dirty="0"/>
              <a:t> او </a:t>
            </a:r>
            <a:r>
              <a:rPr lang="ar-DZ" sz="2400" b="1" dirty="0">
                <a:solidFill>
                  <a:srgbClr val="C00000"/>
                </a:solidFill>
              </a:rPr>
              <a:t>العائلية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636" y="530437"/>
            <a:ext cx="4399347" cy="18184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>
                <a:solidFill>
                  <a:srgbClr val="FF0000"/>
                </a:solidFill>
              </a:rPr>
              <a:t>سلوك المستهلك </a:t>
            </a:r>
            <a:r>
              <a:rPr lang="ar-DZ" sz="2400" b="1" dirty="0"/>
              <a:t>: </a:t>
            </a:r>
          </a:p>
          <a:p>
            <a:pPr algn="ctr" rtl="1"/>
            <a:r>
              <a:rPr lang="ar-DZ" sz="2400" b="1" dirty="0"/>
              <a:t>هو السلوك الذي يقوم به المستهلك عندما </a:t>
            </a:r>
            <a:r>
              <a:rPr lang="ar-DZ" sz="2400" b="1" dirty="0">
                <a:solidFill>
                  <a:srgbClr val="C00000"/>
                </a:solidFill>
              </a:rPr>
              <a:t>يبحث</a:t>
            </a:r>
            <a:r>
              <a:rPr lang="ar-DZ" sz="2400" b="1" dirty="0"/>
              <a:t> و</a:t>
            </a:r>
            <a:r>
              <a:rPr lang="ar-DZ" sz="2400" b="1" dirty="0">
                <a:solidFill>
                  <a:srgbClr val="C00000"/>
                </a:solidFill>
              </a:rPr>
              <a:t>يشتري</a:t>
            </a:r>
            <a:r>
              <a:rPr lang="ar-DZ" sz="2400" b="1" dirty="0"/>
              <a:t> و</a:t>
            </a:r>
            <a:r>
              <a:rPr lang="ar-DZ" sz="2400" b="1" dirty="0">
                <a:solidFill>
                  <a:srgbClr val="C00000"/>
                </a:solidFill>
              </a:rPr>
              <a:t>يستعمل</a:t>
            </a:r>
            <a:r>
              <a:rPr lang="ar-DZ" sz="2400" b="1" dirty="0"/>
              <a:t> و</a:t>
            </a:r>
            <a:r>
              <a:rPr lang="ar-DZ" sz="2400" b="1" dirty="0">
                <a:solidFill>
                  <a:srgbClr val="C00000"/>
                </a:solidFill>
              </a:rPr>
              <a:t>يقيم</a:t>
            </a:r>
            <a:r>
              <a:rPr lang="ar-DZ" sz="2400" b="1" dirty="0"/>
              <a:t> و </a:t>
            </a:r>
            <a:r>
              <a:rPr lang="ar-DZ" sz="2400" b="1" dirty="0">
                <a:solidFill>
                  <a:srgbClr val="C00000"/>
                </a:solidFill>
              </a:rPr>
              <a:t>يتخلص</a:t>
            </a:r>
            <a:r>
              <a:rPr lang="ar-DZ" sz="2400" b="1" dirty="0"/>
              <a:t> من السلع والخدمات التي يتوقع ان تشبع حاجاته. </a:t>
            </a: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59832" y="34335"/>
            <a:ext cx="2649899" cy="4684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2400" b="1" dirty="0"/>
              <a:t>دراسة سلوك المستهلك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8424936" cy="273630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فهم سلوك المستهلك أمرًا 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أساسيا وضروريًا 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للمؤسسة التي تعمل في السوق.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كلما فهمنا "العملاء" بشكل أفضل: 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مواقفهم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تجاه المنتج و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المؤسسة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العلامة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....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توجيه عملية 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صنع القرار 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داخل قسم التسويق.</a:t>
            </a:r>
          </a:p>
          <a:p>
            <a:pPr algn="ctr" rtl="1"/>
            <a:r>
              <a:rPr lang="ar-DZ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الأسباب؟؟؟ 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.......</a:t>
            </a:r>
            <a:r>
              <a:rPr lang="ar-DZ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 </a:t>
            </a:r>
            <a:r>
              <a:rPr lang="ar-DZ" sz="2400" b="1" dirty="0" err="1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الإختيار</a:t>
            </a:r>
            <a:r>
              <a:rPr lang="ar-DZ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؟؟؟؟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.......</a:t>
            </a:r>
            <a:r>
              <a:rPr lang="ar-DZ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عادات الشراء و الاستهلاك؟؟؟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ctr" rtl="1"/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يجب على المؤسسة أن تأخذ في الاعتبار أن المستهلك يخضع لتأثيرات مختلفة ولا يتصرف دائمًا بعقلانية وأن عملية اتخاذ القرار وسلوك الشراء تختلف باختلاف 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المشتري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المنتوج 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(سلعة/خدمة) و</a:t>
            </a:r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حالات الشراء</a:t>
            </a:r>
            <a:r>
              <a:rPr lang="ar-DZ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fr-FR" sz="24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Flèche vers le bas 2"/>
          <p:cNvSpPr/>
          <p:nvPr/>
        </p:nvSpPr>
        <p:spPr>
          <a:xfrm>
            <a:off x="8532440" y="2132856"/>
            <a:ext cx="252830" cy="40557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17" name="Flèche vers le bas 16"/>
          <p:cNvSpPr/>
          <p:nvPr/>
        </p:nvSpPr>
        <p:spPr>
          <a:xfrm>
            <a:off x="395536" y="2132856"/>
            <a:ext cx="239378" cy="40557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6876256" y="5229200"/>
            <a:ext cx="1872208" cy="1484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solidFill>
                  <a:schemeClr val="bg1"/>
                </a:solidFill>
              </a:rPr>
              <a:t>معرفة المستهلك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115616" y="5229200"/>
            <a:ext cx="2304256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solidFill>
                  <a:schemeClr val="bg1"/>
                </a:solidFill>
              </a:rPr>
              <a:t>الفهم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1115616" y="5733256"/>
            <a:ext cx="2304256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solidFill>
                  <a:schemeClr val="bg1"/>
                </a:solidFill>
              </a:rPr>
              <a:t>القرار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115616" y="6237312"/>
            <a:ext cx="2304256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solidFill>
                  <a:schemeClr val="bg1"/>
                </a:solidFill>
              </a:rPr>
              <a:t>الرقابة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18" name="Flèche gauche 17"/>
          <p:cNvSpPr/>
          <p:nvPr/>
        </p:nvSpPr>
        <p:spPr>
          <a:xfrm>
            <a:off x="3491880" y="5373216"/>
            <a:ext cx="2448272" cy="216024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gauche 21"/>
          <p:cNvSpPr/>
          <p:nvPr/>
        </p:nvSpPr>
        <p:spPr>
          <a:xfrm>
            <a:off x="3491880" y="5877272"/>
            <a:ext cx="2448272" cy="216024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gauche 22"/>
          <p:cNvSpPr/>
          <p:nvPr/>
        </p:nvSpPr>
        <p:spPr>
          <a:xfrm>
            <a:off x="3491880" y="6381328"/>
            <a:ext cx="2448272" cy="216024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xplosion 2 1"/>
          <p:cNvSpPr/>
          <p:nvPr/>
        </p:nvSpPr>
        <p:spPr>
          <a:xfrm rot="21130281">
            <a:off x="5396779" y="5195792"/>
            <a:ext cx="1737400" cy="1656184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chemeClr val="bg1"/>
                </a:solidFill>
              </a:rPr>
              <a:t>من أجل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4" name="Émoticône 3"/>
          <p:cNvSpPr/>
          <p:nvPr/>
        </p:nvSpPr>
        <p:spPr>
          <a:xfrm>
            <a:off x="467544" y="2852936"/>
            <a:ext cx="360040" cy="36004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/>
          <p:cNvSpPr txBox="1">
            <a:spLocks/>
          </p:cNvSpPr>
          <p:nvPr/>
        </p:nvSpPr>
        <p:spPr>
          <a:xfrm>
            <a:off x="2267744" y="34335"/>
            <a:ext cx="4104456" cy="4684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2400" b="1" dirty="0">
                <a:solidFill>
                  <a:schemeClr val="bg1"/>
                </a:solidFill>
              </a:rPr>
              <a:t>العوامل المفسرة لسلوك المستهلك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539552" y="692696"/>
            <a:ext cx="7416824" cy="172819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u="sng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العوامل الداخلية </a:t>
            </a:r>
          </a:p>
          <a:p>
            <a:pPr algn="ctr"/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عوامل نفسية أو فردية داخلية وفريدة من نوعها لكل فرد ، وتؤثر على سلوكه أثناء عملية صنع القرار فيما يتعلق بشراء السلع والخدمات.</a:t>
            </a:r>
          </a:p>
          <a:p>
            <a:pPr algn="ctr"/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وتشمل هذه العوامل: </a:t>
            </a:r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الدوافع، الشخصية، نمط الحياة، الإدراك، التعلم، المعتقدات والمواقف.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395536" y="2564904"/>
            <a:ext cx="7488832" cy="172819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ar-DZ" sz="2400" b="1" u="sng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لعوامل الخارجية</a:t>
            </a:r>
          </a:p>
          <a:p>
            <a:pPr algn="ctr"/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المجموعة الثانية من العوامل التفسيرية ، وهي تشمل جميع العناصر الاجتماعية التي لها تأثير على سلوك المستهلك. </a:t>
            </a:r>
          </a:p>
          <a:p>
            <a:pPr algn="ctr"/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يمكننا الاستشهاد بـ: </a:t>
            </a:r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الثقافة ، والثقافات الفرعية ، والطبقات الاجتماعية، والفئات الاجتماعية (المرجعية) </a:t>
            </a:r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،</a:t>
            </a:r>
            <a:endParaRPr lang="fr-FR" sz="20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539552" y="4437112"/>
            <a:ext cx="7344816" cy="15841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u="sng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الأنشطة التسويقية للمؤسسة</a:t>
            </a:r>
          </a:p>
          <a:p>
            <a:pPr algn="ctr"/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مجموعة الأنشطة التسويقية التي تقوم بها المؤسسة من اجل جلب انتباه الزبائن و التأثير عليهم و على سلوكهم في اتخاذ قراراتهم الشرائية.</a:t>
            </a:r>
          </a:p>
          <a:p>
            <a:pPr algn="ctr"/>
            <a:r>
              <a:rPr lang="ar-DZ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يمكننا الاستشهاد بـ: </a:t>
            </a:r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المنتج، التسعير، الترويج و التوزيع ......</a:t>
            </a:r>
            <a:endParaRPr lang="fr-FR" sz="20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8460432" y="620688"/>
            <a:ext cx="432048" cy="47525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gauche 8"/>
          <p:cNvSpPr/>
          <p:nvPr/>
        </p:nvSpPr>
        <p:spPr>
          <a:xfrm>
            <a:off x="7956376" y="1196752"/>
            <a:ext cx="576064" cy="36004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gauche 24"/>
          <p:cNvSpPr/>
          <p:nvPr/>
        </p:nvSpPr>
        <p:spPr>
          <a:xfrm>
            <a:off x="7956376" y="5085184"/>
            <a:ext cx="576064" cy="36004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gauche 25"/>
          <p:cNvSpPr/>
          <p:nvPr/>
        </p:nvSpPr>
        <p:spPr>
          <a:xfrm>
            <a:off x="7884368" y="3284984"/>
            <a:ext cx="576064" cy="36004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>
            <a:off x="6372200" y="188640"/>
            <a:ext cx="2304256" cy="43204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23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51520" y="260648"/>
            <a:ext cx="2736304" cy="187220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الدافع </a:t>
            </a:r>
            <a:endParaRPr lang="fr-FR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عامل داخلي لدى الفرد يوجه و ينسق بين تصرفاته و سلوكه.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940152" y="2420888"/>
            <a:ext cx="3059832" cy="20162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الادراك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تلك العملية التي يقوم بفضلها باختيار، تنظيم وتفسير ما يحصل عليه من معلومات لتكوين صورة واضحة عن الأشياء المحيطة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467544" y="4653136"/>
            <a:ext cx="2520280" cy="198884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التعلم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تراكم المعرفة عن طريق الخبرات المكتسبة بتكرار التجارب و غير ذلك بما يؤثر على السلوك اتجاه التغير.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6084168" y="116632"/>
            <a:ext cx="2808312" cy="20882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الشخصية</a:t>
            </a:r>
            <a:endParaRPr lang="fr-FR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هي مجموعة الخصائص التي تميز الفرد و التي تحدد مدى استعداده للتفاعل و السلوك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012160" y="4653136"/>
            <a:ext cx="2952328" cy="194421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المواقف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استعداد دائم للتصرف بشكل ثابت و متعلم اتجاه فئة معينة من الأشياء او الاحداث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23528" y="2420888"/>
            <a:ext cx="2664296" cy="20882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نمط الحياة</a:t>
            </a:r>
            <a:endParaRPr lang="fr-FR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</a:t>
            </a:r>
            <a:r>
              <a:rPr lang="ar-DZ" sz="20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الانساق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المعيشية التي يتم التعبير عنها في صورة اهتمامات و أنشطة و اراء بالرغم من انتماء الافراد لطبقة اجتماعية واحدة</a:t>
            </a:r>
            <a:r>
              <a:rPr lang="ar-DZ" dirty="0"/>
              <a:t>.</a:t>
            </a:r>
            <a:endParaRPr lang="fr-FR" dirty="0"/>
          </a:p>
        </p:txBody>
      </p:sp>
      <p:sp>
        <p:nvSpPr>
          <p:cNvPr id="2" name="Hexagone 1"/>
          <p:cNvSpPr/>
          <p:nvPr/>
        </p:nvSpPr>
        <p:spPr>
          <a:xfrm>
            <a:off x="3347864" y="2420888"/>
            <a:ext cx="2304256" cy="2088232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العوامل الداخلية</a:t>
            </a:r>
            <a:endParaRPr lang="fr-FR" sz="32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Flèche à trois pointes 2"/>
          <p:cNvSpPr/>
          <p:nvPr/>
        </p:nvSpPr>
        <p:spPr>
          <a:xfrm rot="10800000">
            <a:off x="3347864" y="1196752"/>
            <a:ext cx="2232248" cy="864096"/>
          </a:xfrm>
          <a:prstGeom prst="leftRigh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à trois pointes 10"/>
          <p:cNvSpPr/>
          <p:nvPr/>
        </p:nvSpPr>
        <p:spPr>
          <a:xfrm>
            <a:off x="3347864" y="4797152"/>
            <a:ext cx="2232248" cy="936104"/>
          </a:xfrm>
          <a:prstGeom prst="leftRigh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droite 3"/>
          <p:cNvSpPr/>
          <p:nvPr/>
        </p:nvSpPr>
        <p:spPr>
          <a:xfrm>
            <a:off x="5652120" y="3212976"/>
            <a:ext cx="288032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10800000">
            <a:off x="3059832" y="3212976"/>
            <a:ext cx="288032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607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avec flèche vers le bas 5"/>
          <p:cNvSpPr/>
          <p:nvPr/>
        </p:nvSpPr>
        <p:spPr>
          <a:xfrm>
            <a:off x="4067944" y="1484784"/>
            <a:ext cx="1008112" cy="1728192"/>
          </a:xfrm>
          <a:prstGeom prst="down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chemeClr val="bg1"/>
                </a:solidFill>
              </a:rPr>
              <a:t>العوامل الخارجية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07504" y="44624"/>
            <a:ext cx="4032448" cy="41764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الطبقات الاجتماعية </a:t>
            </a:r>
            <a:endParaRPr lang="fr-FR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كل التقسيمات المتدرجة المتكافئة نسبيا، والتي يكون أعضاءها يتشاركون في قيم و مصالح و </a:t>
            </a:r>
            <a:r>
              <a:rPr lang="ar-DZ" sz="20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سلوكات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من طبيعة واحدة.</a:t>
            </a:r>
          </a:p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DZ" sz="2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مكانة الفرد داخل المجموعة بالمقارنة بينهم.</a:t>
            </a:r>
          </a:p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DZ" sz="2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يتجه أعضاءها الى نفس السلوك.</a:t>
            </a:r>
          </a:p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DZ" sz="2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تتحدد بمتغيرات أساسية: الدخل، المهنة، الثروة، التكوين، مكان الإقامة،.....</a:t>
            </a:r>
          </a:p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DZ" sz="2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متغير زائل ليس مستمر(الانتقال الى طبقة اعلى او اسفل).</a:t>
            </a:r>
            <a:endParaRPr lang="fr-FR" sz="2000" b="1" dirty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179512" y="4307632"/>
            <a:ext cx="6048672" cy="236172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جماعة الانتماء</a:t>
            </a:r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أساسية(العائلة، الأصدقاء، زملاء العمل و الدراسة....) وثانوية(النوادي، الجمعيات الرياضية، الثقافية....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جماعة القدوة</a:t>
            </a:r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التي يطمح الفرد ان يكون منها(اعلاميين ، مهندسين، أطباء، أساتذة، ....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جماعة الرفض</a:t>
            </a:r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التي لا يريد الفرد ان يكون منها.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جماعة النكرة</a:t>
            </a:r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هي الجماعات التي تعظم القيم التي ينكرها الفرد.</a:t>
            </a:r>
          </a:p>
          <a:p>
            <a:pPr algn="ctr" rtl="1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قادة الرأي هم الأشخاص الذين يكتسبون درجة كبيرة من الاحترام و التقدير ، و لهم دور في التأثير على سلوك الشراء و الاستهلاك.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4932040" y="0"/>
            <a:ext cx="4104456" cy="432048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الثقافة </a:t>
            </a:r>
            <a:endParaRPr lang="fr-FR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هي منبع الحاجات و </a:t>
            </a:r>
            <a:r>
              <a:rPr lang="ar-DZ" sz="20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الميولات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و </a:t>
            </a:r>
            <a:r>
              <a:rPr lang="ar-DZ" sz="20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سلوكات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الانسان، هذه </a:t>
            </a:r>
            <a:r>
              <a:rPr lang="ar-DZ" sz="20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السلوكات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اكتسبها  بامتداد السنوات في مجتمعه الأصلي.</a:t>
            </a:r>
          </a:p>
          <a:p>
            <a:pPr algn="ctr" rtl="1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مجموع القيم ، الأفكار، العادات، المواقف التي تنتقل عبر الأجيال وتحكم عادات </a:t>
            </a:r>
            <a:r>
              <a:rPr lang="ar-DZ" sz="2000" b="1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وسلوكات</a:t>
            </a:r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افراد المجتمع.</a:t>
            </a:r>
          </a:p>
          <a:p>
            <a:pPr algn="ctr" rtl="1"/>
            <a:r>
              <a:rPr lang="ar-DZ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تحدد لهم</a:t>
            </a:r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ماذا يأكلون، يلبسون او ماذا يشترون..؟.</a:t>
            </a:r>
          </a:p>
          <a:p>
            <a:pPr algn="ctr" rtl="1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الثقافة الفرعية</a:t>
            </a:r>
          </a:p>
          <a:p>
            <a:pPr algn="ctr" rtl="1"/>
            <a:endParaRPr lang="ar-DZ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/>
            <a:endParaRPr lang="fr-FR" sz="20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372199" y="4365104"/>
            <a:ext cx="2753207" cy="23762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المجموعات المرجعية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تأثر في سلوك الفرد كعضو في جماعة، حيث تحدد جزئيا </a:t>
            </a:r>
            <a:r>
              <a:rPr lang="ar-DZ" sz="20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سلوكات</a:t>
            </a:r>
            <a:r>
              <a:rPr lang="ar-DZ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الافراد من خلال التفاعل و خلق روح الجماعة.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Flèche à trois pointes 2"/>
          <p:cNvSpPr/>
          <p:nvPr/>
        </p:nvSpPr>
        <p:spPr>
          <a:xfrm rot="10800000">
            <a:off x="3779912" y="2780928"/>
            <a:ext cx="1584176" cy="1080120"/>
          </a:xfrm>
          <a:prstGeom prst="leftRigh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Flèche gauche 6"/>
          <p:cNvSpPr/>
          <p:nvPr/>
        </p:nvSpPr>
        <p:spPr>
          <a:xfrm rot="1672271">
            <a:off x="5872933" y="4553656"/>
            <a:ext cx="777714" cy="154315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gauche 14"/>
          <p:cNvSpPr/>
          <p:nvPr/>
        </p:nvSpPr>
        <p:spPr>
          <a:xfrm rot="21011596">
            <a:off x="5978131" y="4870718"/>
            <a:ext cx="644448" cy="21386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 rot="18992034">
            <a:off x="5889418" y="5219724"/>
            <a:ext cx="874805" cy="162968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gauche 19"/>
          <p:cNvSpPr/>
          <p:nvPr/>
        </p:nvSpPr>
        <p:spPr>
          <a:xfrm rot="18564552">
            <a:off x="5858257" y="5418942"/>
            <a:ext cx="1017981" cy="167691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10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204864"/>
            <a:ext cx="6804248" cy="1152128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>
            <a:off x="3131840" y="116632"/>
            <a:ext cx="2664296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مراحل عملية الشراء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179512" y="620688"/>
            <a:ext cx="8352928" cy="158417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/>
              <a:t>سلوك الشراء لدى المستهلك هو القرارات و الخطوات التي تتخذ عند شراء منتج معين لغرض الاستهلاك او الاستعمال.</a:t>
            </a:r>
          </a:p>
          <a:p>
            <a:pPr algn="ctr"/>
            <a:r>
              <a:rPr lang="ar-DZ" sz="2000" dirty="0"/>
              <a:t>عملية متشابكة، تكون نتيجة ضغوطات اجتماعية من المجموعات السالفة الذكر كالعائلة مثلا التي ينتمي اليها الفرد.</a:t>
            </a:r>
          </a:p>
          <a:p>
            <a:pPr algn="r"/>
            <a:r>
              <a:rPr lang="ar-DZ" sz="2000" dirty="0"/>
              <a:t>وقد يلعب احد الأدوار الخمسة في هذه العملية او كلها</a:t>
            </a:r>
            <a:endParaRPr lang="fr-FR" sz="20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0" y="3573016"/>
            <a:ext cx="1470584" cy="50405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الشراء النهائي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815787619"/>
              </p:ext>
            </p:extLst>
          </p:nvPr>
        </p:nvGraphicFramePr>
        <p:xfrm>
          <a:off x="-348208" y="1268760"/>
          <a:ext cx="72964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1848201860"/>
              </p:ext>
            </p:extLst>
          </p:nvPr>
        </p:nvGraphicFramePr>
        <p:xfrm>
          <a:off x="323528" y="3645024"/>
          <a:ext cx="849694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 flipH="1">
            <a:off x="899592" y="5157192"/>
            <a:ext cx="7488832" cy="72008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8532440" y="4797152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6300192" y="4797152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4572000" y="4797152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V="1">
            <a:off x="2843808" y="4869160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899592" y="4797152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Diagramme 35"/>
          <p:cNvGraphicFramePr/>
          <p:nvPr>
            <p:extLst>
              <p:ext uri="{D42A27DB-BD31-4B8C-83A1-F6EECF244321}">
                <p14:modId xmlns:p14="http://schemas.microsoft.com/office/powerpoint/2010/main" val="3370901138"/>
              </p:ext>
            </p:extLst>
          </p:nvPr>
        </p:nvGraphicFramePr>
        <p:xfrm>
          <a:off x="323528" y="5373216"/>
          <a:ext cx="8640960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37" name="Connecteur droit avec flèche 36"/>
          <p:cNvCxnSpPr/>
          <p:nvPr/>
        </p:nvCxnSpPr>
        <p:spPr>
          <a:xfrm flipH="1">
            <a:off x="899592" y="6785992"/>
            <a:ext cx="7488832" cy="72008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8532440" y="6497960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V="1">
            <a:off x="5940152" y="6453336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flipV="1">
            <a:off x="899592" y="6453336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flipV="1">
            <a:off x="2123728" y="6497960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 flipV="1">
            <a:off x="3347864" y="6453336"/>
            <a:ext cx="0" cy="36004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à coins arrondis 42"/>
          <p:cNvSpPr/>
          <p:nvPr/>
        </p:nvSpPr>
        <p:spPr>
          <a:xfrm>
            <a:off x="0" y="5373216"/>
            <a:ext cx="1656184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الشراء الصناعي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4" name="Flèche à angle droit 43"/>
          <p:cNvSpPr/>
          <p:nvPr/>
        </p:nvSpPr>
        <p:spPr>
          <a:xfrm rot="5400000">
            <a:off x="-54260" y="4131332"/>
            <a:ext cx="432048" cy="323528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 à angle droit 44"/>
          <p:cNvSpPr/>
          <p:nvPr/>
        </p:nvSpPr>
        <p:spPr>
          <a:xfrm rot="5400000">
            <a:off x="-90772" y="5859524"/>
            <a:ext cx="432048" cy="323528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094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2339752" y="116632"/>
            <a:ext cx="4392488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الفرق بين المشتري النهائي و المشتري الصناعي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817237"/>
              </p:ext>
            </p:extLst>
          </p:nvPr>
        </p:nvGraphicFramePr>
        <p:xfrm>
          <a:off x="395536" y="620688"/>
          <a:ext cx="8352929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2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21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>
                          <a:solidFill>
                            <a:srgbClr val="C00000"/>
                          </a:solidFill>
                        </a:rPr>
                        <a:t>الخدمات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>
                          <a:solidFill>
                            <a:srgbClr val="C00000"/>
                          </a:solidFill>
                        </a:rPr>
                        <a:t>الاختبارات الفنية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>
                          <a:solidFill>
                            <a:srgbClr val="C00000"/>
                          </a:solidFill>
                        </a:rPr>
                        <a:t>متخذ القرار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>
                          <a:solidFill>
                            <a:srgbClr val="C00000"/>
                          </a:solidFill>
                        </a:rPr>
                        <a:t>الكمية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>
                          <a:solidFill>
                            <a:srgbClr val="C00000"/>
                          </a:solidFill>
                        </a:rPr>
                        <a:t>السلوك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DZ" dirty="0">
                          <a:solidFill>
                            <a:schemeClr val="bg1"/>
                          </a:solidFill>
                        </a:rPr>
                        <a:t>نوع المشتري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غير</a:t>
                      </a:r>
                      <a:r>
                        <a:rPr lang="ar-DZ" baseline="0" dirty="0"/>
                        <a:t> ضرورية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غير مهمة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فرد واحد</a:t>
                      </a:r>
                      <a:endParaRPr lang="fr-FR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قليلة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منطقي</a:t>
                      </a:r>
                      <a:r>
                        <a:rPr lang="ar-DZ" baseline="0" dirty="0"/>
                        <a:t> و عاطفي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>
                          <a:solidFill>
                            <a:srgbClr val="00B050"/>
                          </a:solidFill>
                        </a:rPr>
                        <a:t>النهائي</a:t>
                      </a:r>
                      <a:endParaRPr lang="fr-FR" b="1" dirty="0">
                        <a:solidFill>
                          <a:srgbClr val="00B050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ضرورية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مهمة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عدة افراد</a:t>
                      </a:r>
                      <a:endParaRPr lang="fr-FR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كبيرة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منطقي و رشيد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>
                          <a:solidFill>
                            <a:srgbClr val="7030A0"/>
                          </a:solidFill>
                        </a:rPr>
                        <a:t>الصناعي</a:t>
                      </a:r>
                      <a:endParaRPr lang="fr-FR" b="1" dirty="0">
                        <a:solidFill>
                          <a:srgbClr val="7030A0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Rectangle à coins arrondis 14"/>
          <p:cNvSpPr/>
          <p:nvPr/>
        </p:nvSpPr>
        <p:spPr>
          <a:xfrm>
            <a:off x="2771800" y="1844824"/>
            <a:ext cx="3384376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 تبني منتوج جديد</a:t>
            </a:r>
            <a:endParaRPr lang="fr-FR" sz="20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48880"/>
            <a:ext cx="8784976" cy="4338141"/>
          </a:xfrm>
          <a:prstGeom prst="rect">
            <a:avLst/>
          </a:prstGeom>
        </p:spPr>
      </p:pic>
      <p:sp>
        <p:nvSpPr>
          <p:cNvPr id="39" name="Rectangle à coins arrondis 38"/>
          <p:cNvSpPr/>
          <p:nvPr/>
        </p:nvSpPr>
        <p:spPr>
          <a:xfrm>
            <a:off x="0" y="3356992"/>
            <a:ext cx="1403648" cy="25922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شباب يشترون المنتج عند طرحه مباشرة في السوق(تعليم جيد، وضع مالي ممتاز، منفتحين و مقبولين اجتماعيا، لديهم الكثير من العلاقات</a:t>
            </a:r>
            <a:endParaRPr lang="fr-FR" sz="1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475656" y="3429000"/>
            <a:ext cx="1403648" cy="1656184"/>
          </a:xfrm>
          <a:prstGeom prst="roundRect">
            <a:avLst/>
          </a:prstGeom>
          <a:solidFill>
            <a:srgbClr val="BBE8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شباب نفس الصفات السابقة لكن قرار الشراء لا يكون سريعا، ولهم التأثير على افراد المجتمع.</a:t>
            </a:r>
            <a:endParaRPr lang="fr-FR" sz="1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3203848" y="4221088"/>
            <a:ext cx="1584176" cy="1728192"/>
          </a:xfrm>
          <a:prstGeom prst="roundRect">
            <a:avLst/>
          </a:prstGeom>
          <a:solidFill>
            <a:srgbClr val="58A8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عددهم كبير جدا، دخلهم السنوي كبير نوع ما، يتأثرون بالفئة السابقة، مصدر معلوماتهم من المجهودات التسويقية للمؤسسة</a:t>
            </a:r>
            <a:endParaRPr lang="fr-FR" sz="1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4932040" y="4293096"/>
            <a:ext cx="1368152" cy="1656184"/>
          </a:xfrm>
          <a:prstGeom prst="roundRect">
            <a:avLst/>
          </a:prstGeom>
          <a:solidFill>
            <a:srgbClr val="11EF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عددهم كبير جدا، تقوم بالشراء بعد ضغوطات من الفئات السابقة</a:t>
            </a:r>
            <a:endParaRPr lang="fr-FR" sz="1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6876256" y="3573016"/>
            <a:ext cx="1728192" cy="1800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نسبتهم اقل ، تقليديون جدا، </a:t>
            </a:r>
            <a:r>
              <a:rPr lang="ar-DZ" sz="160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عادة ما يكونوا </a:t>
            </a:r>
            <a:r>
              <a:rPr lang="ar-DZ" sz="1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كبار السن، يشترون بعد ما يتوج المغامرون الى شراء منتجات جديدة</a:t>
            </a:r>
            <a:endParaRPr lang="fr-FR" sz="1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251520" y="2492896"/>
            <a:ext cx="1080120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2,5</a:t>
            </a:r>
            <a:r>
              <a:rPr lang="fr-FR" b="1" dirty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46" name="Ellipse 45"/>
          <p:cNvSpPr/>
          <p:nvPr/>
        </p:nvSpPr>
        <p:spPr>
          <a:xfrm>
            <a:off x="1763688" y="2564904"/>
            <a:ext cx="1080120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13,5%</a:t>
            </a:r>
          </a:p>
        </p:txBody>
      </p:sp>
      <p:sp>
        <p:nvSpPr>
          <p:cNvPr id="47" name="Ellipse 46"/>
          <p:cNvSpPr/>
          <p:nvPr/>
        </p:nvSpPr>
        <p:spPr>
          <a:xfrm>
            <a:off x="3563888" y="2564904"/>
            <a:ext cx="1080120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34%</a:t>
            </a:r>
          </a:p>
        </p:txBody>
      </p:sp>
      <p:sp>
        <p:nvSpPr>
          <p:cNvPr id="48" name="Ellipse 47"/>
          <p:cNvSpPr/>
          <p:nvPr/>
        </p:nvSpPr>
        <p:spPr>
          <a:xfrm>
            <a:off x="5148064" y="2564904"/>
            <a:ext cx="1080120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34%</a:t>
            </a:r>
          </a:p>
        </p:txBody>
      </p:sp>
      <p:sp>
        <p:nvSpPr>
          <p:cNvPr id="49" name="Ellipse 48"/>
          <p:cNvSpPr/>
          <p:nvPr/>
        </p:nvSpPr>
        <p:spPr>
          <a:xfrm>
            <a:off x="7884368" y="2996952"/>
            <a:ext cx="1080120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16%</a:t>
            </a:r>
          </a:p>
        </p:txBody>
      </p:sp>
    </p:spTree>
    <p:extLst>
      <p:ext uri="{BB962C8B-B14F-4D97-AF65-F5344CB8AC3E}">
        <p14:creationId xmlns:p14="http://schemas.microsoft.com/office/powerpoint/2010/main" val="113133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683568" y="332656"/>
            <a:ext cx="7560840" cy="60486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شكرا على حسن المتابعة</a:t>
            </a:r>
            <a:endParaRPr lang="fr-FR" sz="6000" b="1" i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24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éb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2600</TotalTime>
  <Words>879</Words>
  <Application>Microsoft Office PowerPoint</Application>
  <PresentationFormat>Affichage à l'écran (4:3)</PresentationFormat>
  <Paragraphs>115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Calibri</vt:lpstr>
      <vt:lpstr>Constantia</vt:lpstr>
      <vt:lpstr>Simplified Arabic</vt:lpstr>
      <vt:lpstr>Wingdings</vt:lpstr>
      <vt:lpstr>Wingdings 2</vt:lpstr>
      <vt:lpstr>Débit</vt:lpstr>
      <vt:lpstr>1_Débit</vt:lpstr>
      <vt:lpstr>     مقياس : تسويق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: تسويق الخدمات</dc:title>
  <dc:creator>MR</dc:creator>
  <cp:lastModifiedBy>Intel11</cp:lastModifiedBy>
  <cp:revision>192</cp:revision>
  <dcterms:created xsi:type="dcterms:W3CDTF">2020-12-10T19:59:27Z</dcterms:created>
  <dcterms:modified xsi:type="dcterms:W3CDTF">2024-04-24T21:54:27Z</dcterms:modified>
</cp:coreProperties>
</file>