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72" r:id="rId2"/>
    <p:sldId id="273" r:id="rId3"/>
    <p:sldId id="274" r:id="rId4"/>
    <p:sldId id="275" r:id="rId5"/>
    <p:sldId id="276" r:id="rId6"/>
    <p:sldId id="277" r:id="rId7"/>
    <p:sldId id="279" r:id="rId8"/>
    <p:sldId id="270" r:id="rId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37F3"/>
    <a:srgbClr val="B038F2"/>
    <a:srgbClr val="6141E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>
        <p:scale>
          <a:sx n="46" d="100"/>
          <a:sy n="46" d="100"/>
        </p:scale>
        <p:origin x="-1992" y="-5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04/12/2023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00041"/>
            <a:ext cx="7772400" cy="121444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1"/>
            <a:r>
              <a:rPr lang="ar-DZ" sz="3200" b="1" dirty="0" err="1" smtClean="0">
                <a:solidFill>
                  <a:srgbClr val="FFFF00"/>
                </a:solidFill>
              </a:rPr>
              <a:t>اثبات</a:t>
            </a:r>
            <a:r>
              <a:rPr lang="ar-DZ" sz="3200" b="1" dirty="0" smtClean="0">
                <a:solidFill>
                  <a:srgbClr val="FFFF00"/>
                </a:solidFill>
              </a:rPr>
              <a:t> </a:t>
            </a:r>
            <a:r>
              <a:rPr lang="ar-DZ" sz="3200" b="1" dirty="0" err="1" smtClean="0">
                <a:solidFill>
                  <a:srgbClr val="FFFF00"/>
                </a:solidFill>
              </a:rPr>
              <a:t>الايراد</a:t>
            </a:r>
            <a:r>
              <a:rPr lang="ar-DZ" sz="3200" b="1" dirty="0" smtClean="0">
                <a:solidFill>
                  <a:srgbClr val="FFFF00"/>
                </a:solidFill>
              </a:rPr>
              <a:t> في </a:t>
            </a:r>
            <a:r>
              <a:rPr lang="ar-DZ" sz="3200" b="1" dirty="0" smtClean="0">
                <a:solidFill>
                  <a:srgbClr val="FFFF00"/>
                </a:solidFill>
              </a:rPr>
              <a:t>العقود الطويلة الأجل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2910" y="1928802"/>
            <a:ext cx="7858180" cy="4500594"/>
          </a:xfrm>
        </p:spPr>
        <p:txBody>
          <a:bodyPr>
            <a:normAutofit/>
          </a:bodyPr>
          <a:lstStyle/>
          <a:p>
            <a:pPr algn="r" rtl="1"/>
            <a:endParaRPr lang="fr-FR" sz="2800" dirty="0">
              <a:solidFill>
                <a:srgbClr val="FFC00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357290" y="5715016"/>
            <a:ext cx="6400800" cy="93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G:\8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222" y="0"/>
            <a:ext cx="1000132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00041"/>
            <a:ext cx="7772400" cy="121444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1"/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2910" y="1928802"/>
            <a:ext cx="7858180" cy="4500594"/>
          </a:xfrm>
        </p:spPr>
        <p:txBody>
          <a:bodyPr>
            <a:normAutofit/>
          </a:bodyPr>
          <a:lstStyle/>
          <a:p>
            <a:pPr algn="r" rtl="1"/>
            <a:endParaRPr lang="fr-FR" sz="2800" dirty="0">
              <a:solidFill>
                <a:srgbClr val="FFC00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357290" y="5715016"/>
            <a:ext cx="6400800" cy="93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G:\8\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57202"/>
            <a:ext cx="9144000" cy="721520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00041"/>
            <a:ext cx="7772400" cy="121444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1"/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2910" y="1928802"/>
            <a:ext cx="7858180" cy="4500594"/>
          </a:xfrm>
        </p:spPr>
        <p:txBody>
          <a:bodyPr>
            <a:normAutofit/>
          </a:bodyPr>
          <a:lstStyle/>
          <a:p>
            <a:pPr algn="r" rtl="1"/>
            <a:endParaRPr lang="ar-DZ" sz="2800" b="1" dirty="0" smtClean="0">
              <a:solidFill>
                <a:schemeClr val="bg1"/>
              </a:solidFill>
            </a:endParaRPr>
          </a:p>
          <a:p>
            <a:pPr algn="r" rtl="1"/>
            <a:endParaRPr lang="fr-FR" sz="2800" b="1" dirty="0" smtClean="0">
              <a:solidFill>
                <a:schemeClr val="bg1"/>
              </a:solidFill>
            </a:endParaRPr>
          </a:p>
          <a:p>
            <a:pPr algn="r" rtl="1"/>
            <a:endParaRPr lang="fr-FR" sz="2800" dirty="0">
              <a:solidFill>
                <a:srgbClr val="FFC00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357290" y="5715016"/>
            <a:ext cx="6400800" cy="93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G:\8\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00041"/>
            <a:ext cx="7772400" cy="121444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1"/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2910" y="1928802"/>
            <a:ext cx="7858180" cy="4500594"/>
          </a:xfrm>
        </p:spPr>
        <p:txBody>
          <a:bodyPr>
            <a:normAutofit/>
          </a:bodyPr>
          <a:lstStyle/>
          <a:p>
            <a:pPr algn="r" rtl="1"/>
            <a:endParaRPr lang="fr-FR" sz="2800" b="1" dirty="0" smtClean="0">
              <a:solidFill>
                <a:schemeClr val="bg1"/>
              </a:solidFill>
            </a:endParaRPr>
          </a:p>
          <a:p>
            <a:pPr algn="r" rtl="1"/>
            <a:endParaRPr lang="fr-FR" sz="2800" dirty="0">
              <a:solidFill>
                <a:srgbClr val="FFC00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357290" y="5715016"/>
            <a:ext cx="6400800" cy="93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2" descr="G:\8\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76"/>
            <a:ext cx="9144000" cy="72866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00041"/>
            <a:ext cx="7772400" cy="121444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1"/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2910" y="1928802"/>
            <a:ext cx="7858180" cy="4500594"/>
          </a:xfrm>
        </p:spPr>
        <p:txBody>
          <a:bodyPr>
            <a:normAutofit/>
          </a:bodyPr>
          <a:lstStyle/>
          <a:p>
            <a:pPr algn="r" rtl="1"/>
            <a:endParaRPr lang="fr-FR" sz="2800" dirty="0">
              <a:solidFill>
                <a:srgbClr val="FFC00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357290" y="5715016"/>
            <a:ext cx="6400800" cy="93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122" name="Picture 2" descr="G:\8\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01222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00041"/>
            <a:ext cx="7772400" cy="121444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1"/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2910" y="1928802"/>
            <a:ext cx="7858180" cy="4500594"/>
          </a:xfrm>
        </p:spPr>
        <p:txBody>
          <a:bodyPr>
            <a:normAutofit/>
          </a:bodyPr>
          <a:lstStyle/>
          <a:p>
            <a:pPr algn="r" rtl="1"/>
            <a:endParaRPr lang="ar-DZ" sz="2800" b="1" dirty="0" smtClean="0">
              <a:solidFill>
                <a:schemeClr val="bg1"/>
              </a:solidFill>
            </a:endParaRPr>
          </a:p>
          <a:p>
            <a:pPr algn="r" rtl="1"/>
            <a:endParaRPr lang="ar-DZ" sz="2800" b="1" dirty="0" smtClean="0">
              <a:solidFill>
                <a:schemeClr val="bg1"/>
              </a:solidFill>
            </a:endParaRPr>
          </a:p>
          <a:p>
            <a:pPr algn="r" rtl="1"/>
            <a:endParaRPr lang="fr-FR" sz="2800" b="1" dirty="0" smtClean="0">
              <a:solidFill>
                <a:schemeClr val="bg1"/>
              </a:solidFill>
            </a:endParaRPr>
          </a:p>
          <a:p>
            <a:pPr algn="r" rtl="1"/>
            <a:endParaRPr lang="fr-FR" sz="2800" dirty="0">
              <a:solidFill>
                <a:srgbClr val="FFC00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357290" y="5715016"/>
            <a:ext cx="6400800" cy="93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6" name="Picture 2" descr="G:\8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28676"/>
            <a:ext cx="9144000" cy="7286676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500041"/>
            <a:ext cx="7772400" cy="1214447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rtl="1"/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42910" y="1928802"/>
            <a:ext cx="7858180" cy="4500594"/>
          </a:xfrm>
        </p:spPr>
        <p:txBody>
          <a:bodyPr>
            <a:normAutofit/>
          </a:bodyPr>
          <a:lstStyle/>
          <a:p>
            <a:pPr algn="r" rtl="1"/>
            <a:endParaRPr lang="fr-FR" sz="2800" dirty="0">
              <a:solidFill>
                <a:srgbClr val="FFC000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357290" y="5715016"/>
            <a:ext cx="6400800" cy="93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170" name="Picture 2" descr="G:\8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4412" y="-71450"/>
            <a:ext cx="9858412" cy="692945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7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7224" y="2214554"/>
            <a:ext cx="6915176" cy="4214842"/>
          </a:xfrm>
        </p:spPr>
        <p:txBody>
          <a:bodyPr>
            <a:normAutofit/>
          </a:bodyPr>
          <a:lstStyle/>
          <a:p>
            <a:pPr algn="r" rtl="1"/>
            <a:endParaRPr lang="ar-DZ" sz="3600" b="1" smtClean="0">
              <a:solidFill>
                <a:srgbClr val="FFFF00"/>
              </a:solidFill>
            </a:endParaRPr>
          </a:p>
          <a:p>
            <a:pPr algn="r" rtl="1"/>
            <a:endParaRPr lang="ar-DZ" sz="3600" b="1" smtClean="0">
              <a:solidFill>
                <a:srgbClr val="FFFF00"/>
              </a:solidFill>
            </a:endParaRPr>
          </a:p>
          <a:p>
            <a:pPr algn="r" rtl="1"/>
            <a:endParaRPr lang="ar-DZ" sz="3600" b="1" smtClean="0">
              <a:solidFill>
                <a:schemeClr val="bg1"/>
              </a:solidFill>
            </a:endParaRPr>
          </a:p>
          <a:p>
            <a:pPr algn="r" rtl="1"/>
            <a:endParaRPr lang="ar-DZ" sz="3600" b="1" smtClean="0">
              <a:solidFill>
                <a:schemeClr val="bg1"/>
              </a:solidFill>
            </a:endParaRPr>
          </a:p>
          <a:p>
            <a:pPr algn="r" rtl="1"/>
            <a:endParaRPr lang="ar-DZ" sz="3600" b="1" dirty="0" smtClean="0">
              <a:solidFill>
                <a:schemeClr val="bg1"/>
              </a:solidFill>
            </a:endParaRPr>
          </a:p>
        </p:txBody>
      </p:sp>
      <p:sp>
        <p:nvSpPr>
          <p:cNvPr id="11" name="Sous-titre 2"/>
          <p:cNvSpPr txBox="1">
            <a:spLocks/>
          </p:cNvSpPr>
          <p:nvPr/>
        </p:nvSpPr>
        <p:spPr>
          <a:xfrm>
            <a:off x="1357290" y="5715016"/>
            <a:ext cx="6400800" cy="933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42976" y="2643182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3" name="Sous-titre 2"/>
          <p:cNvSpPr txBox="1">
            <a:spLocks/>
          </p:cNvSpPr>
          <p:nvPr/>
        </p:nvSpPr>
        <p:spPr>
          <a:xfrm>
            <a:off x="428596" y="1857364"/>
            <a:ext cx="8072494" cy="47244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algn="ctr" rtl="1">
              <a:spcBef>
                <a:spcPct val="20000"/>
              </a:spcBef>
            </a:pPr>
            <a:r>
              <a:rPr lang="ar-DZ" sz="4400" b="1" dirty="0" smtClean="0">
                <a:solidFill>
                  <a:srgbClr val="FFC000"/>
                </a:solidFill>
              </a:rPr>
              <a:t>شكرا على </a:t>
            </a:r>
            <a:r>
              <a:rPr lang="ar-DZ" sz="4400" b="1" dirty="0" err="1" smtClean="0">
                <a:solidFill>
                  <a:srgbClr val="FFC000"/>
                </a:solidFill>
              </a:rPr>
              <a:t>الاصغاء</a:t>
            </a:r>
            <a:r>
              <a:rPr lang="ar-DZ" sz="4400" b="1" dirty="0" smtClean="0">
                <a:solidFill>
                  <a:srgbClr val="FFC000"/>
                </a:solidFill>
              </a:rPr>
              <a:t>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ar-DZ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ü"/>
              <a:tabLst/>
              <a:defRPr/>
            </a:pP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541</TotalTime>
  <Words>9</Words>
  <PresentationFormat>Affichage à l'écran (4:3)</PresentationFormat>
  <Paragraphs>8</Paragraphs>
  <Slides>8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9" baseType="lpstr">
      <vt:lpstr>Thème Office</vt:lpstr>
      <vt:lpstr>اثبات الايراد في العقود الطويلة الأجل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جامعة محمـد خيضر بسكرة كلية العلوم الاقتصادية والتجارية وعلوم التسيير  قسم العلوم التجارية LMD- SEGC- </dc:title>
  <dc:creator>admin</dc:creator>
  <cp:lastModifiedBy>admin</cp:lastModifiedBy>
  <cp:revision>69</cp:revision>
  <dcterms:created xsi:type="dcterms:W3CDTF">2020-12-16T08:43:25Z</dcterms:created>
  <dcterms:modified xsi:type="dcterms:W3CDTF">2023-12-04T11:39:53Z</dcterms:modified>
</cp:coreProperties>
</file>