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20"/>
  </p:notesMasterIdLst>
  <p:sldIdLst>
    <p:sldId id="293" r:id="rId2"/>
    <p:sldId id="269" r:id="rId3"/>
    <p:sldId id="261" r:id="rId4"/>
    <p:sldId id="283" r:id="rId5"/>
    <p:sldId id="277" r:id="rId6"/>
    <p:sldId id="256" r:id="rId7"/>
    <p:sldId id="266" r:id="rId8"/>
    <p:sldId id="267" r:id="rId9"/>
    <p:sldId id="273" r:id="rId10"/>
    <p:sldId id="274" r:id="rId11"/>
    <p:sldId id="276" r:id="rId12"/>
    <p:sldId id="279" r:id="rId13"/>
    <p:sldId id="280" r:id="rId14"/>
    <p:sldId id="282" r:id="rId15"/>
    <p:sldId id="286" r:id="rId16"/>
    <p:sldId id="289" r:id="rId17"/>
    <p:sldId id="290" r:id="rId18"/>
    <p:sldId id="275"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5" userDrawn="1">
          <p15:clr>
            <a:srgbClr val="9AA0A6"/>
          </p15:clr>
        </p15:guide>
        <p15:guide id="2"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acfcebf9e6ab28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32598A-AB66-480E-9865-3776A796EE36}">
  <a:tblStyle styleId="{1832598A-AB66-480E-9865-3776A796EE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pos="385"/>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93362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a7ffdfa80a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a7ffdfa80a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218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a7ffdfa80a_0_2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a7ffdfa80a_0_2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739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ga7ffdfa80a_0_2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0" name="Google Shape;2290;ga7ffdfa80a_0_2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559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5"/>
        <p:cNvGrpSpPr/>
        <p:nvPr/>
      </p:nvGrpSpPr>
      <p:grpSpPr>
        <a:xfrm>
          <a:off x="0" y="0"/>
          <a:ext cx="0" cy="0"/>
          <a:chOff x="0" y="0"/>
          <a:chExt cx="0" cy="0"/>
        </a:xfrm>
      </p:grpSpPr>
      <p:sp>
        <p:nvSpPr>
          <p:cNvPr id="2356" name="Google Shape;2356;ga7ffdfa80a_0_2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7" name="Google Shape;2357;ga7ffdfa80a_0_2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830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a7ffdfa80a_0_2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a7ffdfa80a_0_2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2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7860b7d35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7860b7d35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42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7ffdfa80a_0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ffdfa80a_0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98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50">
                <a:solidFill>
                  <a:srgbClr val="5F7D96"/>
                </a:solidFill>
              </a:rPr>
              <a:t>1. Table of contents</a:t>
            </a:r>
            <a:endParaRPr sz="850">
              <a:solidFill>
                <a:srgbClr val="5F7D96"/>
              </a:solidFill>
            </a:endParaRPr>
          </a:p>
          <a:p>
            <a:pPr marL="0" lvl="0" indent="0" algn="l" rtl="0">
              <a:lnSpc>
                <a:spcPct val="115000"/>
              </a:lnSpc>
              <a:spcBef>
                <a:spcPts val="0"/>
              </a:spcBef>
              <a:spcAft>
                <a:spcPts val="0"/>
              </a:spcAft>
              <a:buNone/>
            </a:pPr>
            <a:r>
              <a:rPr lang="en" sz="850">
                <a:solidFill>
                  <a:srgbClr val="5F7D96"/>
                </a:solidFill>
              </a:rPr>
              <a:t>2. Introduction</a:t>
            </a:r>
            <a:endParaRPr sz="850">
              <a:solidFill>
                <a:srgbClr val="5F7D96"/>
              </a:solidFill>
            </a:endParaRPr>
          </a:p>
          <a:p>
            <a:pPr marL="0" lvl="0" indent="0" algn="l" rtl="0">
              <a:lnSpc>
                <a:spcPct val="115000"/>
              </a:lnSpc>
              <a:spcBef>
                <a:spcPts val="0"/>
              </a:spcBef>
              <a:spcAft>
                <a:spcPts val="0"/>
              </a:spcAft>
              <a:buNone/>
            </a:pPr>
            <a:r>
              <a:rPr lang="en" sz="850">
                <a:solidFill>
                  <a:srgbClr val="5F7D96"/>
                </a:solidFill>
              </a:rPr>
              <a:t>3. Our company</a:t>
            </a:r>
            <a:endParaRPr sz="850">
              <a:solidFill>
                <a:srgbClr val="5F7D96"/>
              </a:solidFill>
            </a:endParaRPr>
          </a:p>
          <a:p>
            <a:pPr marL="0" lvl="0" indent="0" algn="l" rtl="0">
              <a:lnSpc>
                <a:spcPct val="115000"/>
              </a:lnSpc>
              <a:spcBef>
                <a:spcPts val="0"/>
              </a:spcBef>
              <a:spcAft>
                <a:spcPts val="0"/>
              </a:spcAft>
              <a:buNone/>
            </a:pPr>
            <a:r>
              <a:rPr lang="en" sz="850">
                <a:solidFill>
                  <a:srgbClr val="5F7D96"/>
                </a:solidFill>
              </a:rPr>
              <a:t>4. Our team</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5. Problem</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6. Them vs. us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7. Solution</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8. SWOT analysis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9. Product overview</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10. Our plans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11. Product demo</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12. Traction</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13. Case study</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14. Reviews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15. Awards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16. Market size</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17. Target</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18. Competitors</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19. Business model</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20. Timing</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21. Predicted growth</a:t>
            </a:r>
            <a:endParaRPr sz="850">
              <a:solidFill>
                <a:srgbClr val="5F7D96"/>
              </a:solidFill>
            </a:endParaRPr>
          </a:p>
          <a:p>
            <a:pPr marL="0" lvl="0" indent="0" algn="l" rtl="0">
              <a:lnSpc>
                <a:spcPct val="115000"/>
              </a:lnSpc>
              <a:spcBef>
                <a:spcPts val="0"/>
              </a:spcBef>
              <a:spcAft>
                <a:spcPts val="0"/>
              </a:spcAft>
              <a:buClr>
                <a:schemeClr val="dk1"/>
              </a:buClr>
              <a:buSzPts val="1100"/>
              <a:buFont typeface="Arial"/>
              <a:buNone/>
            </a:pPr>
            <a:r>
              <a:rPr lang="en" sz="850">
                <a:solidFill>
                  <a:srgbClr val="5F7D96"/>
                </a:solidFill>
              </a:rPr>
              <a:t>22. Investment</a:t>
            </a:r>
            <a:endParaRPr sz="850">
              <a:solidFill>
                <a:srgbClr val="5F7D96"/>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47033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a7ffdfa80a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a7ffdfa80a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05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a7ffdfa80a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a7ffdfa80a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7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a7ffdfa80a_0_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a7ffdfa80a_0_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01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a7ffdfa80a_0_2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a7ffdfa80a_0_2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084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a7ffdfa80a_0_1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 name="Google Shape;1770;ga7ffdfa80a_0_1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72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1125" y="1321925"/>
            <a:ext cx="9175200" cy="2565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flipH="1">
            <a:off x="719994" y="1653000"/>
            <a:ext cx="3847200" cy="1469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200"/>
              <a:buNone/>
              <a:defRPr sz="4500">
                <a:solidFill>
                  <a:schemeClr val="lt1"/>
                </a:solidFill>
                <a:latin typeface="Poppins ExtraBold"/>
                <a:ea typeface="Poppins ExtraBold"/>
                <a:cs typeface="Poppins ExtraBold"/>
                <a:sym typeface="Poppins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flipH="1">
            <a:off x="719994" y="3083050"/>
            <a:ext cx="3847200" cy="473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600">
                <a:solidFill>
                  <a:srgbClr val="FFFFFF"/>
                </a:solidFill>
                <a:latin typeface="Nanum Gothic"/>
                <a:ea typeface="Nanum Gothic"/>
                <a:cs typeface="Nanum Gothic"/>
                <a:sym typeface="Nanum Gothic"/>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731"/>
        <p:cNvGrpSpPr/>
        <p:nvPr/>
      </p:nvGrpSpPr>
      <p:grpSpPr>
        <a:xfrm>
          <a:off x="0" y="0"/>
          <a:ext cx="0" cy="0"/>
          <a:chOff x="0" y="0"/>
          <a:chExt cx="0" cy="0"/>
        </a:xfrm>
      </p:grpSpPr>
      <p:sp>
        <p:nvSpPr>
          <p:cNvPr id="732" name="Google Shape;732;p20"/>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734" name="Google Shape;734;p20"/>
          <p:cNvSpPr txBox="1">
            <a:spLocks noGrp="1"/>
          </p:cNvSpPr>
          <p:nvPr>
            <p:ph type="subTitle" idx="1"/>
          </p:nvPr>
        </p:nvSpPr>
        <p:spPr>
          <a:xfrm>
            <a:off x="737350" y="1401750"/>
            <a:ext cx="3154200" cy="3201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solidFill>
                  <a:srgbClr val="3B4954"/>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735"/>
        <p:cNvGrpSpPr/>
        <p:nvPr/>
      </p:nvGrpSpPr>
      <p:grpSpPr>
        <a:xfrm>
          <a:off x="0" y="0"/>
          <a:ext cx="0" cy="0"/>
          <a:chOff x="0" y="0"/>
          <a:chExt cx="0" cy="0"/>
        </a:xfrm>
      </p:grpSpPr>
      <p:sp>
        <p:nvSpPr>
          <p:cNvPr id="736" name="Google Shape;736;p21"/>
          <p:cNvSpPr txBox="1">
            <a:spLocks noGrp="1"/>
          </p:cNvSpPr>
          <p:nvPr>
            <p:ph type="title" hasCustomPrompt="1"/>
          </p:nvPr>
        </p:nvSpPr>
        <p:spPr>
          <a:xfrm>
            <a:off x="734525" y="1811600"/>
            <a:ext cx="2501400" cy="13335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63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37" name="Google Shape;737;p21"/>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txBox="1">
            <a:spLocks noGrp="1"/>
          </p:cNvSpPr>
          <p:nvPr>
            <p:ph type="title" idx="2"/>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739" name="Google Shape;739;p21"/>
          <p:cNvSpPr txBox="1">
            <a:spLocks noGrp="1"/>
          </p:cNvSpPr>
          <p:nvPr>
            <p:ph type="subTitle" idx="1"/>
          </p:nvPr>
        </p:nvSpPr>
        <p:spPr>
          <a:xfrm>
            <a:off x="734525" y="3928800"/>
            <a:ext cx="2501400" cy="68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40" name="Google Shape;740;p21"/>
          <p:cNvSpPr txBox="1">
            <a:spLocks noGrp="1"/>
          </p:cNvSpPr>
          <p:nvPr>
            <p:ph type="subTitle" idx="3"/>
          </p:nvPr>
        </p:nvSpPr>
        <p:spPr>
          <a:xfrm>
            <a:off x="734525" y="32782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741" name="Google Shape;741;p21"/>
          <p:cNvSpPr txBox="1">
            <a:spLocks noGrp="1"/>
          </p:cNvSpPr>
          <p:nvPr>
            <p:ph type="title" idx="4" hasCustomPrompt="1"/>
          </p:nvPr>
        </p:nvSpPr>
        <p:spPr>
          <a:xfrm>
            <a:off x="3321300" y="1811600"/>
            <a:ext cx="2501400" cy="13335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63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42" name="Google Shape;742;p21"/>
          <p:cNvSpPr txBox="1">
            <a:spLocks noGrp="1"/>
          </p:cNvSpPr>
          <p:nvPr>
            <p:ph type="subTitle" idx="5"/>
          </p:nvPr>
        </p:nvSpPr>
        <p:spPr>
          <a:xfrm>
            <a:off x="3321300" y="3928800"/>
            <a:ext cx="2501400" cy="68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43" name="Google Shape;743;p21"/>
          <p:cNvSpPr txBox="1">
            <a:spLocks noGrp="1"/>
          </p:cNvSpPr>
          <p:nvPr>
            <p:ph type="subTitle" idx="6"/>
          </p:nvPr>
        </p:nvSpPr>
        <p:spPr>
          <a:xfrm>
            <a:off x="3321300" y="32782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744" name="Google Shape;744;p21"/>
          <p:cNvSpPr txBox="1">
            <a:spLocks noGrp="1"/>
          </p:cNvSpPr>
          <p:nvPr>
            <p:ph type="title" idx="7" hasCustomPrompt="1"/>
          </p:nvPr>
        </p:nvSpPr>
        <p:spPr>
          <a:xfrm>
            <a:off x="5908075" y="1811600"/>
            <a:ext cx="2501400" cy="13335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63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45" name="Google Shape;745;p21"/>
          <p:cNvSpPr txBox="1">
            <a:spLocks noGrp="1"/>
          </p:cNvSpPr>
          <p:nvPr>
            <p:ph type="subTitle" idx="8"/>
          </p:nvPr>
        </p:nvSpPr>
        <p:spPr>
          <a:xfrm>
            <a:off x="5908075" y="3928800"/>
            <a:ext cx="2501400" cy="68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46" name="Google Shape;746;p21"/>
          <p:cNvSpPr txBox="1">
            <a:spLocks noGrp="1"/>
          </p:cNvSpPr>
          <p:nvPr>
            <p:ph type="subTitle" idx="9"/>
          </p:nvPr>
        </p:nvSpPr>
        <p:spPr>
          <a:xfrm>
            <a:off x="5908075" y="32782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grpSp>
        <p:nvGrpSpPr>
          <p:cNvPr id="747" name="Google Shape;747;p21"/>
          <p:cNvGrpSpPr/>
          <p:nvPr/>
        </p:nvGrpSpPr>
        <p:grpSpPr>
          <a:xfrm>
            <a:off x="6930614" y="241181"/>
            <a:ext cx="1696835" cy="1530149"/>
            <a:chOff x="905425" y="238125"/>
            <a:chExt cx="5807100" cy="5236650"/>
          </a:xfrm>
        </p:grpSpPr>
        <p:sp>
          <p:nvSpPr>
            <p:cNvPr id="748" name="Google Shape;748;p21"/>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1"/>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1"/>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1"/>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1"/>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1"/>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1"/>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cSld name="CUSTOM_3_1">
    <p:spTree>
      <p:nvGrpSpPr>
        <p:cNvPr id="1" name="Shape 774"/>
        <p:cNvGrpSpPr/>
        <p:nvPr/>
      </p:nvGrpSpPr>
      <p:grpSpPr>
        <a:xfrm>
          <a:off x="0" y="0"/>
          <a:ext cx="0" cy="0"/>
          <a:chOff x="0" y="0"/>
          <a:chExt cx="0" cy="0"/>
        </a:xfrm>
      </p:grpSpPr>
      <p:sp>
        <p:nvSpPr>
          <p:cNvPr id="775" name="Google Shape;775;p22"/>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777" name="Google Shape;777;p22"/>
          <p:cNvSpPr txBox="1">
            <a:spLocks noGrp="1"/>
          </p:cNvSpPr>
          <p:nvPr>
            <p:ph type="subTitle" idx="1"/>
          </p:nvPr>
        </p:nvSpPr>
        <p:spPr>
          <a:xfrm>
            <a:off x="1386101" y="3923100"/>
            <a:ext cx="2501400" cy="68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78" name="Google Shape;778;p22"/>
          <p:cNvSpPr txBox="1">
            <a:spLocks noGrp="1"/>
          </p:cNvSpPr>
          <p:nvPr>
            <p:ph type="subTitle" idx="2"/>
          </p:nvPr>
        </p:nvSpPr>
        <p:spPr>
          <a:xfrm>
            <a:off x="1504513" y="32725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779" name="Google Shape;779;p22"/>
          <p:cNvSpPr txBox="1">
            <a:spLocks noGrp="1"/>
          </p:cNvSpPr>
          <p:nvPr>
            <p:ph type="subTitle" idx="3"/>
          </p:nvPr>
        </p:nvSpPr>
        <p:spPr>
          <a:xfrm>
            <a:off x="5019651" y="3923100"/>
            <a:ext cx="2501400" cy="68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80" name="Google Shape;780;p22"/>
          <p:cNvSpPr txBox="1">
            <a:spLocks noGrp="1"/>
          </p:cNvSpPr>
          <p:nvPr>
            <p:ph type="subTitle" idx="4"/>
          </p:nvPr>
        </p:nvSpPr>
        <p:spPr>
          <a:xfrm>
            <a:off x="5138063" y="32725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grpSp>
        <p:nvGrpSpPr>
          <p:cNvPr id="781" name="Google Shape;781;p22"/>
          <p:cNvGrpSpPr/>
          <p:nvPr/>
        </p:nvGrpSpPr>
        <p:grpSpPr>
          <a:xfrm>
            <a:off x="6591330" y="241168"/>
            <a:ext cx="2035969" cy="1835969"/>
            <a:chOff x="905425" y="238125"/>
            <a:chExt cx="5807100" cy="5236650"/>
          </a:xfrm>
        </p:grpSpPr>
        <p:sp>
          <p:nvSpPr>
            <p:cNvPr id="782" name="Google Shape;782;p22"/>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2"/>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2"/>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22"/>
          <p:cNvGrpSpPr/>
          <p:nvPr/>
        </p:nvGrpSpPr>
        <p:grpSpPr>
          <a:xfrm>
            <a:off x="-462959" y="3695581"/>
            <a:ext cx="1271755" cy="1146826"/>
            <a:chOff x="905425" y="238125"/>
            <a:chExt cx="5807100" cy="5236650"/>
          </a:xfrm>
        </p:grpSpPr>
        <p:sp>
          <p:nvSpPr>
            <p:cNvPr id="809" name="Google Shape;809;p22"/>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CUSTOM_3_1_1">
    <p:spTree>
      <p:nvGrpSpPr>
        <p:cNvPr id="1" name="Shape 835"/>
        <p:cNvGrpSpPr/>
        <p:nvPr/>
      </p:nvGrpSpPr>
      <p:grpSpPr>
        <a:xfrm>
          <a:off x="0" y="0"/>
          <a:ext cx="0" cy="0"/>
          <a:chOff x="0" y="0"/>
          <a:chExt cx="0" cy="0"/>
        </a:xfrm>
      </p:grpSpPr>
      <p:sp>
        <p:nvSpPr>
          <p:cNvPr id="836" name="Google Shape;836;p23"/>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 name="Google Shape;837;p23"/>
          <p:cNvGrpSpPr/>
          <p:nvPr/>
        </p:nvGrpSpPr>
        <p:grpSpPr>
          <a:xfrm>
            <a:off x="6984687" y="251954"/>
            <a:ext cx="1897180" cy="1710814"/>
            <a:chOff x="905425" y="238125"/>
            <a:chExt cx="5807100" cy="5236650"/>
          </a:xfrm>
        </p:grpSpPr>
        <p:sp>
          <p:nvSpPr>
            <p:cNvPr id="838" name="Google Shape;838;p23"/>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3"/>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3"/>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3"/>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3"/>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3"/>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 name="Google Shape;864;p23"/>
          <p:cNvSpPr/>
          <p:nvPr/>
        </p:nvSpPr>
        <p:spPr>
          <a:xfrm rot="10800000">
            <a:off x="6818599" y="252010"/>
            <a:ext cx="1048800" cy="1048800"/>
          </a:xfrm>
          <a:prstGeom prst="arc">
            <a:avLst>
              <a:gd name="adj1" fmla="val 5397259"/>
              <a:gd name="adj2" fmla="val 16223967"/>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866" name="Google Shape;866;p23"/>
          <p:cNvSpPr txBox="1">
            <a:spLocks noGrp="1"/>
          </p:cNvSpPr>
          <p:nvPr>
            <p:ph type="subTitle" idx="1"/>
          </p:nvPr>
        </p:nvSpPr>
        <p:spPr>
          <a:xfrm>
            <a:off x="719988" y="3030150"/>
            <a:ext cx="2501400" cy="68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67" name="Google Shape;867;p23"/>
          <p:cNvSpPr txBox="1">
            <a:spLocks noGrp="1"/>
          </p:cNvSpPr>
          <p:nvPr>
            <p:ph type="subTitle" idx="2"/>
          </p:nvPr>
        </p:nvSpPr>
        <p:spPr>
          <a:xfrm>
            <a:off x="719988" y="253200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868" name="Google Shape;868;p23"/>
          <p:cNvSpPr txBox="1">
            <a:spLocks noGrp="1"/>
          </p:cNvSpPr>
          <p:nvPr>
            <p:ph type="subTitle" idx="3"/>
          </p:nvPr>
        </p:nvSpPr>
        <p:spPr>
          <a:xfrm>
            <a:off x="5922588" y="4005000"/>
            <a:ext cx="2501400" cy="68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869" name="Google Shape;869;p23"/>
          <p:cNvSpPr txBox="1">
            <a:spLocks noGrp="1"/>
          </p:cNvSpPr>
          <p:nvPr>
            <p:ph type="subTitle" idx="4"/>
          </p:nvPr>
        </p:nvSpPr>
        <p:spPr>
          <a:xfrm>
            <a:off x="5922588" y="3506850"/>
            <a:ext cx="2501400" cy="508500"/>
          </a:xfrm>
          <a:prstGeom prst="rect">
            <a:avLst/>
          </a:prstGeom>
          <a:solidFill>
            <a:srgbClr val="000000"/>
          </a:solidFill>
        </p:spPr>
        <p:txBody>
          <a:bodyPr spcFirstLastPara="1" wrap="square" lIns="91425" tIns="91425" rIns="91425" bIns="91425" anchor="ctr" anchorCtr="0">
            <a:noAutofit/>
          </a:bodyPr>
          <a:lstStyle>
            <a:lvl1pPr lvl="0"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870" name="Google Shape;870;p23"/>
          <p:cNvSpPr txBox="1">
            <a:spLocks noGrp="1"/>
          </p:cNvSpPr>
          <p:nvPr>
            <p:ph type="subTitle" idx="5"/>
          </p:nvPr>
        </p:nvSpPr>
        <p:spPr>
          <a:xfrm>
            <a:off x="5922588" y="2011638"/>
            <a:ext cx="2501400" cy="68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871" name="Google Shape;871;p23"/>
          <p:cNvSpPr txBox="1">
            <a:spLocks noGrp="1"/>
          </p:cNvSpPr>
          <p:nvPr>
            <p:ph type="subTitle" idx="6"/>
          </p:nvPr>
        </p:nvSpPr>
        <p:spPr>
          <a:xfrm>
            <a:off x="5922588" y="1513488"/>
            <a:ext cx="2501400" cy="508500"/>
          </a:xfrm>
          <a:prstGeom prst="rect">
            <a:avLst/>
          </a:prstGeom>
          <a:solidFill>
            <a:srgbClr val="000000"/>
          </a:solidFill>
        </p:spPr>
        <p:txBody>
          <a:bodyPr spcFirstLastPara="1" wrap="square" lIns="91425" tIns="91425" rIns="91425" bIns="91425" anchor="ctr" anchorCtr="0">
            <a:noAutofit/>
          </a:bodyPr>
          <a:lstStyle>
            <a:lvl1pPr lvl="0"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2">
  <p:cSld name="CUSTOM_1_2_1">
    <p:spTree>
      <p:nvGrpSpPr>
        <p:cNvPr id="1" name="Shape 872"/>
        <p:cNvGrpSpPr/>
        <p:nvPr/>
      </p:nvGrpSpPr>
      <p:grpSpPr>
        <a:xfrm>
          <a:off x="0" y="0"/>
          <a:ext cx="0" cy="0"/>
          <a:chOff x="0" y="0"/>
          <a:chExt cx="0" cy="0"/>
        </a:xfrm>
      </p:grpSpPr>
      <p:sp>
        <p:nvSpPr>
          <p:cNvPr id="873" name="Google Shape;873;p24"/>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875" name="Google Shape;875;p24"/>
          <p:cNvSpPr txBox="1">
            <a:spLocks noGrp="1"/>
          </p:cNvSpPr>
          <p:nvPr>
            <p:ph type="subTitle" idx="1"/>
          </p:nvPr>
        </p:nvSpPr>
        <p:spPr>
          <a:xfrm>
            <a:off x="734525" y="2008063"/>
            <a:ext cx="2501400" cy="979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876" name="Google Shape;876;p24"/>
          <p:cNvSpPr txBox="1">
            <a:spLocks noGrp="1"/>
          </p:cNvSpPr>
          <p:nvPr>
            <p:ph type="subTitle" idx="2"/>
          </p:nvPr>
        </p:nvSpPr>
        <p:spPr>
          <a:xfrm>
            <a:off x="3321300" y="1931415"/>
            <a:ext cx="1134000" cy="1132800"/>
          </a:xfrm>
          <a:prstGeom prst="rect">
            <a:avLst/>
          </a:prstGeom>
          <a:solidFill>
            <a:srgbClr val="000000"/>
          </a:solidFill>
        </p:spPr>
        <p:txBody>
          <a:bodyPr spcFirstLastPara="1" wrap="square" lIns="91425" tIns="91425" rIns="91425" bIns="91425" anchor="ctr" anchorCtr="0">
            <a:noAutofit/>
          </a:bodyPr>
          <a:lstStyle>
            <a:lvl1pPr lvl="0" algn="ctr" rtl="0">
              <a:spcBef>
                <a:spcPts val="0"/>
              </a:spcBef>
              <a:spcAft>
                <a:spcPts val="0"/>
              </a:spcAft>
              <a:buClr>
                <a:srgbClr val="FFFFFF"/>
              </a:buClr>
              <a:buSzPts val="2100"/>
              <a:buFont typeface="Poppins ExtraBold"/>
              <a:buNone/>
              <a:defRPr sz="35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877" name="Google Shape;877;p24"/>
          <p:cNvSpPr txBox="1">
            <a:spLocks noGrp="1"/>
          </p:cNvSpPr>
          <p:nvPr>
            <p:ph type="subTitle" idx="3"/>
          </p:nvPr>
        </p:nvSpPr>
        <p:spPr>
          <a:xfrm>
            <a:off x="4675850" y="1931415"/>
            <a:ext cx="1134000" cy="1132800"/>
          </a:xfrm>
          <a:prstGeom prst="rect">
            <a:avLst/>
          </a:prstGeom>
          <a:solidFill>
            <a:srgbClr val="000000"/>
          </a:solidFill>
        </p:spPr>
        <p:txBody>
          <a:bodyPr spcFirstLastPara="1" wrap="square" lIns="91425" tIns="91425" rIns="91425" bIns="91425" anchor="ctr" anchorCtr="0">
            <a:noAutofit/>
          </a:bodyPr>
          <a:lstStyle>
            <a:lvl1pPr lvl="0" algn="ctr" rtl="0">
              <a:spcBef>
                <a:spcPts val="0"/>
              </a:spcBef>
              <a:spcAft>
                <a:spcPts val="0"/>
              </a:spcAft>
              <a:buClr>
                <a:srgbClr val="FFFFFF"/>
              </a:buClr>
              <a:buSzPts val="2100"/>
              <a:buFont typeface="Poppins ExtraBold"/>
              <a:buNone/>
              <a:defRPr sz="35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878" name="Google Shape;878;p24"/>
          <p:cNvSpPr txBox="1">
            <a:spLocks noGrp="1"/>
          </p:cNvSpPr>
          <p:nvPr>
            <p:ph type="subTitle" idx="4"/>
          </p:nvPr>
        </p:nvSpPr>
        <p:spPr>
          <a:xfrm>
            <a:off x="3321300" y="3295415"/>
            <a:ext cx="1134000" cy="1132800"/>
          </a:xfrm>
          <a:prstGeom prst="rect">
            <a:avLst/>
          </a:prstGeom>
          <a:solidFill>
            <a:srgbClr val="000000"/>
          </a:solidFill>
        </p:spPr>
        <p:txBody>
          <a:bodyPr spcFirstLastPara="1" wrap="square" lIns="91425" tIns="91425" rIns="91425" bIns="91425" anchor="ctr" anchorCtr="0">
            <a:noAutofit/>
          </a:bodyPr>
          <a:lstStyle>
            <a:lvl1pPr lvl="0" algn="ctr" rtl="0">
              <a:spcBef>
                <a:spcPts val="0"/>
              </a:spcBef>
              <a:spcAft>
                <a:spcPts val="0"/>
              </a:spcAft>
              <a:buClr>
                <a:srgbClr val="FFFFFF"/>
              </a:buClr>
              <a:buSzPts val="2100"/>
              <a:buFont typeface="Poppins ExtraBold"/>
              <a:buNone/>
              <a:defRPr sz="35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879" name="Google Shape;879;p24"/>
          <p:cNvSpPr txBox="1">
            <a:spLocks noGrp="1"/>
          </p:cNvSpPr>
          <p:nvPr>
            <p:ph type="subTitle" idx="5"/>
          </p:nvPr>
        </p:nvSpPr>
        <p:spPr>
          <a:xfrm>
            <a:off x="4675850" y="3295415"/>
            <a:ext cx="1134000" cy="1132800"/>
          </a:xfrm>
          <a:prstGeom prst="rect">
            <a:avLst/>
          </a:prstGeom>
          <a:solidFill>
            <a:srgbClr val="000000"/>
          </a:solidFill>
        </p:spPr>
        <p:txBody>
          <a:bodyPr spcFirstLastPara="1" wrap="square" lIns="91425" tIns="91425" rIns="91425" bIns="91425" anchor="ctr" anchorCtr="0">
            <a:noAutofit/>
          </a:bodyPr>
          <a:lstStyle>
            <a:lvl1pPr lvl="0" algn="ctr" rtl="0">
              <a:spcBef>
                <a:spcPts val="0"/>
              </a:spcBef>
              <a:spcAft>
                <a:spcPts val="0"/>
              </a:spcAft>
              <a:buClr>
                <a:srgbClr val="FFFFFF"/>
              </a:buClr>
              <a:buSzPts val="2100"/>
              <a:buFont typeface="Poppins ExtraBold"/>
              <a:buNone/>
              <a:defRPr sz="35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880" name="Google Shape;880;p24"/>
          <p:cNvSpPr txBox="1">
            <a:spLocks noGrp="1"/>
          </p:cNvSpPr>
          <p:nvPr>
            <p:ph type="subTitle" idx="6"/>
          </p:nvPr>
        </p:nvSpPr>
        <p:spPr>
          <a:xfrm>
            <a:off x="5922600" y="2008063"/>
            <a:ext cx="2501400" cy="979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81" name="Google Shape;881;p24"/>
          <p:cNvSpPr txBox="1">
            <a:spLocks noGrp="1"/>
          </p:cNvSpPr>
          <p:nvPr>
            <p:ph type="subTitle" idx="7"/>
          </p:nvPr>
        </p:nvSpPr>
        <p:spPr>
          <a:xfrm>
            <a:off x="734525" y="3372063"/>
            <a:ext cx="2501400" cy="979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882" name="Google Shape;882;p24"/>
          <p:cNvSpPr txBox="1">
            <a:spLocks noGrp="1"/>
          </p:cNvSpPr>
          <p:nvPr>
            <p:ph type="subTitle" idx="8"/>
          </p:nvPr>
        </p:nvSpPr>
        <p:spPr>
          <a:xfrm>
            <a:off x="5922600" y="3372063"/>
            <a:ext cx="2501400" cy="979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883" name="Google Shape;883;p24"/>
          <p:cNvGrpSpPr/>
          <p:nvPr/>
        </p:nvGrpSpPr>
        <p:grpSpPr>
          <a:xfrm>
            <a:off x="-537950" y="824965"/>
            <a:ext cx="1191617" cy="1074561"/>
            <a:chOff x="905425" y="238125"/>
            <a:chExt cx="5807100" cy="5236650"/>
          </a:xfrm>
        </p:grpSpPr>
        <p:sp>
          <p:nvSpPr>
            <p:cNvPr id="884" name="Google Shape;884;p24"/>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9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p6"/>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4"/>
        <p:cNvGrpSpPr/>
        <p:nvPr/>
      </p:nvGrpSpPr>
      <p:grpSpPr>
        <a:xfrm>
          <a:off x="0" y="0"/>
          <a:ext cx="0" cy="0"/>
          <a:chOff x="0" y="0"/>
          <a:chExt cx="0" cy="0"/>
        </a:xfrm>
      </p:grpSpPr>
      <p:sp>
        <p:nvSpPr>
          <p:cNvPr id="145" name="Google Shape;145;p7"/>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147" name="Google Shape;147;p7"/>
          <p:cNvSpPr txBox="1">
            <a:spLocks noGrp="1"/>
          </p:cNvSpPr>
          <p:nvPr>
            <p:ph type="body" idx="1"/>
          </p:nvPr>
        </p:nvSpPr>
        <p:spPr>
          <a:xfrm>
            <a:off x="749575" y="1717200"/>
            <a:ext cx="3925800" cy="2886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Red Hat Text"/>
              <a:buChar char="●"/>
              <a:defRPr/>
            </a:lvl1pPr>
            <a:lvl2pPr marL="914400" lvl="1" indent="-317500">
              <a:spcBef>
                <a:spcPts val="1000"/>
              </a:spcBef>
              <a:spcAft>
                <a:spcPts val="0"/>
              </a:spcAft>
              <a:buClr>
                <a:srgbClr val="142850"/>
              </a:buClr>
              <a:buSzPts val="1400"/>
              <a:buFont typeface="Red Hat Text"/>
              <a:buChar char="○"/>
              <a:defRPr/>
            </a:lvl2pPr>
            <a:lvl3pPr marL="1371600" lvl="2" indent="-317500">
              <a:spcBef>
                <a:spcPts val="0"/>
              </a:spcBef>
              <a:spcAft>
                <a:spcPts val="0"/>
              </a:spcAft>
              <a:buClr>
                <a:srgbClr val="142850"/>
              </a:buClr>
              <a:buSzPts val="1400"/>
              <a:buFont typeface="Red Hat Text"/>
              <a:buChar char="■"/>
              <a:defRPr/>
            </a:lvl3pPr>
            <a:lvl4pPr marL="1828800" lvl="3" indent="-317500">
              <a:spcBef>
                <a:spcPts val="0"/>
              </a:spcBef>
              <a:spcAft>
                <a:spcPts val="0"/>
              </a:spcAft>
              <a:buClr>
                <a:srgbClr val="142850"/>
              </a:buClr>
              <a:buSzPts val="1400"/>
              <a:buFont typeface="Red Hat Text"/>
              <a:buChar char="●"/>
              <a:defRPr/>
            </a:lvl4pPr>
            <a:lvl5pPr marL="2286000" lvl="4" indent="-317500">
              <a:spcBef>
                <a:spcPts val="0"/>
              </a:spcBef>
              <a:spcAft>
                <a:spcPts val="0"/>
              </a:spcAft>
              <a:buClr>
                <a:srgbClr val="142850"/>
              </a:buClr>
              <a:buSzPts val="1400"/>
              <a:buFont typeface="Red Hat Text"/>
              <a:buChar char="○"/>
              <a:defRPr/>
            </a:lvl5pPr>
            <a:lvl6pPr marL="2743200" lvl="5" indent="-317500">
              <a:spcBef>
                <a:spcPts val="0"/>
              </a:spcBef>
              <a:spcAft>
                <a:spcPts val="0"/>
              </a:spcAft>
              <a:buClr>
                <a:srgbClr val="142850"/>
              </a:buClr>
              <a:buSzPts val="1400"/>
              <a:buFont typeface="Red Hat Text"/>
              <a:buChar char="■"/>
              <a:defRPr/>
            </a:lvl6pPr>
            <a:lvl7pPr marL="3200400" lvl="6" indent="-317500">
              <a:spcBef>
                <a:spcPts val="0"/>
              </a:spcBef>
              <a:spcAft>
                <a:spcPts val="0"/>
              </a:spcAft>
              <a:buClr>
                <a:srgbClr val="142850"/>
              </a:buClr>
              <a:buSzPts val="1400"/>
              <a:buFont typeface="Red Hat Text"/>
              <a:buChar char="●"/>
              <a:defRPr/>
            </a:lvl7pPr>
            <a:lvl8pPr marL="3657600" lvl="7" indent="-317500">
              <a:spcBef>
                <a:spcPts val="0"/>
              </a:spcBef>
              <a:spcAft>
                <a:spcPts val="0"/>
              </a:spcAft>
              <a:buClr>
                <a:srgbClr val="142850"/>
              </a:buClr>
              <a:buSzPts val="1400"/>
              <a:buFont typeface="Red Hat Text"/>
              <a:buChar char="○"/>
              <a:defRPr/>
            </a:lvl8pPr>
            <a:lvl9pPr marL="4114800" lvl="8" indent="-317500">
              <a:spcBef>
                <a:spcPts val="0"/>
              </a:spcBef>
              <a:spcAft>
                <a:spcPts val="0"/>
              </a:spcAft>
              <a:buClr>
                <a:srgbClr val="142850"/>
              </a:buClr>
              <a:buSzPts val="1400"/>
              <a:buFont typeface="Red Hat Tex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7"/>
        <p:cNvGrpSpPr/>
        <p:nvPr/>
      </p:nvGrpSpPr>
      <p:grpSpPr>
        <a:xfrm>
          <a:off x="0" y="0"/>
          <a:ext cx="0" cy="0"/>
          <a:chOff x="0" y="0"/>
          <a:chExt cx="0" cy="0"/>
        </a:xfrm>
      </p:grpSpPr>
      <p:sp>
        <p:nvSpPr>
          <p:cNvPr id="268" name="Google Shape;268;p10"/>
          <p:cNvSpPr txBox="1">
            <a:spLocks noGrp="1"/>
          </p:cNvSpPr>
          <p:nvPr>
            <p:ph type="body" idx="1"/>
          </p:nvPr>
        </p:nvSpPr>
        <p:spPr>
          <a:xfrm>
            <a:off x="720000" y="661500"/>
            <a:ext cx="3395700" cy="2104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sz="3300">
                <a:latin typeface="Poppins ExtraBold"/>
                <a:ea typeface="Poppins ExtraBold"/>
                <a:cs typeface="Poppins ExtraBold"/>
                <a:sym typeface="Poppins ExtraBold"/>
              </a:defRPr>
            </a:lvl1pPr>
          </a:lstStyle>
          <a:p>
            <a:endParaRPr/>
          </a:p>
        </p:txBody>
      </p:sp>
      <p:grpSp>
        <p:nvGrpSpPr>
          <p:cNvPr id="269" name="Google Shape;269;p10"/>
          <p:cNvGrpSpPr/>
          <p:nvPr/>
        </p:nvGrpSpPr>
        <p:grpSpPr>
          <a:xfrm>
            <a:off x="7200533" y="-392855"/>
            <a:ext cx="2381492" cy="2147550"/>
            <a:chOff x="905425" y="238125"/>
            <a:chExt cx="5807100" cy="5236650"/>
          </a:xfrm>
        </p:grpSpPr>
        <p:sp>
          <p:nvSpPr>
            <p:cNvPr id="270" name="Google Shape;270;p10"/>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10"/>
          <p:cNvSpPr/>
          <p:nvPr/>
        </p:nvSpPr>
        <p:spPr>
          <a:xfrm>
            <a:off x="8530821" y="1377497"/>
            <a:ext cx="1316700" cy="1316700"/>
          </a:xfrm>
          <a:prstGeom prst="arc">
            <a:avLst>
              <a:gd name="adj1" fmla="val 5397259"/>
              <a:gd name="adj2" fmla="val 16223967"/>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3799950" y="1195950"/>
            <a:ext cx="4301700" cy="4301700"/>
          </a:xfrm>
          <a:prstGeom prst="ellipse">
            <a:avLst/>
          </a:prstGeom>
          <a:solidFill>
            <a:srgbClr val="FEFF00">
              <a:alpha val="54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10"/>
          <p:cNvGrpSpPr/>
          <p:nvPr/>
        </p:nvGrpSpPr>
        <p:grpSpPr>
          <a:xfrm>
            <a:off x="-521389" y="1195957"/>
            <a:ext cx="1148064" cy="1035286"/>
            <a:chOff x="905425" y="238125"/>
            <a:chExt cx="5807100" cy="5236650"/>
          </a:xfrm>
        </p:grpSpPr>
        <p:sp>
          <p:nvSpPr>
            <p:cNvPr id="299" name="Google Shape;299;p10"/>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0"/>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0"/>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8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1_3">
    <p:spTree>
      <p:nvGrpSpPr>
        <p:cNvPr id="1" name="Shape 519"/>
        <p:cNvGrpSpPr/>
        <p:nvPr/>
      </p:nvGrpSpPr>
      <p:grpSpPr>
        <a:xfrm>
          <a:off x="0" y="0"/>
          <a:ext cx="0" cy="0"/>
          <a:chOff x="0" y="0"/>
          <a:chExt cx="0" cy="0"/>
        </a:xfrm>
      </p:grpSpPr>
      <p:grpSp>
        <p:nvGrpSpPr>
          <p:cNvPr id="520" name="Google Shape;520;p15"/>
          <p:cNvGrpSpPr/>
          <p:nvPr/>
        </p:nvGrpSpPr>
        <p:grpSpPr>
          <a:xfrm>
            <a:off x="544167" y="1476585"/>
            <a:ext cx="1765358" cy="1591942"/>
            <a:chOff x="905425" y="238125"/>
            <a:chExt cx="5807100" cy="5236650"/>
          </a:xfrm>
        </p:grpSpPr>
        <p:sp>
          <p:nvSpPr>
            <p:cNvPr id="521" name="Google Shape;521;p15"/>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15"/>
          <p:cNvGrpSpPr/>
          <p:nvPr/>
        </p:nvGrpSpPr>
        <p:grpSpPr>
          <a:xfrm>
            <a:off x="6987358" y="2181570"/>
            <a:ext cx="2381492" cy="2147550"/>
            <a:chOff x="905425" y="238125"/>
            <a:chExt cx="5807100" cy="5236650"/>
          </a:xfrm>
        </p:grpSpPr>
        <p:sp>
          <p:nvSpPr>
            <p:cNvPr id="548" name="Google Shape;548;p15"/>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5"/>
          <p:cNvSpPr/>
          <p:nvPr/>
        </p:nvSpPr>
        <p:spPr>
          <a:xfrm rot="10800000">
            <a:off x="6778821" y="2181572"/>
            <a:ext cx="1316700" cy="1316700"/>
          </a:xfrm>
          <a:prstGeom prst="arc">
            <a:avLst>
              <a:gd name="adj1" fmla="val 5397259"/>
              <a:gd name="adj2" fmla="val 16223967"/>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577" name="Google Shape;577;p15"/>
          <p:cNvSpPr txBox="1">
            <a:spLocks noGrp="1"/>
          </p:cNvSpPr>
          <p:nvPr>
            <p:ph type="subTitle" idx="1"/>
          </p:nvPr>
        </p:nvSpPr>
        <p:spPr>
          <a:xfrm>
            <a:off x="5025418" y="1845725"/>
            <a:ext cx="2746200" cy="2034300"/>
          </a:xfrm>
          <a:prstGeom prst="rect">
            <a:avLst/>
          </a:prstGeom>
          <a:solidFill>
            <a:srgbClr val="000000"/>
          </a:solidFill>
        </p:spPr>
        <p:txBody>
          <a:bodyPr spcFirstLastPara="1" wrap="square" lIns="91425" tIns="91425" rIns="91425" bIns="91425" anchor="ctr" anchorCtr="0">
            <a:noAutofit/>
          </a:bodyPr>
          <a:lstStyle>
            <a:lvl1pPr marR="179999" lvl="0" rtl="0">
              <a:spcBef>
                <a:spcPts val="0"/>
              </a:spcBef>
              <a:spcAft>
                <a:spcPts val="0"/>
              </a:spcAft>
              <a:buClr>
                <a:srgbClr val="FFFFFF"/>
              </a:buClr>
              <a:buSzPts val="1600"/>
              <a:buNone/>
              <a:defRPr>
                <a:solidFill>
                  <a:srgbClr val="FFFFFF"/>
                </a:solidFill>
              </a:defRPr>
            </a:lvl1pPr>
            <a:lvl2pPr lvl="1" rtl="0">
              <a:spcBef>
                <a:spcPts val="0"/>
              </a:spcBef>
              <a:spcAft>
                <a:spcPts val="0"/>
              </a:spcAft>
              <a:buClr>
                <a:srgbClr val="FFFFFF"/>
              </a:buClr>
              <a:buSzPts val="1600"/>
              <a:buNone/>
              <a:defRPr>
                <a:solidFill>
                  <a:srgbClr val="FFFFFF"/>
                </a:solidFill>
              </a:defRPr>
            </a:lvl2pPr>
            <a:lvl3pPr lvl="2" rtl="0">
              <a:spcBef>
                <a:spcPts val="0"/>
              </a:spcBef>
              <a:spcAft>
                <a:spcPts val="0"/>
              </a:spcAft>
              <a:buClr>
                <a:srgbClr val="FFFFFF"/>
              </a:buClr>
              <a:buSzPts val="1600"/>
              <a:buNone/>
              <a:defRPr>
                <a:solidFill>
                  <a:srgbClr val="FFFFFF"/>
                </a:solidFill>
              </a:defRPr>
            </a:lvl3pPr>
            <a:lvl4pPr lvl="3" rtl="0">
              <a:spcBef>
                <a:spcPts val="0"/>
              </a:spcBef>
              <a:spcAft>
                <a:spcPts val="0"/>
              </a:spcAft>
              <a:buClr>
                <a:srgbClr val="FFFFFF"/>
              </a:buClr>
              <a:buSzPts val="1600"/>
              <a:buNone/>
              <a:defRPr>
                <a:solidFill>
                  <a:srgbClr val="FFFFFF"/>
                </a:solidFill>
              </a:defRPr>
            </a:lvl4pPr>
            <a:lvl5pPr lvl="4" rtl="0">
              <a:spcBef>
                <a:spcPts val="0"/>
              </a:spcBef>
              <a:spcAft>
                <a:spcPts val="0"/>
              </a:spcAft>
              <a:buClr>
                <a:srgbClr val="FFFFFF"/>
              </a:buClr>
              <a:buSzPts val="1600"/>
              <a:buNone/>
              <a:defRPr>
                <a:solidFill>
                  <a:srgbClr val="FFFFFF"/>
                </a:solidFill>
              </a:defRPr>
            </a:lvl5pPr>
            <a:lvl6pPr lvl="5" rtl="0">
              <a:spcBef>
                <a:spcPts val="0"/>
              </a:spcBef>
              <a:spcAft>
                <a:spcPts val="0"/>
              </a:spcAft>
              <a:buClr>
                <a:srgbClr val="FFFFFF"/>
              </a:buClr>
              <a:buSzPts val="1600"/>
              <a:buNone/>
              <a:defRPr>
                <a:solidFill>
                  <a:srgbClr val="FFFFFF"/>
                </a:solidFill>
              </a:defRPr>
            </a:lvl6pPr>
            <a:lvl7pPr lvl="6" rtl="0">
              <a:spcBef>
                <a:spcPts val="0"/>
              </a:spcBef>
              <a:spcAft>
                <a:spcPts val="0"/>
              </a:spcAft>
              <a:buClr>
                <a:srgbClr val="FFFFFF"/>
              </a:buClr>
              <a:buSzPts val="1600"/>
              <a:buNone/>
              <a:defRPr>
                <a:solidFill>
                  <a:srgbClr val="FFFFFF"/>
                </a:solidFill>
              </a:defRPr>
            </a:lvl7pPr>
            <a:lvl8pPr lvl="7" rtl="0">
              <a:spcBef>
                <a:spcPts val="0"/>
              </a:spcBef>
              <a:spcAft>
                <a:spcPts val="0"/>
              </a:spcAft>
              <a:buClr>
                <a:srgbClr val="FFFFFF"/>
              </a:buClr>
              <a:buSzPts val="1600"/>
              <a:buNone/>
              <a:defRPr>
                <a:solidFill>
                  <a:srgbClr val="FFFFFF"/>
                </a:solidFill>
              </a:defRPr>
            </a:lvl8pPr>
            <a:lvl9pPr lvl="8" rtl="0">
              <a:spcBef>
                <a:spcPts val="0"/>
              </a:spcBef>
              <a:spcAft>
                <a:spcPts val="0"/>
              </a:spcAft>
              <a:buClr>
                <a:srgbClr val="FFFFFF"/>
              </a:buClr>
              <a:buSzPts val="1600"/>
              <a:buNone/>
              <a:defRPr>
                <a:solidFill>
                  <a:srgbClr val="FFFFFF"/>
                </a:solidFill>
              </a:defRPr>
            </a:lvl9pPr>
          </a:lstStyle>
          <a:p>
            <a:endParaRPr/>
          </a:p>
        </p:txBody>
      </p:sp>
      <p:sp>
        <p:nvSpPr>
          <p:cNvPr id="578" name="Google Shape;578;p15"/>
          <p:cNvSpPr txBox="1">
            <a:spLocks noGrp="1"/>
          </p:cNvSpPr>
          <p:nvPr>
            <p:ph type="subTitle" idx="2"/>
          </p:nvPr>
        </p:nvSpPr>
        <p:spPr>
          <a:xfrm>
            <a:off x="5025418" y="4095000"/>
            <a:ext cx="2746200" cy="5085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579" name="Google Shape;579;p15"/>
          <p:cNvSpPr txBox="1">
            <a:spLocks noGrp="1"/>
          </p:cNvSpPr>
          <p:nvPr>
            <p:ph type="subTitle" idx="3"/>
          </p:nvPr>
        </p:nvSpPr>
        <p:spPr>
          <a:xfrm>
            <a:off x="1372388" y="1845725"/>
            <a:ext cx="2746200" cy="2034300"/>
          </a:xfrm>
          <a:prstGeom prst="rect">
            <a:avLst/>
          </a:prstGeom>
          <a:solidFill>
            <a:srgbClr val="000000"/>
          </a:solidFill>
        </p:spPr>
        <p:txBody>
          <a:bodyPr spcFirstLastPara="1" wrap="square" lIns="91425" tIns="91425" rIns="91425" bIns="91425" anchor="ctr" anchorCtr="0">
            <a:noAutofit/>
          </a:bodyPr>
          <a:lstStyle>
            <a:lvl1pPr marR="179999" lvl="0" rtl="0">
              <a:spcBef>
                <a:spcPts val="0"/>
              </a:spcBef>
              <a:spcAft>
                <a:spcPts val="0"/>
              </a:spcAft>
              <a:buClr>
                <a:srgbClr val="FFFFFF"/>
              </a:buClr>
              <a:buSzPts val="1600"/>
              <a:buNone/>
              <a:defRPr>
                <a:solidFill>
                  <a:srgbClr val="FFFFFF"/>
                </a:solidFill>
              </a:defRPr>
            </a:lvl1pPr>
            <a:lvl2pPr lvl="1" rtl="0">
              <a:spcBef>
                <a:spcPts val="0"/>
              </a:spcBef>
              <a:spcAft>
                <a:spcPts val="0"/>
              </a:spcAft>
              <a:buClr>
                <a:srgbClr val="FFFFFF"/>
              </a:buClr>
              <a:buSzPts val="1600"/>
              <a:buNone/>
              <a:defRPr>
                <a:solidFill>
                  <a:srgbClr val="FFFFFF"/>
                </a:solidFill>
              </a:defRPr>
            </a:lvl2pPr>
            <a:lvl3pPr lvl="2" rtl="0">
              <a:spcBef>
                <a:spcPts val="0"/>
              </a:spcBef>
              <a:spcAft>
                <a:spcPts val="0"/>
              </a:spcAft>
              <a:buClr>
                <a:srgbClr val="FFFFFF"/>
              </a:buClr>
              <a:buSzPts val="1600"/>
              <a:buNone/>
              <a:defRPr>
                <a:solidFill>
                  <a:srgbClr val="FFFFFF"/>
                </a:solidFill>
              </a:defRPr>
            </a:lvl3pPr>
            <a:lvl4pPr lvl="3" rtl="0">
              <a:spcBef>
                <a:spcPts val="0"/>
              </a:spcBef>
              <a:spcAft>
                <a:spcPts val="0"/>
              </a:spcAft>
              <a:buClr>
                <a:srgbClr val="FFFFFF"/>
              </a:buClr>
              <a:buSzPts val="1600"/>
              <a:buNone/>
              <a:defRPr>
                <a:solidFill>
                  <a:srgbClr val="FFFFFF"/>
                </a:solidFill>
              </a:defRPr>
            </a:lvl4pPr>
            <a:lvl5pPr lvl="4" rtl="0">
              <a:spcBef>
                <a:spcPts val="0"/>
              </a:spcBef>
              <a:spcAft>
                <a:spcPts val="0"/>
              </a:spcAft>
              <a:buClr>
                <a:srgbClr val="FFFFFF"/>
              </a:buClr>
              <a:buSzPts val="1600"/>
              <a:buNone/>
              <a:defRPr>
                <a:solidFill>
                  <a:srgbClr val="FFFFFF"/>
                </a:solidFill>
              </a:defRPr>
            </a:lvl5pPr>
            <a:lvl6pPr lvl="5" rtl="0">
              <a:spcBef>
                <a:spcPts val="0"/>
              </a:spcBef>
              <a:spcAft>
                <a:spcPts val="0"/>
              </a:spcAft>
              <a:buClr>
                <a:srgbClr val="FFFFFF"/>
              </a:buClr>
              <a:buSzPts val="1600"/>
              <a:buNone/>
              <a:defRPr>
                <a:solidFill>
                  <a:srgbClr val="FFFFFF"/>
                </a:solidFill>
              </a:defRPr>
            </a:lvl6pPr>
            <a:lvl7pPr lvl="6" rtl="0">
              <a:spcBef>
                <a:spcPts val="0"/>
              </a:spcBef>
              <a:spcAft>
                <a:spcPts val="0"/>
              </a:spcAft>
              <a:buClr>
                <a:srgbClr val="FFFFFF"/>
              </a:buClr>
              <a:buSzPts val="1600"/>
              <a:buNone/>
              <a:defRPr>
                <a:solidFill>
                  <a:srgbClr val="FFFFFF"/>
                </a:solidFill>
              </a:defRPr>
            </a:lvl7pPr>
            <a:lvl8pPr lvl="7" rtl="0">
              <a:spcBef>
                <a:spcPts val="0"/>
              </a:spcBef>
              <a:spcAft>
                <a:spcPts val="0"/>
              </a:spcAft>
              <a:buClr>
                <a:srgbClr val="FFFFFF"/>
              </a:buClr>
              <a:buSzPts val="1600"/>
              <a:buNone/>
              <a:defRPr>
                <a:solidFill>
                  <a:srgbClr val="FFFFFF"/>
                </a:solidFill>
              </a:defRPr>
            </a:lvl8pPr>
            <a:lvl9pPr lvl="8" rtl="0">
              <a:spcBef>
                <a:spcPts val="0"/>
              </a:spcBef>
              <a:spcAft>
                <a:spcPts val="0"/>
              </a:spcAft>
              <a:buClr>
                <a:srgbClr val="FFFFFF"/>
              </a:buClr>
              <a:buSzPts val="1600"/>
              <a:buNone/>
              <a:defRPr>
                <a:solidFill>
                  <a:srgbClr val="FFFFFF"/>
                </a:solidFill>
              </a:defRPr>
            </a:lvl9pPr>
          </a:lstStyle>
          <a:p>
            <a:endParaRPr/>
          </a:p>
        </p:txBody>
      </p:sp>
      <p:sp>
        <p:nvSpPr>
          <p:cNvPr id="580" name="Google Shape;580;p15"/>
          <p:cNvSpPr txBox="1">
            <a:spLocks noGrp="1"/>
          </p:cNvSpPr>
          <p:nvPr>
            <p:ph type="subTitle" idx="4"/>
          </p:nvPr>
        </p:nvSpPr>
        <p:spPr>
          <a:xfrm>
            <a:off x="1372388" y="4095000"/>
            <a:ext cx="2746200" cy="5085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1_1">
    <p:spTree>
      <p:nvGrpSpPr>
        <p:cNvPr id="1" name="Shape 581"/>
        <p:cNvGrpSpPr/>
        <p:nvPr/>
      </p:nvGrpSpPr>
      <p:grpSpPr>
        <a:xfrm>
          <a:off x="0" y="0"/>
          <a:ext cx="0" cy="0"/>
          <a:chOff x="0" y="0"/>
          <a:chExt cx="0" cy="0"/>
        </a:xfrm>
      </p:grpSpPr>
      <p:sp>
        <p:nvSpPr>
          <p:cNvPr id="582" name="Google Shape;582;p16"/>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584" name="Google Shape;584;p16"/>
          <p:cNvSpPr txBox="1">
            <a:spLocks noGrp="1"/>
          </p:cNvSpPr>
          <p:nvPr>
            <p:ph type="subTitle" idx="1"/>
          </p:nvPr>
        </p:nvSpPr>
        <p:spPr>
          <a:xfrm>
            <a:off x="1816250" y="2195775"/>
            <a:ext cx="2501400" cy="68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85" name="Google Shape;585;p16"/>
          <p:cNvSpPr txBox="1">
            <a:spLocks noGrp="1"/>
          </p:cNvSpPr>
          <p:nvPr>
            <p:ph type="subTitle" idx="2"/>
          </p:nvPr>
        </p:nvSpPr>
        <p:spPr>
          <a:xfrm>
            <a:off x="1816250" y="4038100"/>
            <a:ext cx="2501400" cy="68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86" name="Google Shape;586;p16"/>
          <p:cNvSpPr txBox="1">
            <a:spLocks noGrp="1"/>
          </p:cNvSpPr>
          <p:nvPr>
            <p:ph type="subTitle" idx="3"/>
          </p:nvPr>
        </p:nvSpPr>
        <p:spPr>
          <a:xfrm>
            <a:off x="1816250" y="1545225"/>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587" name="Google Shape;587;p16"/>
          <p:cNvSpPr txBox="1">
            <a:spLocks noGrp="1"/>
          </p:cNvSpPr>
          <p:nvPr>
            <p:ph type="subTitle" idx="4"/>
          </p:nvPr>
        </p:nvSpPr>
        <p:spPr>
          <a:xfrm>
            <a:off x="1816250" y="33875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588" name="Google Shape;588;p16"/>
          <p:cNvSpPr txBox="1">
            <a:spLocks noGrp="1"/>
          </p:cNvSpPr>
          <p:nvPr>
            <p:ph type="subTitle" idx="5"/>
          </p:nvPr>
        </p:nvSpPr>
        <p:spPr>
          <a:xfrm>
            <a:off x="5922600" y="2195775"/>
            <a:ext cx="2501400" cy="68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89" name="Google Shape;589;p16"/>
          <p:cNvSpPr txBox="1">
            <a:spLocks noGrp="1"/>
          </p:cNvSpPr>
          <p:nvPr>
            <p:ph type="subTitle" idx="6"/>
          </p:nvPr>
        </p:nvSpPr>
        <p:spPr>
          <a:xfrm>
            <a:off x="5922600" y="4038100"/>
            <a:ext cx="2501400" cy="68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90" name="Google Shape;590;p16"/>
          <p:cNvSpPr txBox="1">
            <a:spLocks noGrp="1"/>
          </p:cNvSpPr>
          <p:nvPr>
            <p:ph type="subTitle" idx="7"/>
          </p:nvPr>
        </p:nvSpPr>
        <p:spPr>
          <a:xfrm>
            <a:off x="5922600" y="1545225"/>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591" name="Google Shape;591;p16"/>
          <p:cNvSpPr txBox="1">
            <a:spLocks noGrp="1"/>
          </p:cNvSpPr>
          <p:nvPr>
            <p:ph type="subTitle" idx="8"/>
          </p:nvPr>
        </p:nvSpPr>
        <p:spPr>
          <a:xfrm>
            <a:off x="5922600" y="33875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grpSp>
        <p:nvGrpSpPr>
          <p:cNvPr id="592" name="Google Shape;592;p16"/>
          <p:cNvGrpSpPr/>
          <p:nvPr/>
        </p:nvGrpSpPr>
        <p:grpSpPr>
          <a:xfrm>
            <a:off x="-210213" y="4091994"/>
            <a:ext cx="1447710" cy="1305497"/>
            <a:chOff x="905425" y="238125"/>
            <a:chExt cx="5807100" cy="5236650"/>
          </a:xfrm>
        </p:grpSpPr>
        <p:sp>
          <p:nvSpPr>
            <p:cNvPr id="593" name="Google Shape;593;p16"/>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6"/>
          <p:cNvGrpSpPr/>
          <p:nvPr/>
        </p:nvGrpSpPr>
        <p:grpSpPr>
          <a:xfrm>
            <a:off x="7961246" y="52907"/>
            <a:ext cx="1014500" cy="914843"/>
            <a:chOff x="905425" y="238125"/>
            <a:chExt cx="5807100" cy="5236650"/>
          </a:xfrm>
        </p:grpSpPr>
        <p:sp>
          <p:nvSpPr>
            <p:cNvPr id="620" name="Google Shape;620;p16"/>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16"/>
          <p:cNvSpPr/>
          <p:nvPr/>
        </p:nvSpPr>
        <p:spPr>
          <a:xfrm rot="5400000">
            <a:off x="7347100" y="-523050"/>
            <a:ext cx="891000" cy="891000"/>
          </a:xfrm>
          <a:prstGeom prst="arc">
            <a:avLst>
              <a:gd name="adj1" fmla="val 16200000"/>
              <a:gd name="adj2" fmla="val 5375690"/>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1">
  <p:cSld name="CUSTOM_1_1_2">
    <p:spTree>
      <p:nvGrpSpPr>
        <p:cNvPr id="1" name="Shape 647"/>
        <p:cNvGrpSpPr/>
        <p:nvPr/>
      </p:nvGrpSpPr>
      <p:grpSpPr>
        <a:xfrm>
          <a:off x="0" y="0"/>
          <a:ext cx="0" cy="0"/>
          <a:chOff x="0" y="0"/>
          <a:chExt cx="0" cy="0"/>
        </a:xfrm>
      </p:grpSpPr>
      <p:sp>
        <p:nvSpPr>
          <p:cNvPr id="648" name="Google Shape;648;p17"/>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7"/>
          <p:cNvGrpSpPr/>
          <p:nvPr/>
        </p:nvGrpSpPr>
        <p:grpSpPr>
          <a:xfrm>
            <a:off x="6984687" y="251954"/>
            <a:ext cx="1897180" cy="1710814"/>
            <a:chOff x="905425" y="238125"/>
            <a:chExt cx="5807100" cy="5236650"/>
          </a:xfrm>
        </p:grpSpPr>
        <p:sp>
          <p:nvSpPr>
            <p:cNvPr id="650" name="Google Shape;650;p17"/>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17"/>
          <p:cNvSpPr/>
          <p:nvPr/>
        </p:nvSpPr>
        <p:spPr>
          <a:xfrm rot="10800000">
            <a:off x="6818599" y="252010"/>
            <a:ext cx="1048800" cy="1048800"/>
          </a:xfrm>
          <a:prstGeom prst="arc">
            <a:avLst>
              <a:gd name="adj1" fmla="val 5397259"/>
              <a:gd name="adj2" fmla="val 16223967"/>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678" name="Google Shape;678;p17"/>
          <p:cNvSpPr txBox="1">
            <a:spLocks noGrp="1"/>
          </p:cNvSpPr>
          <p:nvPr>
            <p:ph type="subTitle" idx="1"/>
          </p:nvPr>
        </p:nvSpPr>
        <p:spPr>
          <a:xfrm>
            <a:off x="720000" y="2195775"/>
            <a:ext cx="2501400" cy="681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79" name="Google Shape;679;p17"/>
          <p:cNvSpPr txBox="1">
            <a:spLocks noGrp="1"/>
          </p:cNvSpPr>
          <p:nvPr>
            <p:ph type="subTitle" idx="2"/>
          </p:nvPr>
        </p:nvSpPr>
        <p:spPr>
          <a:xfrm>
            <a:off x="720000" y="4038100"/>
            <a:ext cx="2501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80" name="Google Shape;680;p17"/>
          <p:cNvSpPr txBox="1">
            <a:spLocks noGrp="1"/>
          </p:cNvSpPr>
          <p:nvPr>
            <p:ph type="subTitle" idx="3"/>
          </p:nvPr>
        </p:nvSpPr>
        <p:spPr>
          <a:xfrm>
            <a:off x="720000" y="1697625"/>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681" name="Google Shape;681;p17"/>
          <p:cNvSpPr txBox="1">
            <a:spLocks noGrp="1"/>
          </p:cNvSpPr>
          <p:nvPr>
            <p:ph type="subTitle" idx="4"/>
          </p:nvPr>
        </p:nvSpPr>
        <p:spPr>
          <a:xfrm>
            <a:off x="720000" y="35399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682" name="Google Shape;682;p17"/>
          <p:cNvSpPr txBox="1">
            <a:spLocks noGrp="1"/>
          </p:cNvSpPr>
          <p:nvPr>
            <p:ph type="subTitle" idx="5"/>
          </p:nvPr>
        </p:nvSpPr>
        <p:spPr>
          <a:xfrm>
            <a:off x="5922600" y="2195775"/>
            <a:ext cx="2501400" cy="68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683" name="Google Shape;683;p17"/>
          <p:cNvSpPr txBox="1">
            <a:spLocks noGrp="1"/>
          </p:cNvSpPr>
          <p:nvPr>
            <p:ph type="subTitle" idx="6"/>
          </p:nvPr>
        </p:nvSpPr>
        <p:spPr>
          <a:xfrm>
            <a:off x="5922600" y="4038100"/>
            <a:ext cx="2501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684" name="Google Shape;684;p17"/>
          <p:cNvSpPr txBox="1">
            <a:spLocks noGrp="1"/>
          </p:cNvSpPr>
          <p:nvPr>
            <p:ph type="subTitle" idx="7"/>
          </p:nvPr>
        </p:nvSpPr>
        <p:spPr>
          <a:xfrm>
            <a:off x="5922600" y="1697625"/>
            <a:ext cx="2501400" cy="508500"/>
          </a:xfrm>
          <a:prstGeom prst="rect">
            <a:avLst/>
          </a:prstGeom>
          <a:solidFill>
            <a:srgbClr val="000000"/>
          </a:solidFill>
        </p:spPr>
        <p:txBody>
          <a:bodyPr spcFirstLastPara="1" wrap="square" lIns="91425" tIns="91425" rIns="91425" bIns="91425" anchor="ctr" anchorCtr="0">
            <a:noAutofit/>
          </a:bodyPr>
          <a:lstStyle>
            <a:lvl1pPr lvl="0"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685" name="Google Shape;685;p17"/>
          <p:cNvSpPr txBox="1">
            <a:spLocks noGrp="1"/>
          </p:cNvSpPr>
          <p:nvPr>
            <p:ph type="subTitle" idx="8"/>
          </p:nvPr>
        </p:nvSpPr>
        <p:spPr>
          <a:xfrm>
            <a:off x="5922600" y="3539950"/>
            <a:ext cx="2501400" cy="508500"/>
          </a:xfrm>
          <a:prstGeom prst="rect">
            <a:avLst/>
          </a:prstGeom>
          <a:solidFill>
            <a:srgbClr val="000000"/>
          </a:solidFill>
        </p:spPr>
        <p:txBody>
          <a:bodyPr spcFirstLastPara="1" wrap="square" lIns="91425" tIns="91425" rIns="91425" bIns="91425" anchor="ctr" anchorCtr="0">
            <a:noAutofit/>
          </a:bodyPr>
          <a:lstStyle>
            <a:lvl1pPr lvl="0"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algn="r"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1_2">
    <p:spTree>
      <p:nvGrpSpPr>
        <p:cNvPr id="1" name="Shape 689"/>
        <p:cNvGrpSpPr/>
        <p:nvPr/>
      </p:nvGrpSpPr>
      <p:grpSpPr>
        <a:xfrm>
          <a:off x="0" y="0"/>
          <a:ext cx="0" cy="0"/>
          <a:chOff x="0" y="0"/>
          <a:chExt cx="0" cy="0"/>
        </a:xfrm>
      </p:grpSpPr>
      <p:sp>
        <p:nvSpPr>
          <p:cNvPr id="690" name="Google Shape;690;p19"/>
          <p:cNvSpPr/>
          <p:nvPr/>
        </p:nvSpPr>
        <p:spPr>
          <a:xfrm>
            <a:off x="-24300" y="-53125"/>
            <a:ext cx="9168300" cy="1132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Poppins Black"/>
              <a:buNone/>
              <a:defRPr>
                <a:solidFill>
                  <a:srgbClr val="FFFFFF"/>
                </a:solidFill>
                <a:latin typeface="Poppins Black"/>
                <a:ea typeface="Poppins Black"/>
                <a:cs typeface="Poppins Black"/>
                <a:sym typeface="Poppins Black"/>
              </a:defRPr>
            </a:lvl1pPr>
            <a:lvl2pPr lvl="1"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2pPr>
            <a:lvl3pPr lvl="2"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3pPr>
            <a:lvl4pPr lvl="3"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4pPr>
            <a:lvl5pPr lvl="4"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5pPr>
            <a:lvl6pPr lvl="5"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6pPr>
            <a:lvl7pPr lvl="6"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7pPr>
            <a:lvl8pPr lvl="7"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8pPr>
            <a:lvl9pPr lvl="8" rtl="0">
              <a:spcBef>
                <a:spcPts val="0"/>
              </a:spcBef>
              <a:spcAft>
                <a:spcPts val="0"/>
              </a:spcAft>
              <a:buClr>
                <a:srgbClr val="FFFFFF"/>
              </a:buClr>
              <a:buSzPts val="2800"/>
              <a:buFont typeface="Poppins Black"/>
              <a:buNone/>
              <a:defRPr sz="2800">
                <a:solidFill>
                  <a:srgbClr val="FFFFFF"/>
                </a:solidFill>
                <a:latin typeface="Poppins Black"/>
                <a:ea typeface="Poppins Black"/>
                <a:cs typeface="Poppins Black"/>
                <a:sym typeface="Poppins Black"/>
              </a:defRPr>
            </a:lvl9pPr>
          </a:lstStyle>
          <a:p>
            <a:endParaRPr/>
          </a:p>
        </p:txBody>
      </p:sp>
      <p:sp>
        <p:nvSpPr>
          <p:cNvPr id="692" name="Google Shape;692;p19"/>
          <p:cNvSpPr txBox="1">
            <a:spLocks noGrp="1"/>
          </p:cNvSpPr>
          <p:nvPr>
            <p:ph type="subTitle" idx="1"/>
          </p:nvPr>
        </p:nvSpPr>
        <p:spPr>
          <a:xfrm>
            <a:off x="720000" y="3928800"/>
            <a:ext cx="2501400" cy="646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93" name="Google Shape;693;p19"/>
          <p:cNvSpPr txBox="1">
            <a:spLocks noGrp="1"/>
          </p:cNvSpPr>
          <p:nvPr>
            <p:ph type="subTitle" idx="2"/>
          </p:nvPr>
        </p:nvSpPr>
        <p:spPr>
          <a:xfrm>
            <a:off x="3321300" y="3928800"/>
            <a:ext cx="2501400" cy="646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94" name="Google Shape;694;p19"/>
          <p:cNvSpPr txBox="1">
            <a:spLocks noGrp="1"/>
          </p:cNvSpPr>
          <p:nvPr>
            <p:ph type="subTitle" idx="3"/>
          </p:nvPr>
        </p:nvSpPr>
        <p:spPr>
          <a:xfrm>
            <a:off x="5922600" y="3928800"/>
            <a:ext cx="2501400" cy="646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95" name="Google Shape;695;p19"/>
          <p:cNvSpPr txBox="1">
            <a:spLocks noGrp="1"/>
          </p:cNvSpPr>
          <p:nvPr>
            <p:ph type="subTitle" idx="4"/>
          </p:nvPr>
        </p:nvSpPr>
        <p:spPr>
          <a:xfrm>
            <a:off x="720000" y="33544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696" name="Google Shape;696;p19"/>
          <p:cNvSpPr txBox="1">
            <a:spLocks noGrp="1"/>
          </p:cNvSpPr>
          <p:nvPr>
            <p:ph type="subTitle" idx="5"/>
          </p:nvPr>
        </p:nvSpPr>
        <p:spPr>
          <a:xfrm>
            <a:off x="3321300" y="33544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697" name="Google Shape;697;p19"/>
          <p:cNvSpPr txBox="1">
            <a:spLocks noGrp="1"/>
          </p:cNvSpPr>
          <p:nvPr>
            <p:ph type="subTitle" idx="6"/>
          </p:nvPr>
        </p:nvSpPr>
        <p:spPr>
          <a:xfrm>
            <a:off x="5922600" y="3354450"/>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698" name="Google Shape;698;p19"/>
          <p:cNvSpPr txBox="1">
            <a:spLocks noGrp="1"/>
          </p:cNvSpPr>
          <p:nvPr>
            <p:ph type="subTitle" idx="7"/>
          </p:nvPr>
        </p:nvSpPr>
        <p:spPr>
          <a:xfrm>
            <a:off x="720000" y="2166896"/>
            <a:ext cx="2501400" cy="646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99" name="Google Shape;699;p19"/>
          <p:cNvSpPr txBox="1">
            <a:spLocks noGrp="1"/>
          </p:cNvSpPr>
          <p:nvPr>
            <p:ph type="subTitle" idx="8"/>
          </p:nvPr>
        </p:nvSpPr>
        <p:spPr>
          <a:xfrm>
            <a:off x="3321300" y="2166896"/>
            <a:ext cx="2501400" cy="646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00" name="Google Shape;700;p19"/>
          <p:cNvSpPr txBox="1">
            <a:spLocks noGrp="1"/>
          </p:cNvSpPr>
          <p:nvPr>
            <p:ph type="subTitle" idx="9"/>
          </p:nvPr>
        </p:nvSpPr>
        <p:spPr>
          <a:xfrm>
            <a:off x="5922600" y="2166896"/>
            <a:ext cx="2501400" cy="646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01" name="Google Shape;701;p19"/>
          <p:cNvSpPr txBox="1">
            <a:spLocks noGrp="1"/>
          </p:cNvSpPr>
          <p:nvPr>
            <p:ph type="subTitle" idx="13"/>
          </p:nvPr>
        </p:nvSpPr>
        <p:spPr>
          <a:xfrm>
            <a:off x="720000" y="1592538"/>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702" name="Google Shape;702;p19"/>
          <p:cNvSpPr txBox="1">
            <a:spLocks noGrp="1"/>
          </p:cNvSpPr>
          <p:nvPr>
            <p:ph type="subTitle" idx="14"/>
          </p:nvPr>
        </p:nvSpPr>
        <p:spPr>
          <a:xfrm>
            <a:off x="3321300" y="1592538"/>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sp>
        <p:nvSpPr>
          <p:cNvPr id="703" name="Google Shape;703;p19"/>
          <p:cNvSpPr txBox="1">
            <a:spLocks noGrp="1"/>
          </p:cNvSpPr>
          <p:nvPr>
            <p:ph type="subTitle" idx="15"/>
          </p:nvPr>
        </p:nvSpPr>
        <p:spPr>
          <a:xfrm>
            <a:off x="5922600" y="1592538"/>
            <a:ext cx="2501400" cy="508500"/>
          </a:xfrm>
          <a:prstGeom prst="rect">
            <a:avLst/>
          </a:prstGeom>
          <a:solidFill>
            <a:srgbClr val="000000"/>
          </a:solidFill>
        </p:spPr>
        <p:txBody>
          <a:bodyPr spcFirstLastPara="1" wrap="square" lIns="91425" tIns="91425" rIns="91425" bIns="91425" anchor="ctr" anchorCtr="0">
            <a:noAutofit/>
          </a:bodyPr>
          <a:lstStyle>
            <a:lvl1pPr lvl="0"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1pPr>
            <a:lvl2pPr lvl="1"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2pPr>
            <a:lvl3pPr lvl="2"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3pPr>
            <a:lvl4pPr lvl="3"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4pPr>
            <a:lvl5pPr lvl="4"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5pPr>
            <a:lvl6pPr lvl="5"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6pPr>
            <a:lvl7pPr lvl="6"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7pPr>
            <a:lvl8pPr lvl="7"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8pPr>
            <a:lvl9pPr lvl="8" rtl="0">
              <a:spcBef>
                <a:spcPts val="0"/>
              </a:spcBef>
              <a:spcAft>
                <a:spcPts val="0"/>
              </a:spcAft>
              <a:buClr>
                <a:srgbClr val="FFFFFF"/>
              </a:buClr>
              <a:buSzPts val="2100"/>
              <a:buFont typeface="Poppins ExtraBold"/>
              <a:buNone/>
              <a:defRPr sz="2100">
                <a:solidFill>
                  <a:srgbClr val="FFFFFF"/>
                </a:solidFill>
                <a:latin typeface="Poppins ExtraBold"/>
                <a:ea typeface="Poppins ExtraBold"/>
                <a:cs typeface="Poppins ExtraBold"/>
                <a:sym typeface="Poppins ExtraBold"/>
              </a:defRPr>
            </a:lvl9pPr>
          </a:lstStyle>
          <a:p>
            <a:endParaRPr/>
          </a:p>
        </p:txBody>
      </p:sp>
      <p:grpSp>
        <p:nvGrpSpPr>
          <p:cNvPr id="704" name="Google Shape;704;p19"/>
          <p:cNvGrpSpPr/>
          <p:nvPr/>
        </p:nvGrpSpPr>
        <p:grpSpPr>
          <a:xfrm>
            <a:off x="7310754" y="298028"/>
            <a:ext cx="1376863" cy="1241610"/>
            <a:chOff x="905425" y="238125"/>
            <a:chExt cx="5807100" cy="5236650"/>
          </a:xfrm>
        </p:grpSpPr>
        <p:sp>
          <p:nvSpPr>
            <p:cNvPr id="705" name="Google Shape;705;p19"/>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3000"/>
              <a:buFont typeface="Poppins Black"/>
              <a:buNone/>
              <a:defRPr sz="3000">
                <a:latin typeface="Poppins Black"/>
                <a:ea typeface="Poppins Black"/>
                <a:cs typeface="Poppins Black"/>
                <a:sym typeface="Poppins Black"/>
              </a:defRPr>
            </a:lvl1pPr>
            <a:lvl2pPr lvl="1">
              <a:spcBef>
                <a:spcPts val="0"/>
              </a:spcBef>
              <a:spcAft>
                <a:spcPts val="0"/>
              </a:spcAft>
              <a:buSzPts val="3000"/>
              <a:buFont typeface="Poppins Black"/>
              <a:buNone/>
              <a:defRPr sz="3000">
                <a:latin typeface="Poppins Black"/>
                <a:ea typeface="Poppins Black"/>
                <a:cs typeface="Poppins Black"/>
                <a:sym typeface="Poppins Black"/>
              </a:defRPr>
            </a:lvl2pPr>
            <a:lvl3pPr lvl="2">
              <a:spcBef>
                <a:spcPts val="0"/>
              </a:spcBef>
              <a:spcAft>
                <a:spcPts val="0"/>
              </a:spcAft>
              <a:buSzPts val="3000"/>
              <a:buFont typeface="Poppins Black"/>
              <a:buNone/>
              <a:defRPr sz="3000">
                <a:latin typeface="Poppins Black"/>
                <a:ea typeface="Poppins Black"/>
                <a:cs typeface="Poppins Black"/>
                <a:sym typeface="Poppins Black"/>
              </a:defRPr>
            </a:lvl3pPr>
            <a:lvl4pPr lvl="3">
              <a:spcBef>
                <a:spcPts val="0"/>
              </a:spcBef>
              <a:spcAft>
                <a:spcPts val="0"/>
              </a:spcAft>
              <a:buSzPts val="3000"/>
              <a:buFont typeface="Poppins Black"/>
              <a:buNone/>
              <a:defRPr sz="3000">
                <a:latin typeface="Poppins Black"/>
                <a:ea typeface="Poppins Black"/>
                <a:cs typeface="Poppins Black"/>
                <a:sym typeface="Poppins Black"/>
              </a:defRPr>
            </a:lvl4pPr>
            <a:lvl5pPr lvl="4">
              <a:spcBef>
                <a:spcPts val="0"/>
              </a:spcBef>
              <a:spcAft>
                <a:spcPts val="0"/>
              </a:spcAft>
              <a:buSzPts val="3000"/>
              <a:buFont typeface="Poppins Black"/>
              <a:buNone/>
              <a:defRPr sz="3000">
                <a:latin typeface="Poppins Black"/>
                <a:ea typeface="Poppins Black"/>
                <a:cs typeface="Poppins Black"/>
                <a:sym typeface="Poppins Black"/>
              </a:defRPr>
            </a:lvl5pPr>
            <a:lvl6pPr lvl="5">
              <a:spcBef>
                <a:spcPts val="0"/>
              </a:spcBef>
              <a:spcAft>
                <a:spcPts val="0"/>
              </a:spcAft>
              <a:buSzPts val="3000"/>
              <a:buFont typeface="Poppins Black"/>
              <a:buNone/>
              <a:defRPr sz="3000">
                <a:latin typeface="Poppins Black"/>
                <a:ea typeface="Poppins Black"/>
                <a:cs typeface="Poppins Black"/>
                <a:sym typeface="Poppins Black"/>
              </a:defRPr>
            </a:lvl6pPr>
            <a:lvl7pPr lvl="6">
              <a:spcBef>
                <a:spcPts val="0"/>
              </a:spcBef>
              <a:spcAft>
                <a:spcPts val="0"/>
              </a:spcAft>
              <a:buSzPts val="3000"/>
              <a:buFont typeface="Poppins Black"/>
              <a:buNone/>
              <a:defRPr sz="3000">
                <a:latin typeface="Poppins Black"/>
                <a:ea typeface="Poppins Black"/>
                <a:cs typeface="Poppins Black"/>
                <a:sym typeface="Poppins Black"/>
              </a:defRPr>
            </a:lvl7pPr>
            <a:lvl8pPr lvl="7">
              <a:spcBef>
                <a:spcPts val="0"/>
              </a:spcBef>
              <a:spcAft>
                <a:spcPts val="0"/>
              </a:spcAft>
              <a:buSzPts val="3000"/>
              <a:buFont typeface="Poppins Black"/>
              <a:buNone/>
              <a:defRPr sz="3000">
                <a:latin typeface="Poppins Black"/>
                <a:ea typeface="Poppins Black"/>
                <a:cs typeface="Poppins Black"/>
                <a:sym typeface="Poppins Black"/>
              </a:defRPr>
            </a:lvl8pPr>
            <a:lvl9pPr lvl="8">
              <a:spcBef>
                <a:spcPts val="0"/>
              </a:spcBef>
              <a:spcAft>
                <a:spcPts val="0"/>
              </a:spcAft>
              <a:buSzPts val="3000"/>
              <a:buFont typeface="Poppins Black"/>
              <a:buNone/>
              <a:defRPr sz="3000">
                <a:latin typeface="Poppins Black"/>
                <a:ea typeface="Poppins Black"/>
                <a:cs typeface="Poppins Black"/>
                <a:sym typeface="Poppins Black"/>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SzPts val="1600"/>
              <a:buFont typeface="Nanum Gothic"/>
              <a:buChar char="●"/>
              <a:defRPr sz="1600">
                <a:latin typeface="Nanum Gothic"/>
                <a:ea typeface="Nanum Gothic"/>
                <a:cs typeface="Nanum Gothic"/>
                <a:sym typeface="Nanum Gothic"/>
              </a:defRPr>
            </a:lvl1pPr>
            <a:lvl2pPr marL="914400" lvl="1" indent="-330200">
              <a:lnSpc>
                <a:spcPct val="100000"/>
              </a:lnSpc>
              <a:spcBef>
                <a:spcPts val="0"/>
              </a:spcBef>
              <a:spcAft>
                <a:spcPts val="0"/>
              </a:spcAft>
              <a:buSzPts val="1600"/>
              <a:buFont typeface="Nanum Gothic"/>
              <a:buChar char="○"/>
              <a:defRPr sz="1600">
                <a:latin typeface="Nanum Gothic"/>
                <a:ea typeface="Nanum Gothic"/>
                <a:cs typeface="Nanum Gothic"/>
                <a:sym typeface="Nanum Gothic"/>
              </a:defRPr>
            </a:lvl2pPr>
            <a:lvl3pPr marL="1371600" lvl="2" indent="-330200">
              <a:lnSpc>
                <a:spcPct val="100000"/>
              </a:lnSpc>
              <a:spcBef>
                <a:spcPts val="0"/>
              </a:spcBef>
              <a:spcAft>
                <a:spcPts val="0"/>
              </a:spcAft>
              <a:buSzPts val="1600"/>
              <a:buFont typeface="Nanum Gothic"/>
              <a:buChar char="■"/>
              <a:defRPr sz="1600">
                <a:latin typeface="Nanum Gothic"/>
                <a:ea typeface="Nanum Gothic"/>
                <a:cs typeface="Nanum Gothic"/>
                <a:sym typeface="Nanum Gothic"/>
              </a:defRPr>
            </a:lvl3pPr>
            <a:lvl4pPr marL="1828800" lvl="3" indent="-330200">
              <a:lnSpc>
                <a:spcPct val="100000"/>
              </a:lnSpc>
              <a:spcBef>
                <a:spcPts val="0"/>
              </a:spcBef>
              <a:spcAft>
                <a:spcPts val="0"/>
              </a:spcAft>
              <a:buSzPts val="1600"/>
              <a:buFont typeface="Nanum Gothic"/>
              <a:buChar char="●"/>
              <a:defRPr sz="1600">
                <a:latin typeface="Nanum Gothic"/>
                <a:ea typeface="Nanum Gothic"/>
                <a:cs typeface="Nanum Gothic"/>
                <a:sym typeface="Nanum Gothic"/>
              </a:defRPr>
            </a:lvl4pPr>
            <a:lvl5pPr marL="2286000" lvl="4" indent="-330200">
              <a:lnSpc>
                <a:spcPct val="100000"/>
              </a:lnSpc>
              <a:spcBef>
                <a:spcPts val="0"/>
              </a:spcBef>
              <a:spcAft>
                <a:spcPts val="0"/>
              </a:spcAft>
              <a:buSzPts val="1600"/>
              <a:buFont typeface="Nanum Gothic"/>
              <a:buChar char="○"/>
              <a:defRPr sz="1600">
                <a:latin typeface="Nanum Gothic"/>
                <a:ea typeface="Nanum Gothic"/>
                <a:cs typeface="Nanum Gothic"/>
                <a:sym typeface="Nanum Gothic"/>
              </a:defRPr>
            </a:lvl5pPr>
            <a:lvl6pPr marL="2743200" lvl="5" indent="-330200">
              <a:lnSpc>
                <a:spcPct val="100000"/>
              </a:lnSpc>
              <a:spcBef>
                <a:spcPts val="0"/>
              </a:spcBef>
              <a:spcAft>
                <a:spcPts val="0"/>
              </a:spcAft>
              <a:buSzPts val="1600"/>
              <a:buFont typeface="Nanum Gothic"/>
              <a:buChar char="■"/>
              <a:defRPr sz="1600">
                <a:latin typeface="Nanum Gothic"/>
                <a:ea typeface="Nanum Gothic"/>
                <a:cs typeface="Nanum Gothic"/>
                <a:sym typeface="Nanum Gothic"/>
              </a:defRPr>
            </a:lvl6pPr>
            <a:lvl7pPr marL="3200400" lvl="6" indent="-330200">
              <a:lnSpc>
                <a:spcPct val="100000"/>
              </a:lnSpc>
              <a:spcBef>
                <a:spcPts val="0"/>
              </a:spcBef>
              <a:spcAft>
                <a:spcPts val="0"/>
              </a:spcAft>
              <a:buSzPts val="1600"/>
              <a:buFont typeface="Nanum Gothic"/>
              <a:buChar char="●"/>
              <a:defRPr sz="1600">
                <a:latin typeface="Nanum Gothic"/>
                <a:ea typeface="Nanum Gothic"/>
                <a:cs typeface="Nanum Gothic"/>
                <a:sym typeface="Nanum Gothic"/>
              </a:defRPr>
            </a:lvl7pPr>
            <a:lvl8pPr marL="3657600" lvl="7" indent="-330200">
              <a:lnSpc>
                <a:spcPct val="100000"/>
              </a:lnSpc>
              <a:spcBef>
                <a:spcPts val="0"/>
              </a:spcBef>
              <a:spcAft>
                <a:spcPts val="0"/>
              </a:spcAft>
              <a:buSzPts val="1600"/>
              <a:buFont typeface="Nanum Gothic"/>
              <a:buChar char="○"/>
              <a:defRPr sz="1600">
                <a:latin typeface="Nanum Gothic"/>
                <a:ea typeface="Nanum Gothic"/>
                <a:cs typeface="Nanum Gothic"/>
                <a:sym typeface="Nanum Gothic"/>
              </a:defRPr>
            </a:lvl8pPr>
            <a:lvl9pPr marL="4114800" lvl="8" indent="-330200">
              <a:lnSpc>
                <a:spcPct val="100000"/>
              </a:lnSpc>
              <a:spcBef>
                <a:spcPts val="0"/>
              </a:spcBef>
              <a:spcAft>
                <a:spcPts val="0"/>
              </a:spcAft>
              <a:buSzPts val="1600"/>
              <a:buFont typeface="Nanum Gothic"/>
              <a:buChar char="■"/>
              <a:defRPr sz="1600">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6" r:id="rId4"/>
    <p:sldLayoutId id="2147483658" r:id="rId5"/>
    <p:sldLayoutId id="2147483661" r:id="rId6"/>
    <p:sldLayoutId id="2147483662" r:id="rId7"/>
    <p:sldLayoutId id="2147483663" r:id="rId8"/>
    <p:sldLayoutId id="2147483665" r:id="rId9"/>
    <p:sldLayoutId id="2147483666" r:id="rId10"/>
    <p:sldLayoutId id="2147483667" r:id="rId11"/>
    <p:sldLayoutId id="2147483668" r:id="rId12"/>
    <p:sldLayoutId id="2147483669" r:id="rId13"/>
    <p:sldLayoutId id="2147483670"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4455" y="226032"/>
            <a:ext cx="2363056" cy="461665"/>
          </a:xfrm>
          <a:prstGeom prst="rect">
            <a:avLst/>
          </a:prstGeom>
          <a:noFill/>
        </p:spPr>
        <p:txBody>
          <a:bodyPr wrap="square" rtlCol="0">
            <a:spAutoFit/>
          </a:bodyPr>
          <a:lstStyle/>
          <a:p>
            <a:pPr algn="r" rtl="1"/>
            <a:r>
              <a:rPr lang="ar-DZ" sz="2400" b="1" dirty="0" smtClean="0">
                <a:latin typeface="DG Ghayaty" panose="02000800000000090000" pitchFamily="2" charset="-78"/>
                <a:cs typeface="DG Ghayaty" panose="02000800000000090000" pitchFamily="2" charset="-78"/>
              </a:rPr>
              <a:t>خطة البحث</a:t>
            </a:r>
            <a:endParaRPr lang="en-US" sz="2400" b="1" dirty="0">
              <a:latin typeface="DG Ghayaty" panose="02000800000000090000" pitchFamily="2" charset="-78"/>
              <a:cs typeface="DG Ghayaty" panose="02000800000000090000" pitchFamily="2" charset="-78"/>
            </a:endParaRPr>
          </a:p>
        </p:txBody>
      </p:sp>
      <p:sp>
        <p:nvSpPr>
          <p:cNvPr id="5" name="TextBox 4"/>
          <p:cNvSpPr txBox="1"/>
          <p:nvPr/>
        </p:nvSpPr>
        <p:spPr>
          <a:xfrm>
            <a:off x="3830550" y="1251735"/>
            <a:ext cx="2363056" cy="461665"/>
          </a:xfrm>
          <a:prstGeom prst="rect">
            <a:avLst/>
          </a:prstGeom>
          <a:noFill/>
        </p:spPr>
        <p:txBody>
          <a:bodyPr wrap="square" rtlCol="0">
            <a:spAutoFit/>
          </a:bodyPr>
          <a:lstStyle/>
          <a:p>
            <a:pPr marL="457200" indent="-457200" algn="r" rtl="1">
              <a:buFont typeface="+mj-lt"/>
              <a:buAutoNum type="arabicPeriod"/>
            </a:pPr>
            <a:r>
              <a:rPr lang="ar-DZ" sz="2400" b="1" dirty="0" smtClean="0">
                <a:latin typeface="DG Ghayaty" panose="02000800000000090000" pitchFamily="2" charset="-78"/>
                <a:cs typeface="DG Ghayaty" panose="02000800000000090000" pitchFamily="2" charset="-78"/>
              </a:rPr>
              <a:t>....</a:t>
            </a:r>
          </a:p>
        </p:txBody>
      </p:sp>
    </p:spTree>
    <p:extLst>
      <p:ext uri="{BB962C8B-B14F-4D97-AF65-F5344CB8AC3E}">
        <p14:creationId xmlns:p14="http://schemas.microsoft.com/office/powerpoint/2010/main" val="2911656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48"/>
          <p:cNvSpPr txBox="1">
            <a:spLocks noGrp="1"/>
          </p:cNvSpPr>
          <p:nvPr>
            <p:ph type="subTitle" idx="3"/>
          </p:nvPr>
        </p:nvSpPr>
        <p:spPr>
          <a:xfrm>
            <a:off x="1372388" y="1845725"/>
            <a:ext cx="2746200" cy="2034300"/>
          </a:xfrm>
          <a:prstGeom prst="rect">
            <a:avLst/>
          </a:prstGeom>
        </p:spPr>
        <p:txBody>
          <a:bodyPr spcFirstLastPara="1" wrap="square" lIns="182875" tIns="91425" rIns="182875" bIns="91425" anchor="ctr" anchorCtr="0">
            <a:noAutofit/>
          </a:bodyPr>
          <a:lstStyle/>
          <a:p>
            <a:pPr marL="179999" lvl="0" indent="0" algn="l" rtl="0">
              <a:spcBef>
                <a:spcPts val="0"/>
              </a:spcBef>
              <a:spcAft>
                <a:spcPts val="0"/>
              </a:spcAft>
              <a:buNone/>
            </a:pPr>
            <a:endParaRPr dirty="0"/>
          </a:p>
        </p:txBody>
      </p:sp>
      <p:sp>
        <p:nvSpPr>
          <p:cNvPr id="1728" name="Google Shape;1728;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b="1" dirty="0" smtClean="0">
                <a:solidFill>
                  <a:schemeClr val="lt2"/>
                </a:solidFill>
              </a:rPr>
              <a:t>مؤسسو شركة نايك</a:t>
            </a:r>
            <a:endParaRPr b="1" dirty="0">
              <a:solidFill>
                <a:schemeClr val="lt2"/>
              </a:solidFill>
            </a:endParaRPr>
          </a:p>
        </p:txBody>
      </p:sp>
      <p:sp>
        <p:nvSpPr>
          <p:cNvPr id="1729" name="Google Shape;1729;p48"/>
          <p:cNvSpPr txBox="1">
            <a:spLocks noGrp="1"/>
          </p:cNvSpPr>
          <p:nvPr>
            <p:ph type="subTitle" idx="1"/>
          </p:nvPr>
        </p:nvSpPr>
        <p:spPr>
          <a:xfrm>
            <a:off x="5025418" y="1845725"/>
            <a:ext cx="2746200" cy="2034300"/>
          </a:xfrm>
          <a:prstGeom prst="rect">
            <a:avLst/>
          </a:prstGeom>
        </p:spPr>
        <p:txBody>
          <a:bodyPr spcFirstLastPara="1" wrap="square" lIns="182875" tIns="91425" rIns="182875" bIns="91425" anchor="ctr" anchorCtr="0">
            <a:noAutofit/>
          </a:bodyPr>
          <a:lstStyle/>
          <a:p>
            <a:pPr marL="179999" lvl="0" indent="0" algn="l" rtl="0">
              <a:spcBef>
                <a:spcPts val="0"/>
              </a:spcBef>
              <a:spcAft>
                <a:spcPts val="0"/>
              </a:spcAft>
              <a:buNone/>
            </a:pPr>
            <a:endParaRPr dirty="0"/>
          </a:p>
        </p:txBody>
      </p:sp>
      <p:sp>
        <p:nvSpPr>
          <p:cNvPr id="1730" name="Google Shape;1730;p48"/>
          <p:cNvSpPr txBox="1">
            <a:spLocks noGrp="1"/>
          </p:cNvSpPr>
          <p:nvPr>
            <p:ph type="subTitle" idx="2"/>
          </p:nvPr>
        </p:nvSpPr>
        <p:spPr>
          <a:xfrm>
            <a:off x="5025418" y="4095000"/>
            <a:ext cx="2746200" cy="508500"/>
          </a:xfrm>
          <a:prstGeom prst="rect">
            <a:avLst/>
          </a:prstGeom>
        </p:spPr>
        <p:txBody>
          <a:bodyPr spcFirstLastPara="1" wrap="square" lIns="91425" tIns="91425" rIns="91425" bIns="91425" anchor="ctr" anchorCtr="0">
            <a:noAutofit/>
          </a:bodyPr>
          <a:lstStyle/>
          <a:p>
            <a:pPr marL="0" lvl="0" indent="0" algn="ctr"/>
            <a:r>
              <a:rPr lang="ar-DZ" b="1" dirty="0"/>
              <a:t>فيل نايت</a:t>
            </a:r>
            <a:endParaRPr b="1" dirty="0"/>
          </a:p>
        </p:txBody>
      </p:sp>
      <p:sp>
        <p:nvSpPr>
          <p:cNvPr id="1731" name="Google Shape;1731;p48"/>
          <p:cNvSpPr txBox="1">
            <a:spLocks noGrp="1"/>
          </p:cNvSpPr>
          <p:nvPr>
            <p:ph type="subTitle" idx="4"/>
          </p:nvPr>
        </p:nvSpPr>
        <p:spPr>
          <a:xfrm>
            <a:off x="1372388" y="4095000"/>
            <a:ext cx="2746200" cy="508500"/>
          </a:xfrm>
          <a:prstGeom prst="rect">
            <a:avLst/>
          </a:prstGeom>
        </p:spPr>
        <p:txBody>
          <a:bodyPr spcFirstLastPara="1" wrap="square" lIns="91425" tIns="91425" rIns="91425" bIns="91425" anchor="ctr" anchorCtr="0">
            <a:noAutofit/>
          </a:bodyPr>
          <a:lstStyle/>
          <a:p>
            <a:pPr marL="0" lvl="0" indent="0" algn="ctr"/>
            <a:r>
              <a:rPr lang="ar-DZ" b="1" dirty="0"/>
              <a:t>بيل باورمان</a:t>
            </a:r>
            <a:endParaRPr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388" y="1516968"/>
            <a:ext cx="2746200" cy="23630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299" y="1766873"/>
            <a:ext cx="2926437" cy="219200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grpSp>
        <p:nvGrpSpPr>
          <p:cNvPr id="1772" name="Google Shape;1772;p50"/>
          <p:cNvGrpSpPr/>
          <p:nvPr/>
        </p:nvGrpSpPr>
        <p:grpSpPr>
          <a:xfrm>
            <a:off x="7063558" y="2310045"/>
            <a:ext cx="2381492" cy="2147550"/>
            <a:chOff x="905425" y="238125"/>
            <a:chExt cx="5807100" cy="5236650"/>
          </a:xfrm>
        </p:grpSpPr>
        <p:sp>
          <p:nvSpPr>
            <p:cNvPr id="1773" name="Google Shape;1773;p50"/>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0"/>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0"/>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0"/>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0"/>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0"/>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0"/>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0"/>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0"/>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0"/>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0"/>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0"/>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0"/>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0"/>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0"/>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0"/>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0"/>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0"/>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0"/>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0"/>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0"/>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0"/>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0"/>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0"/>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0"/>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0"/>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53772" y="575353"/>
            <a:ext cx="9197772" cy="490023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2" name="Google Shape;2252;p53"/>
          <p:cNvSpPr txBox="1">
            <a:spLocks noGrp="1"/>
          </p:cNvSpPr>
          <p:nvPr>
            <p:ph type="subTitle" idx="2"/>
          </p:nvPr>
        </p:nvSpPr>
        <p:spPr>
          <a:xfrm>
            <a:off x="4671888" y="2571750"/>
            <a:ext cx="2501400" cy="50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2"/>
                </a:solidFill>
              </a:rPr>
              <a:t>/ </a:t>
            </a:r>
            <a:r>
              <a:rPr lang="en" dirty="0">
                <a:solidFill>
                  <a:srgbClr val="00C784"/>
                </a:solidFill>
              </a:rPr>
              <a:t> </a:t>
            </a:r>
            <a:r>
              <a:rPr lang="en" dirty="0"/>
              <a:t> </a:t>
            </a:r>
            <a:r>
              <a:rPr lang="en" dirty="0" smtClean="0"/>
              <a:t>PUMA</a:t>
            </a:r>
            <a:endParaRPr dirty="0"/>
          </a:p>
        </p:txBody>
      </p:sp>
      <p:sp>
        <p:nvSpPr>
          <p:cNvPr id="2254" name="Google Shape;2254;p53"/>
          <p:cNvSpPr txBox="1">
            <a:spLocks noGrp="1"/>
          </p:cNvSpPr>
          <p:nvPr>
            <p:ph type="subTitle" idx="4"/>
          </p:nvPr>
        </p:nvSpPr>
        <p:spPr>
          <a:xfrm>
            <a:off x="5922588" y="3506850"/>
            <a:ext cx="2501400" cy="50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WINDIES" dirty="0" err="1" smtClean="0"/>
              <a:t>asics</a:t>
            </a:r>
            <a:r>
              <a:rPr lang="en" dirty="0" smtClean="0">
                <a:solidFill>
                  <a:schemeClr val="lt2"/>
                </a:solidFill>
              </a:rPr>
              <a:t>/ </a:t>
            </a:r>
            <a:endParaRPr dirty="0">
              <a:solidFill>
                <a:srgbClr val="00C784"/>
              </a:solidFill>
            </a:endParaRPr>
          </a:p>
        </p:txBody>
      </p:sp>
      <p:sp>
        <p:nvSpPr>
          <p:cNvPr id="2256" name="Google Shape;2256;p53"/>
          <p:cNvSpPr txBox="1">
            <a:spLocks noGrp="1"/>
          </p:cNvSpPr>
          <p:nvPr>
            <p:ph type="subTitle" idx="6"/>
          </p:nvPr>
        </p:nvSpPr>
        <p:spPr>
          <a:xfrm>
            <a:off x="5922588" y="1513488"/>
            <a:ext cx="2501400" cy="508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WINDIES" dirty="0" smtClean="0"/>
              <a:t>ADIDAS</a:t>
            </a:r>
            <a:r>
              <a:rPr lang="en" dirty="0" smtClean="0">
                <a:solidFill>
                  <a:schemeClr val="lt2"/>
                </a:solidFill>
              </a:rPr>
              <a:t>/ </a:t>
            </a:r>
            <a:endParaRPr dirty="0">
              <a:solidFill>
                <a:srgbClr val="00C784"/>
              </a:solidFill>
            </a:endParaRPr>
          </a:p>
        </p:txBody>
      </p:sp>
      <p:sp>
        <p:nvSpPr>
          <p:cNvPr id="2257" name="Google Shape;2257;p5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dirty="0" smtClean="0">
                <a:solidFill>
                  <a:schemeClr val="lt2"/>
                </a:solidFill>
              </a:rPr>
              <a:t>             المنافسين </a:t>
            </a:r>
            <a:endParaRPr dirty="0"/>
          </a:p>
        </p:txBody>
      </p:sp>
      <p:cxnSp>
        <p:nvCxnSpPr>
          <p:cNvPr id="2285" name="Google Shape;2285;p53"/>
          <p:cNvCxnSpPr>
            <a:stCxn id="2252" idx="3"/>
          </p:cNvCxnSpPr>
          <p:nvPr/>
        </p:nvCxnSpPr>
        <p:spPr>
          <a:xfrm>
            <a:off x="7173288" y="2826000"/>
            <a:ext cx="848700" cy="0"/>
          </a:xfrm>
          <a:prstGeom prst="straightConnector1">
            <a:avLst/>
          </a:prstGeom>
          <a:noFill/>
          <a:ln w="19050" cap="flat" cmpd="sng">
            <a:solidFill>
              <a:srgbClr val="000000"/>
            </a:solidFill>
            <a:prstDash val="dash"/>
            <a:round/>
            <a:headEnd type="none" w="med" len="med"/>
            <a:tailEnd type="oval" w="med" len="med"/>
          </a:ln>
        </p:spPr>
      </p:cxnSp>
      <p:cxnSp>
        <p:nvCxnSpPr>
          <p:cNvPr id="2286" name="Google Shape;2286;p53"/>
          <p:cNvCxnSpPr>
            <a:stCxn id="2256" idx="1"/>
          </p:cNvCxnSpPr>
          <p:nvPr/>
        </p:nvCxnSpPr>
        <p:spPr>
          <a:xfrm rot="10800000">
            <a:off x="5085288" y="1767738"/>
            <a:ext cx="837300" cy="0"/>
          </a:xfrm>
          <a:prstGeom prst="straightConnector1">
            <a:avLst/>
          </a:prstGeom>
          <a:noFill/>
          <a:ln w="19050" cap="flat" cmpd="sng">
            <a:solidFill>
              <a:srgbClr val="000000"/>
            </a:solidFill>
            <a:prstDash val="dash"/>
            <a:round/>
            <a:headEnd type="none" w="med" len="med"/>
            <a:tailEnd type="oval" w="med" len="med"/>
          </a:ln>
        </p:spPr>
      </p:cxnSp>
      <p:cxnSp>
        <p:nvCxnSpPr>
          <p:cNvPr id="2287" name="Google Shape;2287;p53"/>
          <p:cNvCxnSpPr>
            <a:stCxn id="2254" idx="1"/>
          </p:cNvCxnSpPr>
          <p:nvPr/>
        </p:nvCxnSpPr>
        <p:spPr>
          <a:xfrm rot="10800000">
            <a:off x="5085288" y="3761100"/>
            <a:ext cx="837300" cy="0"/>
          </a:xfrm>
          <a:prstGeom prst="straightConnector1">
            <a:avLst/>
          </a:prstGeom>
          <a:noFill/>
          <a:ln w="19050" cap="flat" cmpd="sng">
            <a:solidFill>
              <a:srgbClr val="000000"/>
            </a:solidFill>
            <a:prstDash val="dash"/>
            <a:round/>
            <a:headEnd type="none" w="med" len="med"/>
            <a:tailEnd type="oval" w="med" len="med"/>
          </a:ln>
        </p:spPr>
      </p:cxnSp>
      <p:pic>
        <p:nvPicPr>
          <p:cNvPr id="39" name="Picture 38"/>
          <p:cNvPicPr>
            <a:picLocks noChangeAspect="1"/>
          </p:cNvPicPr>
          <p:nvPr/>
        </p:nvPicPr>
        <p:blipFill>
          <a:blip r:embed="rId3"/>
          <a:stretch>
            <a:fillRect/>
          </a:stretch>
        </p:blipFill>
        <p:spPr>
          <a:xfrm>
            <a:off x="143838" y="1202076"/>
            <a:ext cx="4274050" cy="36062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2" name="Google Shape;2292;p54"/>
          <p:cNvSpPr/>
          <p:nvPr/>
        </p:nvSpPr>
        <p:spPr>
          <a:xfrm>
            <a:off x="4047600" y="2285863"/>
            <a:ext cx="1048800" cy="1048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b="1" dirty="0" smtClean="0">
                <a:solidFill>
                  <a:schemeClr val="tx2"/>
                </a:solidFill>
              </a:rPr>
              <a:t>أشكال الدخول الى الاسواق الدولية</a:t>
            </a:r>
            <a:endParaRPr b="1" dirty="0">
              <a:solidFill>
                <a:schemeClr val="tx2"/>
              </a:solidFill>
            </a:endParaRPr>
          </a:p>
        </p:txBody>
      </p:sp>
      <p:sp>
        <p:nvSpPr>
          <p:cNvPr id="2294" name="Google Shape;2294;p54"/>
          <p:cNvSpPr txBox="1">
            <a:spLocks noGrp="1"/>
          </p:cNvSpPr>
          <p:nvPr>
            <p:ph type="subTitle" idx="1"/>
          </p:nvPr>
        </p:nvSpPr>
        <p:spPr>
          <a:xfrm>
            <a:off x="554303" y="2217025"/>
            <a:ext cx="2501400" cy="68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DZ" sz="1200" dirty="0" smtClean="0"/>
              <a:t>عقود والتراخيص </a:t>
            </a:r>
          </a:p>
          <a:p>
            <a:pPr marL="0" lvl="0" indent="0" algn="r" rtl="0">
              <a:spcBef>
                <a:spcPts val="0"/>
              </a:spcBef>
              <a:spcAft>
                <a:spcPts val="0"/>
              </a:spcAft>
              <a:buNone/>
            </a:pPr>
            <a:r>
              <a:rPr lang="ar-DZ" sz="1200" dirty="0" smtClean="0"/>
              <a:t>عقود الادارة </a:t>
            </a:r>
          </a:p>
          <a:p>
            <a:pPr marL="0" lvl="0" indent="0" algn="r" rtl="0">
              <a:spcBef>
                <a:spcPts val="0"/>
              </a:spcBef>
              <a:spcAft>
                <a:spcPts val="0"/>
              </a:spcAft>
              <a:buNone/>
            </a:pPr>
            <a:r>
              <a:rPr lang="ar-DZ" sz="1200" dirty="0" smtClean="0"/>
              <a:t>عقود تسليم المفتاح </a:t>
            </a:r>
          </a:p>
          <a:p>
            <a:pPr marL="0" lvl="0" indent="0" algn="r" rtl="0">
              <a:spcBef>
                <a:spcPts val="0"/>
              </a:spcBef>
              <a:spcAft>
                <a:spcPts val="0"/>
              </a:spcAft>
              <a:buNone/>
            </a:pPr>
            <a:r>
              <a:rPr lang="ar-DZ" sz="1200" dirty="0" smtClean="0"/>
              <a:t>التعاقد الباطني  </a:t>
            </a:r>
            <a:endParaRPr sz="1200" dirty="0"/>
          </a:p>
        </p:txBody>
      </p:sp>
      <p:sp>
        <p:nvSpPr>
          <p:cNvPr id="2295" name="Google Shape;2295;p54"/>
          <p:cNvSpPr txBox="1">
            <a:spLocks noGrp="1"/>
          </p:cNvSpPr>
          <p:nvPr>
            <p:ph type="subTitle" idx="2"/>
          </p:nvPr>
        </p:nvSpPr>
        <p:spPr>
          <a:xfrm>
            <a:off x="720000" y="4038100"/>
            <a:ext cx="25014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DZ" sz="1400" dirty="0" smtClean="0"/>
              <a:t>المشاريع المشتركة  </a:t>
            </a:r>
          </a:p>
          <a:p>
            <a:pPr marL="0" lvl="0" indent="0" algn="r" rtl="0">
              <a:spcBef>
                <a:spcPts val="0"/>
              </a:spcBef>
              <a:spcAft>
                <a:spcPts val="0"/>
              </a:spcAft>
              <a:buNone/>
            </a:pPr>
            <a:r>
              <a:rPr lang="ar-DZ" sz="1400" dirty="0" smtClean="0"/>
              <a:t>المشاريع المملوكة بالكامل للمستثمر الأجنبي </a:t>
            </a:r>
            <a:endParaRPr sz="1400" dirty="0"/>
          </a:p>
        </p:txBody>
      </p:sp>
      <p:sp>
        <p:nvSpPr>
          <p:cNvPr id="2296" name="Google Shape;2296;p54"/>
          <p:cNvSpPr txBox="1">
            <a:spLocks noGrp="1"/>
          </p:cNvSpPr>
          <p:nvPr>
            <p:ph type="subTitle" idx="3"/>
          </p:nvPr>
        </p:nvSpPr>
        <p:spPr>
          <a:xfrm>
            <a:off x="643043" y="1672750"/>
            <a:ext cx="2501400" cy="50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2"/>
                </a:solidFill>
              </a:rPr>
              <a:t>/ </a:t>
            </a:r>
            <a:r>
              <a:rPr lang="ar-DZ" dirty="0" smtClean="0">
                <a:solidFill>
                  <a:schemeClr val="lt2"/>
                </a:solidFill>
              </a:rPr>
              <a:t>التعاقدات الدولية </a:t>
            </a:r>
            <a:endParaRPr dirty="0"/>
          </a:p>
        </p:txBody>
      </p:sp>
      <p:sp>
        <p:nvSpPr>
          <p:cNvPr id="2297" name="Google Shape;2297;p54"/>
          <p:cNvSpPr txBox="1">
            <a:spLocks noGrp="1"/>
          </p:cNvSpPr>
          <p:nvPr>
            <p:ph type="subTitle" idx="4"/>
          </p:nvPr>
        </p:nvSpPr>
        <p:spPr>
          <a:xfrm>
            <a:off x="720000" y="3539950"/>
            <a:ext cx="2501400" cy="50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2"/>
                </a:solidFill>
              </a:rPr>
              <a:t>/ </a:t>
            </a:r>
            <a:r>
              <a:rPr lang="ar-DZ" dirty="0" smtClean="0">
                <a:solidFill>
                  <a:schemeClr val="tx2"/>
                </a:solidFill>
              </a:rPr>
              <a:t>الاستثمار الأجنبي </a:t>
            </a:r>
            <a:endParaRPr dirty="0">
              <a:solidFill>
                <a:schemeClr val="tx2"/>
              </a:solidFill>
            </a:endParaRPr>
          </a:p>
        </p:txBody>
      </p:sp>
      <p:sp>
        <p:nvSpPr>
          <p:cNvPr id="2298" name="Google Shape;2298;p54"/>
          <p:cNvSpPr txBox="1">
            <a:spLocks noGrp="1"/>
          </p:cNvSpPr>
          <p:nvPr>
            <p:ph type="subTitle" idx="5"/>
          </p:nvPr>
        </p:nvSpPr>
        <p:spPr>
          <a:xfrm>
            <a:off x="5922600" y="2195775"/>
            <a:ext cx="2501400" cy="68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2299" name="Google Shape;2299;p54"/>
          <p:cNvSpPr txBox="1">
            <a:spLocks noGrp="1"/>
          </p:cNvSpPr>
          <p:nvPr>
            <p:ph type="subTitle" idx="6"/>
          </p:nvPr>
        </p:nvSpPr>
        <p:spPr>
          <a:xfrm>
            <a:off x="5994519" y="4055425"/>
            <a:ext cx="25014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DZ" sz="1400" dirty="0" smtClean="0"/>
              <a:t>التحالفات الاستراتيجية التكنولوجية </a:t>
            </a:r>
          </a:p>
          <a:p>
            <a:pPr marL="0" lvl="0" indent="0" algn="r" rtl="0">
              <a:spcBef>
                <a:spcPts val="0"/>
              </a:spcBef>
              <a:spcAft>
                <a:spcPts val="0"/>
              </a:spcAft>
              <a:buNone/>
            </a:pPr>
            <a:r>
              <a:rPr lang="ar-DZ" sz="1400" dirty="0" smtClean="0"/>
              <a:t>التحالفات الاستراتيجية الانتاجية </a:t>
            </a:r>
          </a:p>
          <a:p>
            <a:pPr marL="0" lvl="0" indent="0" algn="r" rtl="0">
              <a:spcBef>
                <a:spcPts val="0"/>
              </a:spcBef>
              <a:spcAft>
                <a:spcPts val="0"/>
              </a:spcAft>
              <a:buNone/>
            </a:pPr>
            <a:r>
              <a:rPr lang="ar-DZ" sz="1400" dirty="0" smtClean="0"/>
              <a:t>التحلفات الاستراتيجية التسويقية </a:t>
            </a:r>
          </a:p>
        </p:txBody>
      </p:sp>
      <p:sp>
        <p:nvSpPr>
          <p:cNvPr id="2300" name="Google Shape;2300;p54"/>
          <p:cNvSpPr txBox="1">
            <a:spLocks noGrp="1"/>
          </p:cNvSpPr>
          <p:nvPr>
            <p:ph type="subTitle" idx="7"/>
          </p:nvPr>
        </p:nvSpPr>
        <p:spPr>
          <a:xfrm>
            <a:off x="5922600" y="1697625"/>
            <a:ext cx="2501400" cy="50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dirty="0" smtClean="0">
                <a:solidFill>
                  <a:schemeClr val="lt2"/>
                </a:solidFill>
              </a:rPr>
              <a:t>التصدير </a:t>
            </a:r>
            <a:r>
              <a:rPr lang="en" dirty="0" smtClean="0">
                <a:solidFill>
                  <a:schemeClr val="lt2"/>
                </a:solidFill>
              </a:rPr>
              <a:t>/ </a:t>
            </a:r>
            <a:endParaRPr dirty="0">
              <a:solidFill>
                <a:srgbClr val="00C784"/>
              </a:solidFill>
            </a:endParaRPr>
          </a:p>
        </p:txBody>
      </p:sp>
      <p:sp>
        <p:nvSpPr>
          <p:cNvPr id="2301" name="Google Shape;2301;p54"/>
          <p:cNvSpPr txBox="1">
            <a:spLocks noGrp="1"/>
          </p:cNvSpPr>
          <p:nvPr>
            <p:ph type="subTitle" idx="8"/>
          </p:nvPr>
        </p:nvSpPr>
        <p:spPr>
          <a:xfrm>
            <a:off x="5922600" y="3539950"/>
            <a:ext cx="2501400" cy="50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dirty="0" smtClean="0">
                <a:solidFill>
                  <a:schemeClr val="tx2"/>
                </a:solidFill>
              </a:rPr>
              <a:t>التحالفات الاستراتيجية </a:t>
            </a:r>
            <a:r>
              <a:rPr lang="en" dirty="0" smtClean="0">
                <a:solidFill>
                  <a:schemeClr val="tx2"/>
                </a:solidFill>
              </a:rPr>
              <a:t> </a:t>
            </a:r>
            <a:r>
              <a:rPr lang="en" dirty="0">
                <a:solidFill>
                  <a:schemeClr val="tx2"/>
                </a:solidFill>
              </a:rPr>
              <a:t>/ </a:t>
            </a:r>
            <a:endParaRPr dirty="0">
              <a:solidFill>
                <a:schemeClr val="tx2"/>
              </a:solidFill>
            </a:endParaRPr>
          </a:p>
        </p:txBody>
      </p:sp>
      <p:sp>
        <p:nvSpPr>
          <p:cNvPr id="2317" name="Google Shape;2317;p54"/>
          <p:cNvSpPr/>
          <p:nvPr/>
        </p:nvSpPr>
        <p:spPr>
          <a:xfrm>
            <a:off x="3213325" y="1927000"/>
            <a:ext cx="1071525" cy="330300"/>
          </a:xfrm>
          <a:custGeom>
            <a:avLst/>
            <a:gdLst/>
            <a:ahLst/>
            <a:cxnLst/>
            <a:rect l="l" t="t" r="r" b="b"/>
            <a:pathLst>
              <a:path w="42861" h="13212" extrusionOk="0">
                <a:moveTo>
                  <a:pt x="0" y="0"/>
                </a:moveTo>
                <a:lnTo>
                  <a:pt x="42861" y="0"/>
                </a:lnTo>
                <a:lnTo>
                  <a:pt x="42861" y="13212"/>
                </a:lnTo>
              </a:path>
            </a:pathLst>
          </a:custGeom>
          <a:noFill/>
          <a:ln w="19050" cap="flat" cmpd="sng">
            <a:solidFill>
              <a:srgbClr val="000000"/>
            </a:solidFill>
            <a:prstDash val="dash"/>
            <a:round/>
            <a:headEnd type="none" w="med" len="med"/>
            <a:tailEnd type="oval" w="med" len="med"/>
          </a:ln>
        </p:spPr>
      </p:sp>
      <p:sp>
        <p:nvSpPr>
          <p:cNvPr id="2318" name="Google Shape;2318;p54"/>
          <p:cNvSpPr/>
          <p:nvPr/>
        </p:nvSpPr>
        <p:spPr>
          <a:xfrm flipH="1">
            <a:off x="4851063" y="1927000"/>
            <a:ext cx="1071525" cy="330300"/>
          </a:xfrm>
          <a:custGeom>
            <a:avLst/>
            <a:gdLst/>
            <a:ahLst/>
            <a:cxnLst/>
            <a:rect l="l" t="t" r="r" b="b"/>
            <a:pathLst>
              <a:path w="42861" h="13212" extrusionOk="0">
                <a:moveTo>
                  <a:pt x="0" y="0"/>
                </a:moveTo>
                <a:lnTo>
                  <a:pt x="42861" y="0"/>
                </a:lnTo>
                <a:lnTo>
                  <a:pt x="42861" y="13212"/>
                </a:lnTo>
              </a:path>
            </a:pathLst>
          </a:custGeom>
          <a:noFill/>
          <a:ln w="19050" cap="flat" cmpd="sng">
            <a:solidFill>
              <a:srgbClr val="000000"/>
            </a:solidFill>
            <a:prstDash val="dash"/>
            <a:round/>
            <a:headEnd type="none" w="med" len="med"/>
            <a:tailEnd type="oval" w="med" len="med"/>
          </a:ln>
        </p:spPr>
      </p:sp>
      <p:sp>
        <p:nvSpPr>
          <p:cNvPr id="2319" name="Google Shape;2319;p54"/>
          <p:cNvSpPr/>
          <p:nvPr/>
        </p:nvSpPr>
        <p:spPr>
          <a:xfrm rot="10800000" flipH="1">
            <a:off x="3213325" y="3474263"/>
            <a:ext cx="1071525" cy="330300"/>
          </a:xfrm>
          <a:custGeom>
            <a:avLst/>
            <a:gdLst/>
            <a:ahLst/>
            <a:cxnLst/>
            <a:rect l="l" t="t" r="r" b="b"/>
            <a:pathLst>
              <a:path w="42861" h="13212" extrusionOk="0">
                <a:moveTo>
                  <a:pt x="0" y="0"/>
                </a:moveTo>
                <a:lnTo>
                  <a:pt x="42861" y="0"/>
                </a:lnTo>
                <a:lnTo>
                  <a:pt x="42861" y="13212"/>
                </a:lnTo>
              </a:path>
            </a:pathLst>
          </a:custGeom>
          <a:noFill/>
          <a:ln w="19050" cap="flat" cmpd="sng">
            <a:solidFill>
              <a:srgbClr val="000000"/>
            </a:solidFill>
            <a:prstDash val="dash"/>
            <a:round/>
            <a:headEnd type="none" w="med" len="med"/>
            <a:tailEnd type="oval" w="med" len="med"/>
          </a:ln>
        </p:spPr>
      </p:sp>
      <p:sp>
        <p:nvSpPr>
          <p:cNvPr id="2320" name="Google Shape;2320;p54"/>
          <p:cNvSpPr/>
          <p:nvPr/>
        </p:nvSpPr>
        <p:spPr>
          <a:xfrm rot="10800000">
            <a:off x="4851063" y="3474263"/>
            <a:ext cx="1071525" cy="330300"/>
          </a:xfrm>
          <a:custGeom>
            <a:avLst/>
            <a:gdLst/>
            <a:ahLst/>
            <a:cxnLst/>
            <a:rect l="l" t="t" r="r" b="b"/>
            <a:pathLst>
              <a:path w="42861" h="13212" extrusionOk="0">
                <a:moveTo>
                  <a:pt x="0" y="0"/>
                </a:moveTo>
                <a:lnTo>
                  <a:pt x="42861" y="0"/>
                </a:lnTo>
                <a:lnTo>
                  <a:pt x="42861" y="13212"/>
                </a:lnTo>
              </a:path>
            </a:pathLst>
          </a:custGeom>
          <a:noFill/>
          <a:ln w="19050" cap="flat" cmpd="sng">
            <a:solidFill>
              <a:srgbClr val="000000"/>
            </a:solidFill>
            <a:prstDash val="dash"/>
            <a:round/>
            <a:headEnd type="none" w="med" len="med"/>
            <a:tailEnd type="oval" w="med" len="med"/>
          </a:ln>
        </p:spPr>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015" y="2285863"/>
            <a:ext cx="1449969" cy="10681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8"/>
        <p:cNvGrpSpPr/>
        <p:nvPr/>
      </p:nvGrpSpPr>
      <p:grpSpPr>
        <a:xfrm>
          <a:off x="0" y="0"/>
          <a:ext cx="0" cy="0"/>
          <a:chOff x="0" y="0"/>
          <a:chExt cx="0" cy="0"/>
        </a:xfrm>
      </p:grpSpPr>
      <p:sp>
        <p:nvSpPr>
          <p:cNvPr id="8" name="Rectangle 7"/>
          <p:cNvSpPr/>
          <p:nvPr/>
        </p:nvSpPr>
        <p:spPr>
          <a:xfrm>
            <a:off x="5548994" y="348246"/>
            <a:ext cx="1099981" cy="523220"/>
          </a:xfrm>
          <a:prstGeom prst="rect">
            <a:avLst/>
          </a:prstGeom>
        </p:spPr>
        <p:txBody>
          <a:bodyPr wrap="none">
            <a:spAutoFit/>
          </a:bodyPr>
          <a:lstStyle/>
          <a:p>
            <a:r>
              <a:rPr lang="ar-DZ" sz="2800" b="1" dirty="0">
                <a:solidFill>
                  <a:schemeClr val="tx2"/>
                </a:solidFill>
                <a:latin typeface="Segoe UI Historic" panose="020B0502040204020203" pitchFamily="34" charset="0"/>
              </a:rPr>
              <a:t>التصدير</a:t>
            </a:r>
            <a:endParaRPr lang="en-US" sz="2800" dirty="0">
              <a:solidFill>
                <a:schemeClr val="tx2"/>
              </a:solidFill>
            </a:endParaRPr>
          </a:p>
        </p:txBody>
      </p:sp>
      <p:sp>
        <p:nvSpPr>
          <p:cNvPr id="10" name="Rectangle 9"/>
          <p:cNvSpPr/>
          <p:nvPr/>
        </p:nvSpPr>
        <p:spPr>
          <a:xfrm>
            <a:off x="164387" y="1676615"/>
            <a:ext cx="8794679" cy="3000821"/>
          </a:xfrm>
          <a:prstGeom prst="rect">
            <a:avLst/>
          </a:prstGeom>
        </p:spPr>
        <p:txBody>
          <a:bodyPr wrap="square">
            <a:spAutoFit/>
          </a:bodyPr>
          <a:lstStyle/>
          <a:p>
            <a:pPr algn="just" rtl="1">
              <a:lnSpc>
                <a:spcPct val="150000"/>
              </a:lnSpc>
            </a:pPr>
            <a:r>
              <a:rPr lang="ar-DZ" dirty="0">
                <a:solidFill>
                  <a:schemeClr val="tx1"/>
                </a:solidFill>
                <a:latin typeface="Segoe UI Historic" panose="020B0502040204020203" pitchFamily="34" charset="0"/>
              </a:rPr>
              <a:t>تعتمد شركة نايك على التصدير بشكل كبير لتلبية الطلب على منتجاتها في الأسواق الدولية. فيما يلي بعض النقاط الرئيسية حول استراتيجية التصدير لدى نايك: مراكز التصنيع الرئيسية: تمتلك نايك مصانع ومرافق تصنيع في دول مثل الصين وفيتنام وإندونيسيا لإنتاج معظم منتجاتها. تستفيد من تكاليف العمالة المنخفضة وسلاسل التوريد الفعالة في هذه الدول لتصدير البضائع عالميًا. شبكة توزيع عالمية: تصدر نايك منتجاتها إلى موزعين ووكلاء في أكثر من 200 دولة حول العالم. لديها شبكة توزيع قوية تربط مراكز التصنيع بالأسواق الدولية المستهدفة. تخصيص للأسواق المحلية: على الرغم من التصنيع المركزي، تقوم نايك بتخصيص المنتجات وتكييفها لتناسب أذواق واحتياجات الأسواق المختلفة. يتم ذلك من خلال التصاميم المحددة والاختلافات في الألوان والمواد وما إلى ذلك. التجارة الإلكترونية العابرة للحدود: تعتمد نايك بشكل متزايد على التجارة الإلكترونية لتصدير منتجاتها مباشرة إلى المستهلكين في جميع أنحاء العالم. يسمح ذلك للعملاء بالتسوق عبر الإنترنت وتلقي الشحنات من نايك مباشرة. الاستفادة من الاتفاقيات التجارية: تستفيد نايك من اتفاقيات التجارة الحرة المختلفة لتصدير منتجاتها بتكاليف أقل وعوائق أقل في الأسواق الدولية. على سبيل المثال، اتفاقيات مثل اتفاقية التجارة الحرة لأمريكا الشمالية (نافتا). من خلال استراتيجية التصدير المركزية هذه مع التكيف المحلي، تمكنت نايك من توسيع نطاق وجودها العالمي بفعالية وتلبية الطلب في الأسواق الدولية.</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0509" y="1511892"/>
            <a:ext cx="7351160" cy="3462486"/>
          </a:xfrm>
          <a:prstGeom prst="rect">
            <a:avLst/>
          </a:prstGeom>
        </p:spPr>
        <p:txBody>
          <a:bodyPr wrap="square">
            <a:spAutoFit/>
          </a:bodyPr>
          <a:lstStyle/>
          <a:p>
            <a:pPr algn="just" rtl="1">
              <a:lnSpc>
                <a:spcPct val="150000"/>
              </a:lnSpc>
            </a:pPr>
            <a:r>
              <a:rPr lang="ar-DZ" sz="1200" dirty="0" smtClean="0">
                <a:solidFill>
                  <a:schemeClr val="tx1"/>
                </a:solidFill>
                <a:latin typeface="Segoe UI Historic" panose="020B0502040204020203" pitchFamily="34" charset="0"/>
              </a:rPr>
              <a:t>عقود </a:t>
            </a:r>
            <a:r>
              <a:rPr lang="ar-DZ" sz="1200" dirty="0">
                <a:solidFill>
                  <a:schemeClr val="tx1"/>
                </a:solidFill>
                <a:latin typeface="Segoe UI Historic" panose="020B0502040204020203" pitchFamily="34" charset="0"/>
              </a:rPr>
              <a:t>الترخيص الدولية: تمنح نايك تراخيص لشركات أخرى لتصنيع وبيع منتجات معينة تحمل علامتها التجارية في أسواق محددة. تنص هذه العقود على شروط استخدام العلامة التجارية، ومعايير الجودة، ورسوم الترخيص. وتستخدمها نايك للتوسع في أسواق جديدة مع الحد من المخاطر. عقود الإدارة الدولية: قد تبرم نايك عقودًا مع شركات أخرى لإدارة عملياتها أو مرافقها في بعض البلدان. على سبيل المثال، قد تتعاقد مع شركة محلية لإدارة واحد من مصانعها أو مراكز التوزيع في دولة معينة. تنص هذه العقود على المهام والمسؤوليات المتفق عليها، وأهداف الأداء، والرسوم. عقود تسليم المفتاح الدولية: في هذا النوع من العقود، تتعاقد نايك مع شركة أخرى لتصميم وبناء وتشغيل مرفق جديد لها في الخارج، مثل مصنع أو مركز توزيع. تكون الشركة المتعاقدة مسؤولة عن جميع جوانب المشروع حتى "تسليم المفتاح" للمرفق الجاهز للعمليات. التعاقد من الباطن الدولي: هذا هو النوع الأكثر شيوعًا من التعاقدات لدى نايك. تتعاقد مع مصانع في دول مثل الصين وفيتنام لتصنيع منتجاتها وفقًا لمواصفاتها. تحدد هذه العقود معايير الجودة والشروط التجارية مثل الأسعار والشحن. وتسمح لنايك بالاستفادة من تكاليف العمالة المنخفضة في تلك البلدان. عقود التوزيع والوكالات الدولية: تبرم نايك عقودًا مع موزعين ووكلاء محليين في الأسواق الخارجية لبيع وتسويق منتجاتها. تحدد هذه العقود شروط البيع، والحصص، وأهداف المبيعات، وطرق الدفع. وتعتمد على هؤلاء الشركاء المحليين للوصول إلى العملاء في تلك الأسواق. من خلال مزيج من هذه الأنواع المختلفة من التعاقدات الدولية، تتمكن نايك من إدارة عملياتها في جميع أنحاء العالم بكفاءة، والاستفادة من المصادر والشركاء المحليين في مختلف البلدان، مع الحفاظ على جودة المنتجات وسيطرة </a:t>
            </a:r>
            <a:r>
              <a:rPr lang="ar-DZ" sz="1200" dirty="0" smtClean="0">
                <a:solidFill>
                  <a:schemeClr val="tx1"/>
                </a:solidFill>
                <a:latin typeface="Segoe UI Historic" panose="020B0502040204020203" pitchFamily="34" charset="0"/>
              </a:rPr>
              <a:t>العلامة.</a:t>
            </a:r>
            <a:endParaRPr lang="en-US" sz="1200" dirty="0">
              <a:solidFill>
                <a:schemeClr val="tx1"/>
              </a:solidFill>
            </a:endParaRPr>
          </a:p>
        </p:txBody>
      </p:sp>
      <p:sp>
        <p:nvSpPr>
          <p:cNvPr id="8" name="Google Shape;2362;p56"/>
          <p:cNvSpPr txBox="1">
            <a:spLocks noGrp="1"/>
          </p:cNvSpPr>
          <p:nvPr>
            <p:ph type="title" idx="2"/>
          </p:nvPr>
        </p:nvSpPr>
        <p:spPr>
          <a:xfrm>
            <a:off x="720000" y="445025"/>
            <a:ext cx="7704000" cy="572700"/>
          </a:xfrm>
          <a:prstGeom prst="rect">
            <a:avLst/>
          </a:prstGeom>
        </p:spPr>
        <p:txBody>
          <a:bodyPr spcFirstLastPara="1" wrap="square" lIns="91425" tIns="91425" rIns="91425" bIns="91425" anchor="t" anchorCtr="0">
            <a:noAutofit/>
          </a:bodyPr>
          <a:lstStyle/>
          <a:p>
            <a:pPr lvl="0" algn="ctr"/>
            <a:r>
              <a:rPr lang="ar-DZ" dirty="0" smtClean="0">
                <a:solidFill>
                  <a:schemeClr val="lt2"/>
                </a:solidFill>
              </a:rPr>
              <a:t>التعاقدات الدولية</a:t>
            </a:r>
            <a:endParaRPr dirty="0">
              <a:solidFill>
                <a:schemeClr val="lt2"/>
              </a:solidFill>
            </a:endParaRPr>
          </a:p>
        </p:txBody>
      </p:sp>
    </p:spTree>
    <p:extLst>
      <p:ext uri="{BB962C8B-B14F-4D97-AF65-F5344CB8AC3E}">
        <p14:creationId xmlns:p14="http://schemas.microsoft.com/office/powerpoint/2010/main" val="241509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3290" y="1624095"/>
            <a:ext cx="9020710" cy="2677656"/>
          </a:xfrm>
          <a:prstGeom prst="rect">
            <a:avLst/>
          </a:prstGeom>
        </p:spPr>
        <p:txBody>
          <a:bodyPr wrap="square">
            <a:spAutoFit/>
          </a:bodyPr>
          <a:lstStyle/>
          <a:p>
            <a:pPr algn="just" rtl="1">
              <a:lnSpc>
                <a:spcPct val="150000"/>
              </a:lnSpc>
            </a:pPr>
            <a:r>
              <a:rPr lang="ar-DZ" dirty="0" smtClean="0">
                <a:solidFill>
                  <a:schemeClr val="tx1"/>
                </a:solidFill>
                <a:latin typeface="Segoe UI Historic" panose="020B0502040204020203" pitchFamily="34" charset="0"/>
              </a:rPr>
              <a:t>تعتمد </a:t>
            </a:r>
            <a:r>
              <a:rPr lang="ar-DZ" dirty="0">
                <a:solidFill>
                  <a:schemeClr val="tx1"/>
                </a:solidFill>
                <a:latin typeface="Segoe UI Historic" panose="020B0502040204020203" pitchFamily="34" charset="0"/>
              </a:rPr>
              <a:t>شركة نايك على مجموعة متنوعة من استراتيجيات الاستثمار الأجنبي في عملياتها العالمية، بما في ذلك الاستثمار الأجنبي المباشر، والمشاريع المشتركة، والمشاريع المملوكة بالكامل للمستثمر الأجنبي. فيما يلي شرح لكل منها: الاستثمار الأجنبي المباشر (</a:t>
            </a:r>
            <a:r>
              <a:rPr lang="en-US" dirty="0">
                <a:solidFill>
                  <a:schemeClr val="tx1"/>
                </a:solidFill>
                <a:latin typeface="Segoe UI Historic" panose="020B0502040204020203" pitchFamily="34" charset="0"/>
              </a:rPr>
              <a:t>FDI): </a:t>
            </a:r>
            <a:r>
              <a:rPr lang="ar-DZ" dirty="0">
                <a:solidFill>
                  <a:schemeClr val="tx1"/>
                </a:solidFill>
                <a:latin typeface="Segoe UI Historic" panose="020B0502040204020203" pitchFamily="34" charset="0"/>
              </a:rPr>
              <a:t>تقوم نايك بالاستثمار الأجنبي المباشر من خلال إنشاء مصانع ومرافق تصنيع خاصة بها في دول مختلفة. على سبيل المثال، لديها مصانع في فيتنام والصين وإندونيسيا وماليزيا. تمتلك وتدير هذه المرافق بشكل مباشر وتستخدمها لإنتاج منتجاتها. المشاريع المشتركة (</a:t>
            </a:r>
            <a:r>
              <a:rPr lang="en-US" dirty="0">
                <a:solidFill>
                  <a:schemeClr val="tx1"/>
                </a:solidFill>
                <a:latin typeface="Segoe UI Historic" panose="020B0502040204020203" pitchFamily="34" charset="0"/>
              </a:rPr>
              <a:t>JV): </a:t>
            </a:r>
            <a:r>
              <a:rPr lang="ar-DZ" dirty="0">
                <a:solidFill>
                  <a:schemeClr val="tx1"/>
                </a:solidFill>
                <a:latin typeface="Segoe UI Historic" panose="020B0502040204020203" pitchFamily="34" charset="0"/>
              </a:rPr>
              <a:t>في بعض الحالات، تدخل نايك في مشاريع مشتركة مع شركات محلية في الأسواق الأجنبية. على سبيل المثال، أنشأت مشروعًا مشتركًا مع شركة محلية في المكسيك لبناء مصنع جديد هناك. تسمح لها المشاريع المشتركة بالاستفادة من المعرفة والبنية التحتية المحلية، مع تقاسم المخاطر والاستثمارات مع شريك محلي. المشاريع المملوكة بالكامل للمستثمر الأجنبي (</a:t>
            </a:r>
            <a:r>
              <a:rPr lang="en-US" dirty="0">
                <a:solidFill>
                  <a:schemeClr val="tx1"/>
                </a:solidFill>
                <a:latin typeface="Segoe UI Historic" panose="020B0502040204020203" pitchFamily="34" charset="0"/>
              </a:rPr>
              <a:t>WFOE): </a:t>
            </a:r>
            <a:r>
              <a:rPr lang="ar-DZ" dirty="0">
                <a:solidFill>
                  <a:schemeClr val="tx1"/>
                </a:solidFill>
                <a:latin typeface="Segoe UI Historic" panose="020B0502040204020203" pitchFamily="34" charset="0"/>
              </a:rPr>
              <a:t>في بعض البلدان مثل الصين، تمتلك نايك مشاريع مملوكة لها بالكامل ومسجلة كشركة أجنبية. على سبيل المثال، لديها عدة مصانع </a:t>
            </a:r>
            <a:r>
              <a:rPr lang="en-US" dirty="0">
                <a:solidFill>
                  <a:schemeClr val="tx1"/>
                </a:solidFill>
                <a:latin typeface="Segoe UI Historic" panose="020B0502040204020203" pitchFamily="34" charset="0"/>
              </a:rPr>
              <a:t>WFOE </a:t>
            </a:r>
            <a:r>
              <a:rPr lang="ar-DZ" dirty="0">
                <a:solidFill>
                  <a:schemeClr val="tx1"/>
                </a:solidFill>
                <a:latin typeface="Segoe UI Historic" panose="020B0502040204020203" pitchFamily="34" charset="0"/>
              </a:rPr>
              <a:t>في الصين تديرها وتمتلكها بالكامل. يسمح لها هذا النوع من المشاريع بالسيطرة الكاملة على العمليات دون الحاجة إلى شريك محلي. بالإضافة إلى ذلك، تستخدم نايك أيضًا</a:t>
            </a:r>
            <a:endParaRPr lang="en-US" dirty="0">
              <a:solidFill>
                <a:schemeClr val="tx1"/>
              </a:solidFill>
            </a:endParaRPr>
          </a:p>
        </p:txBody>
      </p:sp>
      <p:sp>
        <p:nvSpPr>
          <p:cNvPr id="8" name="Rectangle 7"/>
          <p:cNvSpPr/>
          <p:nvPr/>
        </p:nvSpPr>
        <p:spPr>
          <a:xfrm>
            <a:off x="3483889" y="348246"/>
            <a:ext cx="3151825" cy="523220"/>
          </a:xfrm>
          <a:prstGeom prst="rect">
            <a:avLst/>
          </a:prstGeom>
        </p:spPr>
        <p:txBody>
          <a:bodyPr wrap="none">
            <a:spAutoFit/>
          </a:bodyPr>
          <a:lstStyle/>
          <a:p>
            <a:r>
              <a:rPr lang="ar-DZ" sz="2800" b="1" dirty="0" smtClean="0">
                <a:solidFill>
                  <a:schemeClr val="tx2"/>
                </a:solidFill>
                <a:latin typeface="Segoe UI Historic" panose="020B0502040204020203" pitchFamily="34" charset="0"/>
              </a:rPr>
              <a:t>الاستثمار الأجنبي المباشر</a:t>
            </a:r>
            <a:endParaRPr lang="en-US" sz="2800" dirty="0">
              <a:solidFill>
                <a:schemeClr val="tx2"/>
              </a:solidFill>
            </a:endParaRPr>
          </a:p>
        </p:txBody>
      </p:sp>
    </p:spTree>
    <p:extLst>
      <p:ext uri="{BB962C8B-B14F-4D97-AF65-F5344CB8AC3E}">
        <p14:creationId xmlns:p14="http://schemas.microsoft.com/office/powerpoint/2010/main" val="607558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047" y="1071339"/>
            <a:ext cx="8609744" cy="3000821"/>
          </a:xfrm>
          <a:prstGeom prst="rect">
            <a:avLst/>
          </a:prstGeom>
        </p:spPr>
        <p:txBody>
          <a:bodyPr wrap="square">
            <a:spAutoFit/>
          </a:bodyPr>
          <a:lstStyle/>
          <a:p>
            <a:pPr algn="just" rtl="1">
              <a:lnSpc>
                <a:spcPct val="150000"/>
              </a:lnSpc>
            </a:pPr>
            <a:r>
              <a:rPr lang="ar-DZ" dirty="0" smtClean="0">
                <a:solidFill>
                  <a:schemeClr val="tx1"/>
                </a:solidFill>
                <a:latin typeface="Segoe UI Historic" panose="020B0502040204020203" pitchFamily="34" charset="0"/>
              </a:rPr>
              <a:t>نعم</a:t>
            </a:r>
            <a:r>
              <a:rPr lang="ar-DZ" dirty="0">
                <a:solidFill>
                  <a:schemeClr val="tx1"/>
                </a:solidFill>
                <a:latin typeface="Segoe UI Historic" panose="020B0502040204020203" pitchFamily="34" charset="0"/>
              </a:rPr>
              <a:t>، لدى شركة نايك العديد من التحالفات الاستراتيجية المختلفة لدعم استراتيجيتها العالمية. فيما يلي شرح لبعض أنواع التحالفات الرئيسية التي تستخدمها: التحالفات الاستراتيجية التكنولوجية: تدخل نايك في شراكات مع شركات تكنولوجية رائدة لتطوير منتجات متطورة. على سبيل المثال، لديها تحالفات مع أبل وغوغل لإنشاء أحذية وملابس رياضية متصلة ومزودة بتقنيات متطورة. هذه التحالفات تساعدها على الابتكار والحفاظ على ريادتها التكنولوجية. التحالفات الإنتاجية الاستراتيجية: تتعاون نايك مع شركات أخرى لتحسين كفاءة سلسلة التوريد والإنتاج الخاصة بها. مثلاً، لديها تحالفات مع شركات متخصصة في المواد والتصنيع المتقدم لتطوير مواد جديدة ومبتكرة لمنتجاتها. تساعدها هذه الشراكات على خفض التكاليف وتحسين الجودة. التحالفات التسويقية الاستراتيجية: تعمل نايك مع علامات تجارية أخرى على حملات تسويقية مشتركة لزيادة التعرض والوصول إلى قطاعات جديدة من المستهلكين. على سبيل المثال، أنشأت شراكات مع شركات مثل آبل وإنتل وماسيفينغ لترويج المنتجات المتصلة تكنولوجياً الخاصة بها. التحالفات الرياضية الاستراتيجية: نايك لديها العديد من الشراكات مع رياضيين ومنظمات رياضية شهيرة لترويج علامتها التجارية. تتضمن هذه اتفاقيات الرعاية، وتصميم الزي الرياضي، وإنتاج معدات للفرق المحترفة وأحداث رياضية كبرى مثل كأس العالم وأولمبياد.</a:t>
            </a:r>
            <a:endParaRPr lang="en-US" dirty="0">
              <a:solidFill>
                <a:schemeClr val="tx1"/>
              </a:solidFill>
            </a:endParaRPr>
          </a:p>
        </p:txBody>
      </p:sp>
      <p:sp>
        <p:nvSpPr>
          <p:cNvPr id="8" name="Rectangle 7"/>
          <p:cNvSpPr/>
          <p:nvPr/>
        </p:nvSpPr>
        <p:spPr>
          <a:xfrm>
            <a:off x="1191802" y="4072160"/>
            <a:ext cx="7073757" cy="738664"/>
          </a:xfrm>
          <a:prstGeom prst="rect">
            <a:avLst/>
          </a:prstGeom>
        </p:spPr>
        <p:txBody>
          <a:bodyPr wrap="square">
            <a:spAutoFit/>
          </a:bodyPr>
          <a:lstStyle/>
          <a:p>
            <a:pPr algn="just" rtl="1">
              <a:lnSpc>
                <a:spcPct val="150000"/>
              </a:lnSpc>
            </a:pPr>
            <a:r>
              <a:rPr lang="ar-DZ" dirty="0">
                <a:solidFill>
                  <a:schemeClr val="tx1"/>
                </a:solidFill>
                <a:latin typeface="Segoe UI Historic" panose="020B0502040204020203" pitchFamily="34" charset="0"/>
              </a:rPr>
              <a:t>من خلال هذه التحالفات المتنوعة، تتمكن نايك من الاستفادة من مزايا الشركاء والخبرات لدعم استراتيجيتها العالمية في مجالات مثل الابتكار والجودة والتسويق. مما يساعدها على البقاء في ريادة السوق والتميز التنافسي</a:t>
            </a:r>
            <a:endParaRPr lang="en-US" dirty="0">
              <a:solidFill>
                <a:schemeClr val="tx1"/>
              </a:solidFill>
            </a:endParaRPr>
          </a:p>
        </p:txBody>
      </p:sp>
      <p:sp>
        <p:nvSpPr>
          <p:cNvPr id="9" name="Google Shape;2362;p56"/>
          <p:cNvSpPr txBox="1">
            <a:spLocks noGrp="1"/>
          </p:cNvSpPr>
          <p:nvPr>
            <p:ph type="title" idx="2"/>
          </p:nvPr>
        </p:nvSpPr>
        <p:spPr>
          <a:xfrm>
            <a:off x="720000" y="445025"/>
            <a:ext cx="7704000" cy="572700"/>
          </a:xfrm>
          <a:prstGeom prst="rect">
            <a:avLst/>
          </a:prstGeom>
        </p:spPr>
        <p:txBody>
          <a:bodyPr spcFirstLastPara="1" wrap="square" lIns="91425" tIns="91425" rIns="91425" bIns="91425" anchor="t" anchorCtr="0">
            <a:noAutofit/>
          </a:bodyPr>
          <a:lstStyle/>
          <a:p>
            <a:pPr lvl="0" algn="ctr"/>
            <a:r>
              <a:rPr lang="ar-DZ" b="1" dirty="0" smtClean="0">
                <a:solidFill>
                  <a:schemeClr val="tx2"/>
                </a:solidFill>
              </a:rPr>
              <a:t>التحالفات الاستراتيجية</a:t>
            </a:r>
            <a:endParaRPr dirty="0">
              <a:solidFill>
                <a:schemeClr val="lt2"/>
              </a:solidFill>
            </a:endParaRPr>
          </a:p>
        </p:txBody>
      </p:sp>
    </p:spTree>
    <p:extLst>
      <p:ext uri="{BB962C8B-B14F-4D97-AF65-F5344CB8AC3E}">
        <p14:creationId xmlns:p14="http://schemas.microsoft.com/office/powerpoint/2010/main" val="3619326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Google Shape;1736;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b="1" dirty="0" smtClean="0">
                <a:solidFill>
                  <a:schemeClr val="lt2"/>
                </a:solidFill>
                <a:latin typeface="DG Ghayaty" panose="02000800000000090000" pitchFamily="2" charset="-78"/>
                <a:cs typeface="DG Ghayaty" panose="02000800000000090000" pitchFamily="2" charset="-78"/>
              </a:rPr>
              <a:t>الخاتمة</a:t>
            </a:r>
            <a:endParaRPr b="1" dirty="0">
              <a:latin typeface="DG Ghayaty" panose="02000800000000090000" pitchFamily="2" charset="-78"/>
              <a:cs typeface="DG Ghayaty" panose="02000800000000090000" pitchFamily="2" charset="-78"/>
            </a:endParaRPr>
          </a:p>
        </p:txBody>
      </p:sp>
      <p:sp>
        <p:nvSpPr>
          <p:cNvPr id="2" name="TextBox 1"/>
          <p:cNvSpPr txBox="1"/>
          <p:nvPr/>
        </p:nvSpPr>
        <p:spPr>
          <a:xfrm>
            <a:off x="1274135" y="2725638"/>
            <a:ext cx="1733107" cy="954107"/>
          </a:xfrm>
          <a:prstGeom prst="rect">
            <a:avLst/>
          </a:prstGeom>
          <a:noFill/>
        </p:spPr>
        <p:txBody>
          <a:bodyPr wrap="square" rtlCol="0">
            <a:spAutoFit/>
          </a:bodyPr>
          <a:lstStyle/>
          <a:p>
            <a:pPr algn="r" rtl="1"/>
            <a:r>
              <a:rPr lang="ar-DZ" dirty="0" smtClean="0"/>
              <a:t>رؤية شركة  </a:t>
            </a:r>
            <a:r>
              <a:rPr lang="ar-DZ" dirty="0"/>
              <a:t>نايكي هو «بذل كل ما في وسعه لتوسيع الإمكانات البشرية». رؤية نايك</a:t>
            </a:r>
            <a:endParaRPr lang="en-US" dirty="0"/>
          </a:p>
        </p:txBody>
      </p:sp>
      <p:pic>
        <p:nvPicPr>
          <p:cNvPr id="3" name="Picture 2"/>
          <p:cNvPicPr>
            <a:picLocks noChangeAspect="1"/>
          </p:cNvPicPr>
          <p:nvPr/>
        </p:nvPicPr>
        <p:blipFill rotWithShape="1">
          <a:blip r:embed="rId3"/>
          <a:srcRect l="14573"/>
          <a:stretch/>
        </p:blipFill>
        <p:spPr>
          <a:xfrm>
            <a:off x="4403983" y="1394416"/>
            <a:ext cx="1358863" cy="1476375"/>
          </a:xfrm>
          <a:prstGeom prst="rect">
            <a:avLst/>
          </a:prstGeom>
        </p:spPr>
      </p:pic>
      <p:pic>
        <p:nvPicPr>
          <p:cNvPr id="4" name="Picture 3"/>
          <p:cNvPicPr>
            <a:picLocks noChangeAspect="1"/>
          </p:cNvPicPr>
          <p:nvPr/>
        </p:nvPicPr>
        <p:blipFill rotWithShape="1">
          <a:blip r:embed="rId4"/>
          <a:srcRect l="9535" t="4410" b="4258"/>
          <a:stretch/>
        </p:blipFill>
        <p:spPr>
          <a:xfrm>
            <a:off x="1628554" y="1331894"/>
            <a:ext cx="1378688" cy="1339703"/>
          </a:xfrm>
          <a:prstGeom prst="rect">
            <a:avLst/>
          </a:prstGeom>
        </p:spPr>
      </p:pic>
      <p:sp>
        <p:nvSpPr>
          <p:cNvPr id="5" name="Rectangle 4"/>
          <p:cNvSpPr/>
          <p:nvPr/>
        </p:nvSpPr>
        <p:spPr>
          <a:xfrm>
            <a:off x="1286538" y="4024092"/>
            <a:ext cx="7219507" cy="954107"/>
          </a:xfrm>
          <a:prstGeom prst="rect">
            <a:avLst/>
          </a:prstGeom>
        </p:spPr>
        <p:txBody>
          <a:bodyPr wrap="square">
            <a:spAutoFit/>
          </a:bodyPr>
          <a:lstStyle/>
          <a:p>
            <a:pPr algn="just" rtl="1"/>
            <a:r>
              <a:rPr lang="en-US" dirty="0" err="1"/>
              <a:t>قامت</a:t>
            </a:r>
            <a:r>
              <a:rPr lang="en-US" dirty="0"/>
              <a:t> Nike </a:t>
            </a:r>
            <a:r>
              <a:rPr lang="en-US" dirty="0" err="1"/>
              <a:t>بعمل</a:t>
            </a:r>
            <a:r>
              <a:rPr lang="en-US" dirty="0"/>
              <a:t> </a:t>
            </a:r>
            <a:r>
              <a:rPr lang="en-US" dirty="0" err="1"/>
              <a:t>مثالي</a:t>
            </a:r>
            <a:r>
              <a:rPr lang="en-US" dirty="0"/>
              <a:t> </a:t>
            </a:r>
            <a:r>
              <a:rPr lang="en-US" dirty="0" err="1"/>
              <a:t>في</a:t>
            </a:r>
            <a:r>
              <a:rPr lang="en-US" dirty="0"/>
              <a:t> </a:t>
            </a:r>
            <a:r>
              <a:rPr lang="en-US" dirty="0" err="1"/>
              <a:t>صياغة</a:t>
            </a:r>
            <a:r>
              <a:rPr lang="en-US" dirty="0"/>
              <a:t> </a:t>
            </a:r>
            <a:r>
              <a:rPr lang="en-US" dirty="0" err="1"/>
              <a:t>بيان</a:t>
            </a:r>
            <a:r>
              <a:rPr lang="en-US" dirty="0"/>
              <a:t> </a:t>
            </a:r>
            <a:r>
              <a:rPr lang="ar-DZ" dirty="0" smtClean="0"/>
              <a:t>هدفها</a:t>
            </a:r>
            <a:r>
              <a:rPr lang="en-US" dirty="0" smtClean="0"/>
              <a:t> </a:t>
            </a:r>
            <a:r>
              <a:rPr lang="en-US" dirty="0" err="1" smtClean="0"/>
              <a:t>ورؤي</a:t>
            </a:r>
            <a:r>
              <a:rPr lang="ar-DZ" dirty="0" smtClean="0"/>
              <a:t>تها و هذا</a:t>
            </a:r>
            <a:r>
              <a:rPr lang="en-US" dirty="0" smtClean="0"/>
              <a:t> </a:t>
            </a:r>
            <a:r>
              <a:rPr lang="en-US" dirty="0" err="1"/>
              <a:t>يعكس</a:t>
            </a:r>
            <a:r>
              <a:rPr lang="en-US" dirty="0"/>
              <a:t> </a:t>
            </a:r>
            <a:r>
              <a:rPr lang="en-US" dirty="0" err="1"/>
              <a:t>بشكل</a:t>
            </a:r>
            <a:r>
              <a:rPr lang="en-US" dirty="0"/>
              <a:t> </a:t>
            </a:r>
            <a:r>
              <a:rPr lang="en-US" dirty="0" err="1" smtClean="0"/>
              <a:t>مباشر</a:t>
            </a:r>
            <a:r>
              <a:rPr lang="ar-DZ" dirty="0" smtClean="0"/>
              <a:t> على </a:t>
            </a:r>
            <a:r>
              <a:rPr lang="en-US" dirty="0" smtClean="0"/>
              <a:t> </a:t>
            </a:r>
            <a:r>
              <a:rPr lang="en-US" dirty="0" err="1"/>
              <a:t>تطلعاتها</a:t>
            </a:r>
            <a:r>
              <a:rPr lang="en-US" dirty="0"/>
              <a:t>. </a:t>
            </a:r>
            <a:r>
              <a:rPr lang="en-US" dirty="0" err="1"/>
              <a:t>تعمل</a:t>
            </a:r>
            <a:r>
              <a:rPr lang="en-US" dirty="0"/>
              <a:t> </a:t>
            </a:r>
            <a:r>
              <a:rPr lang="en-US" dirty="0" err="1"/>
              <a:t>هذه</a:t>
            </a:r>
            <a:r>
              <a:rPr lang="en-US" dirty="0"/>
              <a:t> </a:t>
            </a:r>
            <a:r>
              <a:rPr lang="en-US" dirty="0" err="1"/>
              <a:t>الرسالة</a:t>
            </a:r>
            <a:r>
              <a:rPr lang="en-US" dirty="0"/>
              <a:t> </a:t>
            </a:r>
            <a:r>
              <a:rPr lang="en-US" dirty="0" err="1"/>
              <a:t>الموصولة</a:t>
            </a:r>
            <a:r>
              <a:rPr lang="en-US" dirty="0"/>
              <a:t> </a:t>
            </a:r>
            <a:r>
              <a:rPr lang="en-US" dirty="0" err="1"/>
              <a:t>بشكل</a:t>
            </a:r>
            <a:r>
              <a:rPr lang="en-US" dirty="0"/>
              <a:t> </a:t>
            </a:r>
            <a:r>
              <a:rPr lang="en-US" dirty="0" err="1"/>
              <a:t>مقنع</a:t>
            </a:r>
            <a:r>
              <a:rPr lang="en-US" dirty="0"/>
              <a:t> </a:t>
            </a:r>
            <a:r>
              <a:rPr lang="en-US" dirty="0" err="1"/>
              <a:t>كأساس</a:t>
            </a:r>
            <a:r>
              <a:rPr lang="en-US" dirty="0"/>
              <a:t> </a:t>
            </a:r>
            <a:r>
              <a:rPr lang="en-US" dirty="0" err="1"/>
              <a:t>لهيمنتها</a:t>
            </a:r>
            <a:r>
              <a:rPr lang="en-US" dirty="0"/>
              <a:t> </a:t>
            </a:r>
            <a:r>
              <a:rPr lang="en-US" dirty="0" err="1"/>
              <a:t>المستمرة</a:t>
            </a:r>
            <a:r>
              <a:rPr lang="en-US" dirty="0"/>
              <a:t> </a:t>
            </a:r>
            <a:r>
              <a:rPr lang="en-US" dirty="0" err="1"/>
              <a:t>في</a:t>
            </a:r>
            <a:r>
              <a:rPr lang="en-US" dirty="0"/>
              <a:t> </a:t>
            </a:r>
            <a:r>
              <a:rPr lang="en-US" dirty="0" err="1"/>
              <a:t>عالم</a:t>
            </a:r>
            <a:r>
              <a:rPr lang="en-US" dirty="0"/>
              <a:t> </a:t>
            </a:r>
            <a:r>
              <a:rPr lang="en-US" dirty="0" err="1"/>
              <a:t>الملابس</a:t>
            </a:r>
            <a:r>
              <a:rPr lang="en-US" dirty="0"/>
              <a:t> </a:t>
            </a:r>
            <a:r>
              <a:rPr lang="en-US" dirty="0" err="1"/>
              <a:t>الرياضية</a:t>
            </a:r>
            <a:r>
              <a:rPr lang="en-US" dirty="0"/>
              <a:t>، </a:t>
            </a:r>
            <a:r>
              <a:rPr lang="en-US" dirty="0" err="1"/>
              <a:t>حيث</a:t>
            </a:r>
            <a:r>
              <a:rPr lang="en-US" dirty="0"/>
              <a:t> </a:t>
            </a:r>
            <a:r>
              <a:rPr lang="en-US" dirty="0" err="1"/>
              <a:t>حققت</a:t>
            </a:r>
            <a:r>
              <a:rPr lang="en-US" dirty="0"/>
              <a:t> </a:t>
            </a:r>
            <a:r>
              <a:rPr lang="en-US" dirty="0" err="1"/>
              <a:t>نجاحًا</a:t>
            </a:r>
            <a:r>
              <a:rPr lang="en-US" dirty="0"/>
              <a:t> </a:t>
            </a:r>
            <a:r>
              <a:rPr lang="en-US" dirty="0" err="1"/>
              <a:t>منقطع</a:t>
            </a:r>
            <a:r>
              <a:rPr lang="en-US" dirty="0"/>
              <a:t> </a:t>
            </a:r>
            <a:r>
              <a:rPr lang="en-US" dirty="0" err="1"/>
              <a:t>النظير</a:t>
            </a:r>
            <a:r>
              <a:rPr lang="en-US" dirty="0"/>
              <a:t>. </a:t>
            </a:r>
            <a:r>
              <a:rPr lang="en-US" dirty="0" err="1"/>
              <a:t>لقد</a:t>
            </a:r>
            <a:r>
              <a:rPr lang="en-US" dirty="0"/>
              <a:t> </a:t>
            </a:r>
            <a:r>
              <a:rPr lang="en-US" dirty="0" err="1"/>
              <a:t>تمكنوا</a:t>
            </a:r>
            <a:r>
              <a:rPr lang="en-US" dirty="0"/>
              <a:t> </a:t>
            </a:r>
            <a:r>
              <a:rPr lang="en-US" dirty="0" err="1"/>
              <a:t>من</a:t>
            </a:r>
            <a:r>
              <a:rPr lang="en-US" dirty="0"/>
              <a:t> </a:t>
            </a:r>
            <a:r>
              <a:rPr lang="en-US" dirty="0" err="1"/>
              <a:t>تشكيل</a:t>
            </a:r>
            <a:r>
              <a:rPr lang="en-US" dirty="0"/>
              <a:t> </a:t>
            </a:r>
            <a:r>
              <a:rPr lang="en-US" dirty="0" err="1"/>
              <a:t>نموذج</a:t>
            </a:r>
            <a:r>
              <a:rPr lang="en-US" dirty="0"/>
              <a:t> </a:t>
            </a:r>
            <a:r>
              <a:rPr lang="en-US" dirty="0" err="1"/>
              <a:t>أعمال</a:t>
            </a:r>
            <a:r>
              <a:rPr lang="en-US" dirty="0"/>
              <a:t> </a:t>
            </a:r>
            <a:r>
              <a:rPr lang="en-US" dirty="0" err="1"/>
              <a:t>فعال</a:t>
            </a:r>
            <a:r>
              <a:rPr lang="en-US" dirty="0"/>
              <a:t> </a:t>
            </a:r>
            <a:r>
              <a:rPr lang="en-US" dirty="0" err="1"/>
              <a:t>يتمحور</a:t>
            </a:r>
            <a:r>
              <a:rPr lang="en-US" dirty="0"/>
              <a:t> </a:t>
            </a:r>
            <a:r>
              <a:rPr lang="en-US" dirty="0" err="1"/>
              <a:t>حول</a:t>
            </a:r>
            <a:r>
              <a:rPr lang="en-US" dirty="0"/>
              <a:t> </a:t>
            </a:r>
            <a:r>
              <a:rPr lang="en-US" dirty="0" err="1"/>
              <a:t>إنشاء</a:t>
            </a:r>
            <a:r>
              <a:rPr lang="en-US" dirty="0"/>
              <a:t> </a:t>
            </a:r>
            <a:r>
              <a:rPr lang="en-US" dirty="0" err="1"/>
              <a:t>عروض</a:t>
            </a:r>
            <a:r>
              <a:rPr lang="en-US" dirty="0"/>
              <a:t> </a:t>
            </a:r>
            <a:r>
              <a:rPr lang="en-US" dirty="0" err="1"/>
              <a:t>ملهمة</a:t>
            </a:r>
            <a:r>
              <a:rPr lang="en-US" dirty="0"/>
              <a:t> </a:t>
            </a:r>
            <a:r>
              <a:rPr lang="en-US" dirty="0" err="1"/>
              <a:t>ومبتكرة</a:t>
            </a:r>
            <a:r>
              <a:rPr lang="en-US" dirty="0"/>
              <a:t>، </a:t>
            </a:r>
            <a:r>
              <a:rPr lang="en-US" dirty="0" err="1"/>
              <a:t>مما</a:t>
            </a:r>
            <a:r>
              <a:rPr lang="en-US" dirty="0"/>
              <a:t> </a:t>
            </a:r>
            <a:r>
              <a:rPr lang="en-US" dirty="0" err="1"/>
              <a:t>يسمح</a:t>
            </a:r>
            <a:r>
              <a:rPr lang="en-US" dirty="0"/>
              <a:t> </a:t>
            </a:r>
            <a:r>
              <a:rPr lang="en-US" dirty="0" err="1"/>
              <a:t>لهم</a:t>
            </a:r>
            <a:r>
              <a:rPr lang="en-US" dirty="0"/>
              <a:t> </a:t>
            </a:r>
            <a:r>
              <a:rPr lang="en-US" dirty="0" err="1"/>
              <a:t>بالحفاظ</a:t>
            </a:r>
            <a:r>
              <a:rPr lang="en-US" dirty="0"/>
              <a:t> </a:t>
            </a:r>
            <a:r>
              <a:rPr lang="en-US" dirty="0" err="1"/>
              <a:t>على</a:t>
            </a:r>
            <a:r>
              <a:rPr lang="en-US" dirty="0"/>
              <a:t> </a:t>
            </a:r>
            <a:r>
              <a:rPr lang="en-US" dirty="0" err="1"/>
              <a:t>توسع</a:t>
            </a:r>
            <a:r>
              <a:rPr lang="en-US" dirty="0"/>
              <a:t> </a:t>
            </a:r>
            <a:r>
              <a:rPr lang="en-US" dirty="0" err="1"/>
              <a:t>مطرد</a:t>
            </a:r>
            <a:r>
              <a:rPr lang="en-US" dirty="0"/>
              <a:t> </a:t>
            </a:r>
            <a:r>
              <a:rPr lang="en-US" dirty="0" err="1"/>
              <a:t>في</a:t>
            </a:r>
            <a:r>
              <a:rPr lang="en-US" dirty="0"/>
              <a:t> </a:t>
            </a:r>
            <a:r>
              <a:rPr lang="en-US" dirty="0" err="1"/>
              <a:t>الحجم</a:t>
            </a:r>
            <a:r>
              <a:rPr lang="en-US" dirty="0"/>
              <a:t> </a:t>
            </a:r>
            <a:r>
              <a:rPr lang="en-US" dirty="0" err="1"/>
              <a:t>والتأثير</a:t>
            </a:r>
            <a:r>
              <a:rPr lang="en-US" dirty="0"/>
              <a:t> </a:t>
            </a:r>
            <a:r>
              <a:rPr lang="en-US" dirty="0" err="1"/>
              <a:t>على</a:t>
            </a:r>
            <a:r>
              <a:rPr lang="en-US" dirty="0"/>
              <a:t> </a:t>
            </a:r>
            <a:r>
              <a:rPr lang="en-US" dirty="0" err="1"/>
              <a:t>حد</a:t>
            </a:r>
            <a:r>
              <a:rPr lang="en-US" dirty="0"/>
              <a:t> </a:t>
            </a:r>
            <a:r>
              <a:rPr lang="en-US" dirty="0" err="1"/>
              <a:t>سواء</a:t>
            </a:r>
            <a:r>
              <a:rPr lang="en-US" dirty="0"/>
              <a:t>.</a:t>
            </a:r>
          </a:p>
        </p:txBody>
      </p:sp>
      <p:sp>
        <p:nvSpPr>
          <p:cNvPr id="6" name="Rectangle 5"/>
          <p:cNvSpPr/>
          <p:nvPr/>
        </p:nvSpPr>
        <p:spPr>
          <a:xfrm>
            <a:off x="4179646" y="3078109"/>
            <a:ext cx="1807536" cy="738664"/>
          </a:xfrm>
          <a:prstGeom prst="rect">
            <a:avLst/>
          </a:prstGeom>
        </p:spPr>
        <p:txBody>
          <a:bodyPr wrap="square">
            <a:spAutoFit/>
          </a:bodyPr>
          <a:lstStyle/>
          <a:p>
            <a:pPr algn="r" rtl="1"/>
            <a:r>
              <a:rPr lang="ar-DZ" dirty="0"/>
              <a:t>هدف شركة </a:t>
            </a:r>
            <a:r>
              <a:rPr lang="en-US" dirty="0"/>
              <a:t>Nike، "</a:t>
            </a:r>
            <a:r>
              <a:rPr lang="ar-DZ" dirty="0"/>
              <a:t>لجلب الإلهام والابتكار لكل رياضي في العالم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91" name="Google Shape;1391;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b="1" dirty="0" smtClean="0">
                <a:solidFill>
                  <a:schemeClr val="tx2"/>
                </a:solidFill>
                <a:latin typeface="DG Ghayaty" panose="02000800000000090000" pitchFamily="2" charset="-78"/>
                <a:cs typeface="DG Ghayaty" panose="02000800000000090000" pitchFamily="2" charset="-78"/>
              </a:rPr>
              <a:t>المقدمة</a:t>
            </a:r>
            <a:endParaRPr b="1" dirty="0">
              <a:solidFill>
                <a:schemeClr val="tx2"/>
              </a:solidFill>
              <a:latin typeface="DG Ghayaty" panose="02000800000000090000" pitchFamily="2" charset="-78"/>
              <a:cs typeface="DG Ghayaty" panose="02000800000000090000" pitchFamily="2" charset="-78"/>
            </a:endParaRPr>
          </a:p>
        </p:txBody>
      </p:sp>
      <p:sp>
        <p:nvSpPr>
          <p:cNvPr id="2" name="Rectangle 1"/>
          <p:cNvSpPr/>
          <p:nvPr/>
        </p:nvSpPr>
        <p:spPr>
          <a:xfrm>
            <a:off x="801385" y="1649182"/>
            <a:ext cx="7073757" cy="2677656"/>
          </a:xfrm>
          <a:prstGeom prst="rect">
            <a:avLst/>
          </a:prstGeom>
        </p:spPr>
        <p:txBody>
          <a:bodyPr wrap="square">
            <a:spAutoFit/>
          </a:bodyPr>
          <a:lstStyle/>
          <a:p>
            <a:pPr algn="just" rtl="1">
              <a:lnSpc>
                <a:spcPct val="150000"/>
              </a:lnSpc>
            </a:pPr>
            <a:r>
              <a:rPr lang="ar-DZ" dirty="0" smtClean="0">
                <a:solidFill>
                  <a:schemeClr val="tx1"/>
                </a:solidFill>
                <a:latin typeface="Segoe UI Historic" panose="020B0502040204020203" pitchFamily="34" charset="0"/>
              </a:rPr>
              <a:t>لمحة </a:t>
            </a:r>
            <a:r>
              <a:rPr lang="ar-DZ" dirty="0">
                <a:solidFill>
                  <a:schemeClr val="tx1"/>
                </a:solidFill>
                <a:latin typeface="Segoe UI Historic" panose="020B0502040204020203" pitchFamily="34" charset="0"/>
              </a:rPr>
              <a:t>تاريخية عن نايك وكيف تأسست وتطورت لتصبح علامة تجارية عالمية رائدة. رؤية ورسالة نايك واستراتيجيتها التسويقية الناجحة. نموذج أعمال نايك: كيف تصمم وتنتج وتسوق نايك منتجاتها الرياضية. قنوات التوزيع الرئيسية (متاجر التجزئة، متاجر التجزئة الخاصة بها، إلخ). استراتيجيات التسعير والتوسع الجغرافي. استراتيجية العلامة التجارية والتسويق: بناء علامة نايك القوية عالميًا وحملاتها التسويقية الأيقونية. استخدام المشاهير والرياضيين للترويج للمنتجات. التركيز على الابتكار والتكنولوجيا في تصميم المنتجات. التحديات والفرص: كيف تتعامل نايك مع المنافسة الشديدة والتغيرات في أذواق المستهلكين. توسيع نطاق الأعمال في الأسواق الناشئة والقطاعات الجديدة. الاستدامة والمسؤولية الاجتماعية للشركات كفرص للنمو. هذه هي بعض النقاط الرئيسية التي يمكن تناولها في دراسة حالة لشركة نايك الرائدة في مجال الرياضة والمنتجات الرياضية. يمكن التوسع في أي من هذه النقاط بناءً على الاحتياجات المحددة للدراسة.</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5"/>
          <p:cNvSpPr txBox="1">
            <a:spLocks noGrp="1"/>
          </p:cNvSpPr>
          <p:nvPr>
            <p:ph type="title"/>
          </p:nvPr>
        </p:nvSpPr>
        <p:spPr>
          <a:xfrm>
            <a:off x="924227" y="1869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dirty="0" smtClean="0">
                <a:solidFill>
                  <a:schemeClr val="lt2"/>
                </a:solidFill>
                <a:latin typeface="DG Ghayaty" panose="02000800000000090000" pitchFamily="2" charset="-78"/>
                <a:cs typeface="DG Ghayaty" panose="02000800000000090000" pitchFamily="2" charset="-78"/>
              </a:rPr>
              <a:t>نبذة حول شركة نايك</a:t>
            </a:r>
            <a:endParaRPr dirty="0">
              <a:solidFill>
                <a:schemeClr val="lt2"/>
              </a:solidFill>
              <a:latin typeface="DG Ghayaty" panose="02000800000000090000" pitchFamily="2" charset="-78"/>
              <a:cs typeface="DG Ghayaty" panose="02000800000000090000" pitchFamily="2" charset="-78"/>
            </a:endParaRPr>
          </a:p>
        </p:txBody>
      </p:sp>
      <p:sp>
        <p:nvSpPr>
          <p:cNvPr id="1115" name="Google Shape;1115;p35"/>
          <p:cNvSpPr txBox="1">
            <a:spLocks noGrp="1"/>
          </p:cNvSpPr>
          <p:nvPr>
            <p:ph type="body" idx="1"/>
          </p:nvPr>
        </p:nvSpPr>
        <p:spPr>
          <a:xfrm>
            <a:off x="285340" y="788456"/>
            <a:ext cx="8237314" cy="4355044"/>
          </a:xfrm>
          <a:prstGeom prst="rect">
            <a:avLst/>
          </a:prstGeom>
        </p:spPr>
        <p:txBody>
          <a:bodyPr spcFirstLastPara="1" wrap="square" lIns="91425" tIns="91425" rIns="91425" bIns="91425" anchor="ctr" anchorCtr="0">
            <a:noAutofit/>
          </a:bodyPr>
          <a:lstStyle/>
          <a:p>
            <a:pPr marL="0" lvl="0" indent="0" algn="just" rtl="1">
              <a:lnSpc>
                <a:spcPct val="150000"/>
              </a:lnSpc>
              <a:buClr>
                <a:srgbClr val="A3816A"/>
              </a:buClr>
              <a:buSzPts val="1100"/>
              <a:buNone/>
            </a:pPr>
            <a:r>
              <a:rPr lang="ar-DZ" dirty="0" smtClean="0"/>
              <a:t>	شركة </a:t>
            </a:r>
            <a:r>
              <a:rPr lang="ar-DZ" dirty="0"/>
              <a:t>نايكي </a:t>
            </a:r>
            <a:r>
              <a:rPr lang="en-US" dirty="0" smtClean="0"/>
              <a:t>Nike) </a:t>
            </a:r>
            <a:r>
              <a:rPr lang="ar-DZ" dirty="0"/>
              <a:t>)</a:t>
            </a:r>
            <a:r>
              <a:rPr lang="ar-DZ" dirty="0" smtClean="0"/>
              <a:t>هي </a:t>
            </a:r>
            <a:r>
              <a:rPr lang="ar-DZ" dirty="0"/>
              <a:t>شركة أمريكية عملاقة متخصصة في تصنيع المنتجات الرياضية. تأسست الشركة في عام 1964 على يد </a:t>
            </a:r>
            <a:r>
              <a:rPr lang="ar-DZ" b="1" dirty="0"/>
              <a:t>بيل باوربان وفيل نايت </a:t>
            </a:r>
            <a:r>
              <a:rPr lang="ar-DZ" dirty="0"/>
              <a:t>في مدينة بورتلاند بولاية أوريغون. وتعتبر نايكي من أكبر وأشهر العلامات التجارية العالمية في مجال المنتجات الرياضية مثل الأحذية والملابس والإكسسوارات. فيما يلي نبذة موجزة عن شركة نايكي: تشتهر نايكي بشعارها الشهير "</a:t>
            </a:r>
            <a:r>
              <a:rPr lang="en-US" dirty="0"/>
              <a:t>Just Do It" </a:t>
            </a:r>
            <a:r>
              <a:rPr lang="ar-DZ" dirty="0"/>
              <a:t>والذي أطلقته عام 1988. تمتلك الشركة أكثر من 1100 متجر حول العالم في أكثر من 200 دولة. تتخصص نايكي في تصميم وتصنيع الأحذية الرياضية والملابس والإكسسوارات لمختلف الرياضات مثل كرة القدم وألعاب القوى والمشي وركوب الدراجات والجري وغيرها. تعاونت الشركة مع العديد من الرياضيين المشهورين في عالم المحترفين مثل مايكل جوردان وتايجر وودز وكريستيانو رونالدو. حققت نايكي في عام 2022 إيرادات بلغت 46.7 مليار دولار أمريكي. تعتمد نايكي إستراتيجية التصميم المبتكر والتكنولوجيا </a:t>
            </a:r>
            <a:r>
              <a:rPr lang="ar-DZ" dirty="0" smtClean="0"/>
              <a:t>المتطورة </a:t>
            </a:r>
            <a:r>
              <a:rPr lang="ar-DZ" dirty="0"/>
              <a:t>في منتجاتها </a:t>
            </a:r>
            <a:r>
              <a:rPr lang="ar-DZ" dirty="0" smtClean="0"/>
              <a:t>لتحقيق أفضل آداء رياضي .</a:t>
            </a:r>
            <a:endParaRPr dirty="0"/>
          </a:p>
        </p:txBody>
      </p:sp>
      <p:grpSp>
        <p:nvGrpSpPr>
          <p:cNvPr id="1117" name="Google Shape;1117;p35"/>
          <p:cNvGrpSpPr/>
          <p:nvPr/>
        </p:nvGrpSpPr>
        <p:grpSpPr>
          <a:xfrm>
            <a:off x="7276090" y="186900"/>
            <a:ext cx="1637021" cy="1476212"/>
            <a:chOff x="905425" y="238125"/>
            <a:chExt cx="5807100" cy="5236650"/>
          </a:xfrm>
        </p:grpSpPr>
        <p:sp>
          <p:nvSpPr>
            <p:cNvPr id="1118" name="Google Shape;1118;p35"/>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5"/>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5"/>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5"/>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5"/>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5"/>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5"/>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616" y="90958"/>
            <a:ext cx="1879968" cy="13372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4494" b="22215"/>
          <a:stretch/>
        </p:blipFill>
        <p:spPr>
          <a:xfrm>
            <a:off x="1415681" y="1801188"/>
            <a:ext cx="6345405" cy="1804937"/>
          </a:xfrm>
          <a:prstGeom prst="rect">
            <a:avLst/>
          </a:prstGeom>
        </p:spPr>
      </p:pic>
      <p:sp>
        <p:nvSpPr>
          <p:cNvPr id="6" name="Google Shape;1114;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dirty="0" smtClean="0">
                <a:solidFill>
                  <a:schemeClr val="lt2"/>
                </a:solidFill>
                <a:latin typeface="DG Ghayaty" panose="02000800000000090000" pitchFamily="2" charset="-78"/>
                <a:cs typeface="DG Ghayaty" panose="02000800000000090000" pitchFamily="2" charset="-78"/>
              </a:rPr>
              <a:t>تطور تصميم شركة نايك</a:t>
            </a:r>
            <a:endParaRPr dirty="0">
              <a:solidFill>
                <a:schemeClr val="lt2"/>
              </a:solidFill>
              <a:latin typeface="DG Ghayaty" panose="02000800000000090000" pitchFamily="2" charset="-78"/>
              <a:cs typeface="DG Ghayaty" panose="02000800000000090000" pitchFamily="2" charset="-78"/>
            </a:endParaRPr>
          </a:p>
        </p:txBody>
      </p:sp>
    </p:spTree>
    <p:extLst>
      <p:ext uri="{BB962C8B-B14F-4D97-AF65-F5344CB8AC3E}">
        <p14:creationId xmlns:p14="http://schemas.microsoft.com/office/powerpoint/2010/main" val="3806219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4"/>
        <p:cNvGrpSpPr/>
        <p:nvPr/>
      </p:nvGrpSpPr>
      <p:grpSpPr>
        <a:xfrm>
          <a:off x="0" y="0"/>
          <a:ext cx="0" cy="0"/>
          <a:chOff x="0" y="0"/>
          <a:chExt cx="0" cy="0"/>
        </a:xfrm>
      </p:grpSpPr>
      <p:sp>
        <p:nvSpPr>
          <p:cNvPr id="2185" name="Google Shape;2185;p51"/>
          <p:cNvSpPr txBox="1">
            <a:spLocks noGrp="1"/>
          </p:cNvSpPr>
          <p:nvPr>
            <p:ph type="body" idx="1"/>
          </p:nvPr>
        </p:nvSpPr>
        <p:spPr>
          <a:xfrm>
            <a:off x="720000" y="661500"/>
            <a:ext cx="3395700" cy="2104200"/>
          </a:xfrm>
          <a:prstGeom prst="rect">
            <a:avLst/>
          </a:prstGeom>
        </p:spPr>
        <p:txBody>
          <a:bodyPr spcFirstLastPara="1" wrap="square" lIns="91425" tIns="91425" rIns="91425" bIns="91425" anchor="ctr" anchorCtr="0">
            <a:noAutofit/>
          </a:bodyPr>
          <a:lstStyle/>
          <a:p>
            <a:pPr marL="0" lvl="0" indent="0"/>
            <a:r>
              <a:rPr lang="en" b="1" dirty="0" smtClean="0"/>
              <a:t>USA</a:t>
            </a:r>
            <a:endParaRPr lang="en" b="1" dirty="0"/>
          </a:p>
          <a:p>
            <a:pPr marL="0" lvl="0" indent="0"/>
            <a:r>
              <a:rPr lang="en-US" b="1" dirty="0" smtClean="0">
                <a:solidFill>
                  <a:schemeClr val="tx2">
                    <a:lumMod val="60000"/>
                    <a:lumOff val="40000"/>
                  </a:schemeClr>
                </a:solidFill>
              </a:rPr>
              <a:t>Beaverton</a:t>
            </a:r>
            <a:r>
              <a:rPr lang="en-US" b="1" dirty="0">
                <a:solidFill>
                  <a:schemeClr val="tx2">
                    <a:lumMod val="60000"/>
                    <a:lumOff val="40000"/>
                  </a:schemeClr>
                </a:solidFill>
              </a:rPr>
              <a:t>, Oregon</a:t>
            </a:r>
            <a:endParaRPr b="1" dirty="0">
              <a:solidFill>
                <a:schemeClr val="tx2">
                  <a:lumMod val="60000"/>
                  <a:lumOff val="40000"/>
                </a:schemeClr>
              </a:solidFill>
              <a:highlight>
                <a:srgbClr val="000000"/>
              </a:highligh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148" y="-61176"/>
            <a:ext cx="5265852" cy="52658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grpSp>
        <p:nvGrpSpPr>
          <p:cNvPr id="936" name="Google Shape;936;p30"/>
          <p:cNvGrpSpPr/>
          <p:nvPr/>
        </p:nvGrpSpPr>
        <p:grpSpPr>
          <a:xfrm flipH="1">
            <a:off x="7565829" y="565311"/>
            <a:ext cx="1430869" cy="1290311"/>
            <a:chOff x="905425" y="238125"/>
            <a:chExt cx="5807100" cy="5236650"/>
          </a:xfrm>
        </p:grpSpPr>
        <p:sp>
          <p:nvSpPr>
            <p:cNvPr id="937" name="Google Shape;937;p30"/>
            <p:cNvSpPr/>
            <p:nvPr/>
          </p:nvSpPr>
          <p:spPr>
            <a:xfrm>
              <a:off x="2514475" y="263050"/>
              <a:ext cx="2589675" cy="25"/>
            </a:xfrm>
            <a:custGeom>
              <a:avLst/>
              <a:gdLst/>
              <a:ahLst/>
              <a:cxnLst/>
              <a:rect l="l" t="t" r="r" b="b"/>
              <a:pathLst>
                <a:path w="103587" h="1" extrusionOk="0">
                  <a:moveTo>
                    <a:pt x="1" y="1"/>
                  </a:moveTo>
                  <a:lnTo>
                    <a:pt x="103587"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0"/>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a:off x="1894150" y="695450"/>
              <a:ext cx="3829650" cy="25"/>
            </a:xfrm>
            <a:custGeom>
              <a:avLst/>
              <a:gdLst/>
              <a:ahLst/>
              <a:cxnLst/>
              <a:rect l="l" t="t" r="r" b="b"/>
              <a:pathLst>
                <a:path w="153186" h="1" extrusionOk="0">
                  <a:moveTo>
                    <a:pt x="0" y="1"/>
                  </a:moveTo>
                  <a:lnTo>
                    <a:pt x="153185"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0"/>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0"/>
            <p:cNvSpPr/>
            <p:nvPr/>
          </p:nvSpPr>
          <p:spPr>
            <a:xfrm>
              <a:off x="1489375" y="1127850"/>
              <a:ext cx="4639875" cy="25"/>
            </a:xfrm>
            <a:custGeom>
              <a:avLst/>
              <a:gdLst/>
              <a:ahLst/>
              <a:cxnLst/>
              <a:rect l="l" t="t" r="r" b="b"/>
              <a:pathLst>
                <a:path w="185595" h="1" extrusionOk="0">
                  <a:moveTo>
                    <a:pt x="1" y="1"/>
                  </a:moveTo>
                  <a:lnTo>
                    <a:pt x="185594"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0"/>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0"/>
            <p:cNvSpPr/>
            <p:nvPr/>
          </p:nvSpPr>
          <p:spPr>
            <a:xfrm>
              <a:off x="1189000" y="1559550"/>
              <a:ext cx="5240000" cy="25"/>
            </a:xfrm>
            <a:custGeom>
              <a:avLst/>
              <a:gdLst/>
              <a:ahLst/>
              <a:cxnLst/>
              <a:rect l="l" t="t" r="r" b="b"/>
              <a:pathLst>
                <a:path w="209600" h="1" extrusionOk="0">
                  <a:moveTo>
                    <a:pt x="0" y="1"/>
                  </a:moveTo>
                  <a:lnTo>
                    <a:pt x="209599"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1040125" y="1991950"/>
              <a:ext cx="5538375" cy="25"/>
            </a:xfrm>
            <a:custGeom>
              <a:avLst/>
              <a:gdLst/>
              <a:ahLst/>
              <a:cxnLst/>
              <a:rect l="l" t="t" r="r" b="b"/>
              <a:pathLst>
                <a:path w="221535" h="1" extrusionOk="0">
                  <a:moveTo>
                    <a:pt x="0" y="1"/>
                  </a:moveTo>
                  <a:lnTo>
                    <a:pt x="221535"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0"/>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a:off x="939100" y="2424350"/>
              <a:ext cx="5740450" cy="25"/>
            </a:xfrm>
            <a:custGeom>
              <a:avLst/>
              <a:gdLst/>
              <a:ahLst/>
              <a:cxnLst/>
              <a:rect l="l" t="t" r="r" b="b"/>
              <a:pathLst>
                <a:path w="229618" h="1" extrusionOk="0">
                  <a:moveTo>
                    <a:pt x="0" y="1"/>
                  </a:moveTo>
                  <a:lnTo>
                    <a:pt x="229617"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a:off x="905425" y="2856125"/>
              <a:ext cx="5807100" cy="25"/>
            </a:xfrm>
            <a:custGeom>
              <a:avLst/>
              <a:gdLst/>
              <a:ahLst/>
              <a:cxnLst/>
              <a:rect l="l" t="t" r="r" b="b"/>
              <a:pathLst>
                <a:path w="232284" h="1" extrusionOk="0">
                  <a:moveTo>
                    <a:pt x="0" y="0"/>
                  </a:moveTo>
                  <a:lnTo>
                    <a:pt x="232283"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0"/>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a:off x="937100" y="3288525"/>
              <a:ext cx="5743775" cy="25"/>
            </a:xfrm>
            <a:custGeom>
              <a:avLst/>
              <a:gdLst/>
              <a:ahLst/>
              <a:cxnLst/>
              <a:rect l="l" t="t" r="r" b="b"/>
              <a:pathLst>
                <a:path w="229751" h="1" extrusionOk="0">
                  <a:moveTo>
                    <a:pt x="0" y="0"/>
                  </a:moveTo>
                  <a:lnTo>
                    <a:pt x="229751"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a:off x="1036775" y="3720925"/>
              <a:ext cx="5544425" cy="25"/>
            </a:xfrm>
            <a:custGeom>
              <a:avLst/>
              <a:gdLst/>
              <a:ahLst/>
              <a:cxnLst/>
              <a:rect l="l" t="t" r="r" b="b"/>
              <a:pathLst>
                <a:path w="221777" h="1" extrusionOk="0">
                  <a:moveTo>
                    <a:pt x="1" y="0"/>
                  </a:moveTo>
                  <a:lnTo>
                    <a:pt x="22177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1189000" y="4152625"/>
              <a:ext cx="5240000" cy="25"/>
            </a:xfrm>
            <a:custGeom>
              <a:avLst/>
              <a:gdLst/>
              <a:ahLst/>
              <a:cxnLst/>
              <a:rect l="l" t="t" r="r" b="b"/>
              <a:pathLst>
                <a:path w="209600" h="1" extrusionOk="0">
                  <a:moveTo>
                    <a:pt x="0" y="0"/>
                  </a:moveTo>
                  <a:lnTo>
                    <a:pt x="209599"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1481300" y="4585025"/>
              <a:ext cx="4655375" cy="25"/>
            </a:xfrm>
            <a:custGeom>
              <a:avLst/>
              <a:gdLst/>
              <a:ahLst/>
              <a:cxnLst/>
              <a:rect l="l" t="t" r="r" b="b"/>
              <a:pathLst>
                <a:path w="186215" h="1" extrusionOk="0">
                  <a:moveTo>
                    <a:pt x="0" y="0"/>
                  </a:moveTo>
                  <a:lnTo>
                    <a:pt x="18621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1894150" y="5017425"/>
              <a:ext cx="3829650" cy="25"/>
            </a:xfrm>
            <a:custGeom>
              <a:avLst/>
              <a:gdLst/>
              <a:ahLst/>
              <a:cxnLst/>
              <a:rect l="l" t="t" r="r" b="b"/>
              <a:pathLst>
                <a:path w="153186" h="1" extrusionOk="0">
                  <a:moveTo>
                    <a:pt x="0" y="0"/>
                  </a:moveTo>
                  <a:lnTo>
                    <a:pt x="15318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2553550" y="5449175"/>
              <a:ext cx="2510900" cy="25"/>
            </a:xfrm>
            <a:custGeom>
              <a:avLst/>
              <a:gdLst/>
              <a:ahLst/>
              <a:cxnLst/>
              <a:rect l="l" t="t" r="r" b="b"/>
              <a:pathLst>
                <a:path w="100436" h="1" extrusionOk="0">
                  <a:moveTo>
                    <a:pt x="0" y="0"/>
                  </a:moveTo>
                  <a:lnTo>
                    <a:pt x="10043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30"/>
          <p:cNvGrpSpPr/>
          <p:nvPr/>
        </p:nvGrpSpPr>
        <p:grpSpPr>
          <a:xfrm flipH="1">
            <a:off x="85327" y="1498393"/>
            <a:ext cx="685819" cy="618448"/>
            <a:chOff x="905425" y="238125"/>
            <a:chExt cx="5807100" cy="5236650"/>
          </a:xfrm>
        </p:grpSpPr>
        <p:sp>
          <p:nvSpPr>
            <p:cNvPr id="964" name="Google Shape;964;p30"/>
            <p:cNvSpPr/>
            <p:nvPr/>
          </p:nvSpPr>
          <p:spPr>
            <a:xfrm>
              <a:off x="2514475" y="263050"/>
              <a:ext cx="2589675" cy="25"/>
            </a:xfrm>
            <a:custGeom>
              <a:avLst/>
              <a:gdLst/>
              <a:ahLst/>
              <a:cxnLst/>
              <a:rect l="l" t="t" r="r" b="b"/>
              <a:pathLst>
                <a:path w="103587" h="1" extrusionOk="0">
                  <a:moveTo>
                    <a:pt x="1" y="1"/>
                  </a:moveTo>
                  <a:lnTo>
                    <a:pt x="103587"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1894150" y="695450"/>
              <a:ext cx="3829650" cy="25"/>
            </a:xfrm>
            <a:custGeom>
              <a:avLst/>
              <a:gdLst/>
              <a:ahLst/>
              <a:cxnLst/>
              <a:rect l="l" t="t" r="r" b="b"/>
              <a:pathLst>
                <a:path w="153186" h="1" extrusionOk="0">
                  <a:moveTo>
                    <a:pt x="0" y="1"/>
                  </a:moveTo>
                  <a:lnTo>
                    <a:pt x="153185"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1489375" y="1127850"/>
              <a:ext cx="4639875" cy="25"/>
            </a:xfrm>
            <a:custGeom>
              <a:avLst/>
              <a:gdLst/>
              <a:ahLst/>
              <a:cxnLst/>
              <a:rect l="l" t="t" r="r" b="b"/>
              <a:pathLst>
                <a:path w="185595" h="1" extrusionOk="0">
                  <a:moveTo>
                    <a:pt x="1" y="1"/>
                  </a:moveTo>
                  <a:lnTo>
                    <a:pt x="185594"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1189000" y="1559550"/>
              <a:ext cx="5240000" cy="25"/>
            </a:xfrm>
            <a:custGeom>
              <a:avLst/>
              <a:gdLst/>
              <a:ahLst/>
              <a:cxnLst/>
              <a:rect l="l" t="t" r="r" b="b"/>
              <a:pathLst>
                <a:path w="209600" h="1" extrusionOk="0">
                  <a:moveTo>
                    <a:pt x="0" y="1"/>
                  </a:moveTo>
                  <a:lnTo>
                    <a:pt x="209599"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1040125" y="1991950"/>
              <a:ext cx="5538375" cy="25"/>
            </a:xfrm>
            <a:custGeom>
              <a:avLst/>
              <a:gdLst/>
              <a:ahLst/>
              <a:cxnLst/>
              <a:rect l="l" t="t" r="r" b="b"/>
              <a:pathLst>
                <a:path w="221535" h="1" extrusionOk="0">
                  <a:moveTo>
                    <a:pt x="0" y="1"/>
                  </a:moveTo>
                  <a:lnTo>
                    <a:pt x="221535"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939100" y="2424350"/>
              <a:ext cx="5740450" cy="25"/>
            </a:xfrm>
            <a:custGeom>
              <a:avLst/>
              <a:gdLst/>
              <a:ahLst/>
              <a:cxnLst/>
              <a:rect l="l" t="t" r="r" b="b"/>
              <a:pathLst>
                <a:path w="229618" h="1" extrusionOk="0">
                  <a:moveTo>
                    <a:pt x="0" y="1"/>
                  </a:moveTo>
                  <a:lnTo>
                    <a:pt x="229617"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905425" y="2856125"/>
              <a:ext cx="5807100" cy="25"/>
            </a:xfrm>
            <a:custGeom>
              <a:avLst/>
              <a:gdLst/>
              <a:ahLst/>
              <a:cxnLst/>
              <a:rect l="l" t="t" r="r" b="b"/>
              <a:pathLst>
                <a:path w="232284" h="1" extrusionOk="0">
                  <a:moveTo>
                    <a:pt x="0" y="0"/>
                  </a:moveTo>
                  <a:lnTo>
                    <a:pt x="232283"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937100" y="3288525"/>
              <a:ext cx="5743775" cy="25"/>
            </a:xfrm>
            <a:custGeom>
              <a:avLst/>
              <a:gdLst/>
              <a:ahLst/>
              <a:cxnLst/>
              <a:rect l="l" t="t" r="r" b="b"/>
              <a:pathLst>
                <a:path w="229751" h="1" extrusionOk="0">
                  <a:moveTo>
                    <a:pt x="0" y="0"/>
                  </a:moveTo>
                  <a:lnTo>
                    <a:pt x="229751"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1036775" y="3720925"/>
              <a:ext cx="5544425" cy="25"/>
            </a:xfrm>
            <a:custGeom>
              <a:avLst/>
              <a:gdLst/>
              <a:ahLst/>
              <a:cxnLst/>
              <a:rect l="l" t="t" r="r" b="b"/>
              <a:pathLst>
                <a:path w="221777" h="1" extrusionOk="0">
                  <a:moveTo>
                    <a:pt x="1" y="0"/>
                  </a:moveTo>
                  <a:lnTo>
                    <a:pt x="22177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1189000" y="4152625"/>
              <a:ext cx="5240000" cy="25"/>
            </a:xfrm>
            <a:custGeom>
              <a:avLst/>
              <a:gdLst/>
              <a:ahLst/>
              <a:cxnLst/>
              <a:rect l="l" t="t" r="r" b="b"/>
              <a:pathLst>
                <a:path w="209600" h="1" extrusionOk="0">
                  <a:moveTo>
                    <a:pt x="0" y="0"/>
                  </a:moveTo>
                  <a:lnTo>
                    <a:pt x="209599"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1481300" y="4585025"/>
              <a:ext cx="4655375" cy="25"/>
            </a:xfrm>
            <a:custGeom>
              <a:avLst/>
              <a:gdLst/>
              <a:ahLst/>
              <a:cxnLst/>
              <a:rect l="l" t="t" r="r" b="b"/>
              <a:pathLst>
                <a:path w="186215" h="1" extrusionOk="0">
                  <a:moveTo>
                    <a:pt x="0" y="0"/>
                  </a:moveTo>
                  <a:lnTo>
                    <a:pt x="18621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1894150" y="5017425"/>
              <a:ext cx="3829650" cy="25"/>
            </a:xfrm>
            <a:custGeom>
              <a:avLst/>
              <a:gdLst/>
              <a:ahLst/>
              <a:cxnLst/>
              <a:rect l="l" t="t" r="r" b="b"/>
              <a:pathLst>
                <a:path w="153186" h="1" extrusionOk="0">
                  <a:moveTo>
                    <a:pt x="0" y="0"/>
                  </a:moveTo>
                  <a:lnTo>
                    <a:pt x="15318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a:off x="2553550" y="5449175"/>
              <a:ext cx="2510900" cy="25"/>
            </a:xfrm>
            <a:custGeom>
              <a:avLst/>
              <a:gdLst/>
              <a:ahLst/>
              <a:cxnLst/>
              <a:rect l="l" t="t" r="r" b="b"/>
              <a:pathLst>
                <a:path w="100436" h="1" extrusionOk="0">
                  <a:moveTo>
                    <a:pt x="0" y="0"/>
                  </a:moveTo>
                  <a:lnTo>
                    <a:pt x="10043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30"/>
          <p:cNvGrpSpPr/>
          <p:nvPr/>
        </p:nvGrpSpPr>
        <p:grpSpPr>
          <a:xfrm flipH="1">
            <a:off x="611188" y="3919695"/>
            <a:ext cx="1357119" cy="1223805"/>
            <a:chOff x="905425" y="238125"/>
            <a:chExt cx="5807100" cy="5236650"/>
          </a:xfrm>
        </p:grpSpPr>
        <p:sp>
          <p:nvSpPr>
            <p:cNvPr id="991" name="Google Shape;991;p30"/>
            <p:cNvSpPr/>
            <p:nvPr/>
          </p:nvSpPr>
          <p:spPr>
            <a:xfrm>
              <a:off x="2514475" y="263050"/>
              <a:ext cx="2589675" cy="25"/>
            </a:xfrm>
            <a:custGeom>
              <a:avLst/>
              <a:gdLst/>
              <a:ahLst/>
              <a:cxnLst/>
              <a:rect l="l" t="t" r="r" b="b"/>
              <a:pathLst>
                <a:path w="103587" h="1" extrusionOk="0">
                  <a:moveTo>
                    <a:pt x="1" y="1"/>
                  </a:moveTo>
                  <a:lnTo>
                    <a:pt x="103587"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1894150" y="695450"/>
              <a:ext cx="3829650" cy="25"/>
            </a:xfrm>
            <a:custGeom>
              <a:avLst/>
              <a:gdLst/>
              <a:ahLst/>
              <a:cxnLst/>
              <a:rect l="l" t="t" r="r" b="b"/>
              <a:pathLst>
                <a:path w="153186" h="1" extrusionOk="0">
                  <a:moveTo>
                    <a:pt x="0" y="1"/>
                  </a:moveTo>
                  <a:lnTo>
                    <a:pt x="153185"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1489375" y="1127850"/>
              <a:ext cx="4639875" cy="25"/>
            </a:xfrm>
            <a:custGeom>
              <a:avLst/>
              <a:gdLst/>
              <a:ahLst/>
              <a:cxnLst/>
              <a:rect l="l" t="t" r="r" b="b"/>
              <a:pathLst>
                <a:path w="185595" h="1" extrusionOk="0">
                  <a:moveTo>
                    <a:pt x="1" y="1"/>
                  </a:moveTo>
                  <a:lnTo>
                    <a:pt x="185594"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1189000" y="1559550"/>
              <a:ext cx="5240000" cy="25"/>
            </a:xfrm>
            <a:custGeom>
              <a:avLst/>
              <a:gdLst/>
              <a:ahLst/>
              <a:cxnLst/>
              <a:rect l="l" t="t" r="r" b="b"/>
              <a:pathLst>
                <a:path w="209600" h="1" extrusionOk="0">
                  <a:moveTo>
                    <a:pt x="0" y="1"/>
                  </a:moveTo>
                  <a:lnTo>
                    <a:pt x="209599"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0"/>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0"/>
            <p:cNvSpPr/>
            <p:nvPr/>
          </p:nvSpPr>
          <p:spPr>
            <a:xfrm>
              <a:off x="1040125" y="1991950"/>
              <a:ext cx="5538375" cy="25"/>
            </a:xfrm>
            <a:custGeom>
              <a:avLst/>
              <a:gdLst/>
              <a:ahLst/>
              <a:cxnLst/>
              <a:rect l="l" t="t" r="r" b="b"/>
              <a:pathLst>
                <a:path w="221535" h="1" extrusionOk="0">
                  <a:moveTo>
                    <a:pt x="0" y="1"/>
                  </a:moveTo>
                  <a:lnTo>
                    <a:pt x="221535"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939100" y="2424350"/>
              <a:ext cx="5740450" cy="25"/>
            </a:xfrm>
            <a:custGeom>
              <a:avLst/>
              <a:gdLst/>
              <a:ahLst/>
              <a:cxnLst/>
              <a:rect l="l" t="t" r="r" b="b"/>
              <a:pathLst>
                <a:path w="229618" h="1" extrusionOk="0">
                  <a:moveTo>
                    <a:pt x="0" y="1"/>
                  </a:moveTo>
                  <a:lnTo>
                    <a:pt x="229617" y="1"/>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0"/>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0"/>
            <p:cNvSpPr/>
            <p:nvPr/>
          </p:nvSpPr>
          <p:spPr>
            <a:xfrm>
              <a:off x="905425" y="2856125"/>
              <a:ext cx="5807100" cy="25"/>
            </a:xfrm>
            <a:custGeom>
              <a:avLst/>
              <a:gdLst/>
              <a:ahLst/>
              <a:cxnLst/>
              <a:rect l="l" t="t" r="r" b="b"/>
              <a:pathLst>
                <a:path w="232284" h="1" extrusionOk="0">
                  <a:moveTo>
                    <a:pt x="0" y="0"/>
                  </a:moveTo>
                  <a:lnTo>
                    <a:pt x="232283"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937100" y="3288525"/>
              <a:ext cx="5743775" cy="25"/>
            </a:xfrm>
            <a:custGeom>
              <a:avLst/>
              <a:gdLst/>
              <a:ahLst/>
              <a:cxnLst/>
              <a:rect l="l" t="t" r="r" b="b"/>
              <a:pathLst>
                <a:path w="229751" h="1" extrusionOk="0">
                  <a:moveTo>
                    <a:pt x="0" y="0"/>
                  </a:moveTo>
                  <a:lnTo>
                    <a:pt x="229751"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1036775" y="3720925"/>
              <a:ext cx="5544425" cy="25"/>
            </a:xfrm>
            <a:custGeom>
              <a:avLst/>
              <a:gdLst/>
              <a:ahLst/>
              <a:cxnLst/>
              <a:rect l="l" t="t" r="r" b="b"/>
              <a:pathLst>
                <a:path w="221777" h="1" extrusionOk="0">
                  <a:moveTo>
                    <a:pt x="1" y="0"/>
                  </a:moveTo>
                  <a:lnTo>
                    <a:pt x="22177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1189000" y="4152625"/>
              <a:ext cx="5240000" cy="25"/>
            </a:xfrm>
            <a:custGeom>
              <a:avLst/>
              <a:gdLst/>
              <a:ahLst/>
              <a:cxnLst/>
              <a:rect l="l" t="t" r="r" b="b"/>
              <a:pathLst>
                <a:path w="209600" h="1" extrusionOk="0">
                  <a:moveTo>
                    <a:pt x="0" y="0"/>
                  </a:moveTo>
                  <a:lnTo>
                    <a:pt x="209599"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a:off x="1481300" y="4585025"/>
              <a:ext cx="4655375" cy="25"/>
            </a:xfrm>
            <a:custGeom>
              <a:avLst/>
              <a:gdLst/>
              <a:ahLst/>
              <a:cxnLst/>
              <a:rect l="l" t="t" r="r" b="b"/>
              <a:pathLst>
                <a:path w="186215" h="1" extrusionOk="0">
                  <a:moveTo>
                    <a:pt x="0" y="0"/>
                  </a:moveTo>
                  <a:lnTo>
                    <a:pt x="18621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0"/>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0"/>
            <p:cNvSpPr/>
            <p:nvPr/>
          </p:nvSpPr>
          <p:spPr>
            <a:xfrm>
              <a:off x="1894150" y="5017425"/>
              <a:ext cx="3829650" cy="25"/>
            </a:xfrm>
            <a:custGeom>
              <a:avLst/>
              <a:gdLst/>
              <a:ahLst/>
              <a:cxnLst/>
              <a:rect l="l" t="t" r="r" b="b"/>
              <a:pathLst>
                <a:path w="153186" h="1" extrusionOk="0">
                  <a:moveTo>
                    <a:pt x="0" y="0"/>
                  </a:moveTo>
                  <a:lnTo>
                    <a:pt x="15318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a:off x="2553550" y="5449175"/>
              <a:ext cx="2510900" cy="25"/>
            </a:xfrm>
            <a:custGeom>
              <a:avLst/>
              <a:gdLst/>
              <a:ahLst/>
              <a:cxnLst/>
              <a:rect l="l" t="t" r="r" b="b"/>
              <a:pathLst>
                <a:path w="100436" h="1" extrusionOk="0">
                  <a:moveTo>
                    <a:pt x="0" y="0"/>
                  </a:moveTo>
                  <a:lnTo>
                    <a:pt x="10043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rgbClr val="FEFF00"/>
            </a:solidFill>
            <a:ln w="9525" cap="flat" cmpd="sng">
              <a:solidFill>
                <a:srgbClr val="FE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1268;p40"/>
          <p:cNvSpPr txBox="1">
            <a:spLocks/>
          </p:cNvSpPr>
          <p:nvPr/>
        </p:nvSpPr>
        <p:spPr>
          <a:xfrm>
            <a:off x="720000" y="445025"/>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5200"/>
              <a:buFont typeface="Poppins Black"/>
              <a:buNone/>
              <a:defRPr sz="4500" b="0" i="0" u="none" strike="noStrike" cap="none">
                <a:solidFill>
                  <a:schemeClr val="lt1"/>
                </a:solidFill>
                <a:latin typeface="Poppins ExtraBold"/>
                <a:ea typeface="Poppins ExtraBold"/>
                <a:cs typeface="Poppins ExtraBold"/>
                <a:sym typeface="Poppins ExtraBold"/>
              </a:defRPr>
            </a:lvl1pPr>
            <a:lvl2pPr marR="0" lvl="1" algn="ctr" rtl="0">
              <a:lnSpc>
                <a:spcPct val="100000"/>
              </a:lnSpc>
              <a:spcBef>
                <a:spcPts val="0"/>
              </a:spcBef>
              <a:spcAft>
                <a:spcPts val="0"/>
              </a:spcAft>
              <a:buClr>
                <a:srgbClr val="000000"/>
              </a:buClr>
              <a:buSzPts val="5200"/>
              <a:buFont typeface="Poppins Black"/>
              <a:buNone/>
              <a:defRPr sz="5200" b="0" i="0" u="none" strike="noStrike" cap="none">
                <a:solidFill>
                  <a:srgbClr val="000000"/>
                </a:solidFill>
                <a:latin typeface="Poppins Black"/>
                <a:ea typeface="Poppins Black"/>
                <a:cs typeface="Poppins Black"/>
                <a:sym typeface="Poppins Black"/>
              </a:defRPr>
            </a:lvl2pPr>
            <a:lvl3pPr marR="0" lvl="2" algn="ctr" rtl="0">
              <a:lnSpc>
                <a:spcPct val="100000"/>
              </a:lnSpc>
              <a:spcBef>
                <a:spcPts val="0"/>
              </a:spcBef>
              <a:spcAft>
                <a:spcPts val="0"/>
              </a:spcAft>
              <a:buClr>
                <a:srgbClr val="000000"/>
              </a:buClr>
              <a:buSzPts val="5200"/>
              <a:buFont typeface="Poppins Black"/>
              <a:buNone/>
              <a:defRPr sz="5200" b="0" i="0" u="none" strike="noStrike" cap="none">
                <a:solidFill>
                  <a:srgbClr val="000000"/>
                </a:solidFill>
                <a:latin typeface="Poppins Black"/>
                <a:ea typeface="Poppins Black"/>
                <a:cs typeface="Poppins Black"/>
                <a:sym typeface="Poppins Black"/>
              </a:defRPr>
            </a:lvl3pPr>
            <a:lvl4pPr marR="0" lvl="3" algn="ctr" rtl="0">
              <a:lnSpc>
                <a:spcPct val="100000"/>
              </a:lnSpc>
              <a:spcBef>
                <a:spcPts val="0"/>
              </a:spcBef>
              <a:spcAft>
                <a:spcPts val="0"/>
              </a:spcAft>
              <a:buClr>
                <a:srgbClr val="000000"/>
              </a:buClr>
              <a:buSzPts val="5200"/>
              <a:buFont typeface="Poppins Black"/>
              <a:buNone/>
              <a:defRPr sz="5200" b="0" i="0" u="none" strike="noStrike" cap="none">
                <a:solidFill>
                  <a:srgbClr val="000000"/>
                </a:solidFill>
                <a:latin typeface="Poppins Black"/>
                <a:ea typeface="Poppins Black"/>
                <a:cs typeface="Poppins Black"/>
                <a:sym typeface="Poppins Black"/>
              </a:defRPr>
            </a:lvl4pPr>
            <a:lvl5pPr marR="0" lvl="4" algn="ctr" rtl="0">
              <a:lnSpc>
                <a:spcPct val="100000"/>
              </a:lnSpc>
              <a:spcBef>
                <a:spcPts val="0"/>
              </a:spcBef>
              <a:spcAft>
                <a:spcPts val="0"/>
              </a:spcAft>
              <a:buClr>
                <a:srgbClr val="000000"/>
              </a:buClr>
              <a:buSzPts val="5200"/>
              <a:buFont typeface="Poppins Black"/>
              <a:buNone/>
              <a:defRPr sz="5200" b="0" i="0" u="none" strike="noStrike" cap="none">
                <a:solidFill>
                  <a:srgbClr val="000000"/>
                </a:solidFill>
                <a:latin typeface="Poppins Black"/>
                <a:ea typeface="Poppins Black"/>
                <a:cs typeface="Poppins Black"/>
                <a:sym typeface="Poppins Black"/>
              </a:defRPr>
            </a:lvl5pPr>
            <a:lvl6pPr marR="0" lvl="5" algn="ctr" rtl="0">
              <a:lnSpc>
                <a:spcPct val="100000"/>
              </a:lnSpc>
              <a:spcBef>
                <a:spcPts val="0"/>
              </a:spcBef>
              <a:spcAft>
                <a:spcPts val="0"/>
              </a:spcAft>
              <a:buClr>
                <a:srgbClr val="000000"/>
              </a:buClr>
              <a:buSzPts val="5200"/>
              <a:buFont typeface="Poppins Black"/>
              <a:buNone/>
              <a:defRPr sz="5200" b="0" i="0" u="none" strike="noStrike" cap="none">
                <a:solidFill>
                  <a:srgbClr val="000000"/>
                </a:solidFill>
                <a:latin typeface="Poppins Black"/>
                <a:ea typeface="Poppins Black"/>
                <a:cs typeface="Poppins Black"/>
                <a:sym typeface="Poppins Black"/>
              </a:defRPr>
            </a:lvl6pPr>
            <a:lvl7pPr marR="0" lvl="6" algn="ctr" rtl="0">
              <a:lnSpc>
                <a:spcPct val="100000"/>
              </a:lnSpc>
              <a:spcBef>
                <a:spcPts val="0"/>
              </a:spcBef>
              <a:spcAft>
                <a:spcPts val="0"/>
              </a:spcAft>
              <a:buClr>
                <a:srgbClr val="000000"/>
              </a:buClr>
              <a:buSzPts val="5200"/>
              <a:buFont typeface="Poppins Black"/>
              <a:buNone/>
              <a:defRPr sz="5200" b="0" i="0" u="none" strike="noStrike" cap="none">
                <a:solidFill>
                  <a:srgbClr val="000000"/>
                </a:solidFill>
                <a:latin typeface="Poppins Black"/>
                <a:ea typeface="Poppins Black"/>
                <a:cs typeface="Poppins Black"/>
                <a:sym typeface="Poppins Black"/>
              </a:defRPr>
            </a:lvl7pPr>
            <a:lvl8pPr marR="0" lvl="7" algn="ctr" rtl="0">
              <a:lnSpc>
                <a:spcPct val="100000"/>
              </a:lnSpc>
              <a:spcBef>
                <a:spcPts val="0"/>
              </a:spcBef>
              <a:spcAft>
                <a:spcPts val="0"/>
              </a:spcAft>
              <a:buClr>
                <a:srgbClr val="000000"/>
              </a:buClr>
              <a:buSzPts val="5200"/>
              <a:buFont typeface="Poppins Black"/>
              <a:buNone/>
              <a:defRPr sz="5200" b="0" i="0" u="none" strike="noStrike" cap="none">
                <a:solidFill>
                  <a:srgbClr val="000000"/>
                </a:solidFill>
                <a:latin typeface="Poppins Black"/>
                <a:ea typeface="Poppins Black"/>
                <a:cs typeface="Poppins Black"/>
                <a:sym typeface="Poppins Black"/>
              </a:defRPr>
            </a:lvl8pPr>
            <a:lvl9pPr marR="0" lvl="8" algn="ctr" rtl="0">
              <a:lnSpc>
                <a:spcPct val="100000"/>
              </a:lnSpc>
              <a:spcBef>
                <a:spcPts val="0"/>
              </a:spcBef>
              <a:spcAft>
                <a:spcPts val="0"/>
              </a:spcAft>
              <a:buClr>
                <a:srgbClr val="000000"/>
              </a:buClr>
              <a:buSzPts val="5200"/>
              <a:buFont typeface="Poppins Black"/>
              <a:buNone/>
              <a:defRPr sz="5200" b="0" i="0" u="none" strike="noStrike" cap="none">
                <a:solidFill>
                  <a:srgbClr val="000000"/>
                </a:solidFill>
                <a:latin typeface="Poppins Black"/>
                <a:ea typeface="Poppins Black"/>
                <a:cs typeface="Poppins Black"/>
                <a:sym typeface="Poppins Black"/>
              </a:defRPr>
            </a:lvl9pPr>
          </a:lstStyle>
          <a:p>
            <a:pPr algn="ctr"/>
            <a:r>
              <a:rPr lang="ar-DZ" b="1" dirty="0" smtClean="0">
                <a:solidFill>
                  <a:schemeClr val="tx1"/>
                </a:solidFill>
                <a:latin typeface="DG Ghayaty" panose="02000800000000090000" pitchFamily="2" charset="-78"/>
                <a:cs typeface="DG Ghayaty" panose="02000800000000090000" pitchFamily="2" charset="-78"/>
              </a:rPr>
              <a:t>المزيج التسويقي</a:t>
            </a:r>
            <a:endParaRPr lang="ar-DZ" b="1" dirty="0">
              <a:solidFill>
                <a:schemeClr val="tx1"/>
              </a:solidFill>
              <a:latin typeface="DG Ghayaty" panose="02000800000000090000" pitchFamily="2" charset="-78"/>
              <a:cs typeface="DG Ghayaty" panose="02000800000000090000" pitchFamily="2" charset="-78"/>
            </a:endParaRPr>
          </a:p>
        </p:txBody>
      </p:sp>
      <p:sp>
        <p:nvSpPr>
          <p:cNvPr id="2" name="TextBox 1"/>
          <p:cNvSpPr txBox="1"/>
          <p:nvPr/>
        </p:nvSpPr>
        <p:spPr>
          <a:xfrm>
            <a:off x="1289665" y="1689551"/>
            <a:ext cx="5678346" cy="2031325"/>
          </a:xfrm>
          <a:prstGeom prst="rect">
            <a:avLst/>
          </a:prstGeom>
          <a:noFill/>
        </p:spPr>
        <p:txBody>
          <a:bodyPr wrap="square" rtlCol="0">
            <a:spAutoFit/>
          </a:bodyPr>
          <a:lstStyle/>
          <a:p>
            <a:pPr algn="just" rtl="1">
              <a:lnSpc>
                <a:spcPct val="150000"/>
              </a:lnSpc>
            </a:pPr>
            <a:r>
              <a:rPr lang="ar-DZ" b="1" dirty="0">
                <a:solidFill>
                  <a:srgbClr val="FFC000"/>
                </a:solidFill>
              </a:rPr>
              <a:t>يحدد المزيج التسويقي لشركة </a:t>
            </a:r>
            <a:r>
              <a:rPr lang="ar-DZ" b="1" dirty="0" smtClean="0">
                <a:solidFill>
                  <a:srgbClr val="FFC000"/>
                </a:solidFill>
              </a:rPr>
              <a:t> </a:t>
            </a:r>
            <a:r>
              <a:rPr lang="en-US" b="1" dirty="0" smtClean="0">
                <a:solidFill>
                  <a:srgbClr val="FFC000"/>
                </a:solidFill>
              </a:rPr>
              <a:t>Nike </a:t>
            </a:r>
            <a:r>
              <a:rPr lang="en-US" b="1" dirty="0">
                <a:solidFill>
                  <a:srgbClr val="FFC000"/>
                </a:solidFill>
              </a:rPr>
              <a:t>Inc. (4Ps) </a:t>
            </a:r>
            <a:r>
              <a:rPr lang="ar-DZ" b="1" dirty="0">
                <a:solidFill>
                  <a:srgbClr val="FFC000"/>
                </a:solidFill>
              </a:rPr>
              <a:t>الربحية و نمو تجارة الأحذية والملابس والمعدات الرياضية يشير المزيج التسويقي للشركة إلى الاستراتيجيات والتكتيكات يتم تطبيقها لتنفيذ الخطة التسويقية، مع التركيز على المنتجات المكان والترويج والسعر (4</a:t>
            </a:r>
            <a:r>
              <a:rPr lang="en-US" b="1" dirty="0">
                <a:solidFill>
                  <a:srgbClr val="FFC000"/>
                </a:solidFill>
              </a:rPr>
              <a:t>Ps). </a:t>
            </a:r>
            <a:r>
              <a:rPr lang="ar-DZ" b="1" dirty="0">
                <a:solidFill>
                  <a:srgbClr val="FFC000"/>
                </a:solidFill>
              </a:rPr>
              <a:t>الشركة متخصصة في الأحذية المصممة لإرضاء الجميع احتياجات لاعبي كرة السلة وكرة القدم المحترفين ومع ذلك، يتم تسويق هذه المنتجات لجميع المستهلكين في جميع أنحاء العالم العالم، للأنشطة الرياضية والترفيهية، بناءً على تفاصيل مهمة شركة </a:t>
            </a:r>
            <a:r>
              <a:rPr lang="en-US" b="1" dirty="0">
                <a:solidFill>
                  <a:srgbClr val="FFC000"/>
                </a:solidFill>
              </a:rPr>
              <a:t>Nike </a:t>
            </a:r>
            <a:r>
              <a:rPr lang="ar-DZ" b="1" dirty="0">
                <a:solidFill>
                  <a:srgbClr val="FFC000"/>
                </a:solidFill>
              </a:rPr>
              <a:t>وبيانات الرؤية</a:t>
            </a:r>
            <a:endParaRPr lang="en-US" b="1" dirty="0">
              <a:solidFill>
                <a:srgbClr val="FFC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dirty="0" smtClean="0">
                <a:solidFill>
                  <a:schemeClr val="lt2"/>
                </a:solidFill>
              </a:rPr>
              <a:t>المزيج التسويقي</a:t>
            </a:r>
            <a:endParaRPr dirty="0"/>
          </a:p>
        </p:txBody>
      </p:sp>
      <p:sp>
        <p:nvSpPr>
          <p:cNvPr id="1269" name="Google Shape;1269;p40"/>
          <p:cNvSpPr txBox="1">
            <a:spLocks noGrp="1"/>
          </p:cNvSpPr>
          <p:nvPr>
            <p:ph type="subTitle" idx="1"/>
          </p:nvPr>
        </p:nvSpPr>
        <p:spPr>
          <a:xfrm>
            <a:off x="297712" y="1995684"/>
            <a:ext cx="3840288" cy="689100"/>
          </a:xfrm>
          <a:prstGeom prst="rect">
            <a:avLst/>
          </a:prstGeom>
        </p:spPr>
        <p:txBody>
          <a:bodyPr spcFirstLastPara="1" wrap="square" lIns="91425" tIns="91425" rIns="91425" bIns="91425" anchor="t" anchorCtr="0">
            <a:noAutofit/>
          </a:bodyPr>
          <a:lstStyle/>
          <a:p>
            <a:pPr marL="0" lvl="0" indent="0" algn="just" rtl="1"/>
            <a:r>
              <a:rPr lang="ar-DZ" dirty="0"/>
              <a:t>تقدم </a:t>
            </a:r>
            <a:r>
              <a:rPr lang="en-US" dirty="0"/>
              <a:t>Nike </a:t>
            </a:r>
            <a:r>
              <a:rPr lang="ar-DZ" dirty="0"/>
              <a:t>مجموعة واسعة من المنتجات، بما في ذلك الملابس والأحذية والمعدات. تركز منتجاتها بشكل عام على الجودة المتميزة ومجموعة واسعة من السلع لكل عشاق الرياضة من مزيجها التسويقي. تقود صناعة الملابس الرياضية وتحصل على أقصى إيرادات من بيع الأحذية الرياضية.</a:t>
            </a:r>
            <a:endParaRPr dirty="0"/>
          </a:p>
        </p:txBody>
      </p:sp>
      <p:sp>
        <p:nvSpPr>
          <p:cNvPr id="1271" name="Google Shape;1271;p40"/>
          <p:cNvSpPr txBox="1">
            <a:spLocks noGrp="1"/>
          </p:cNvSpPr>
          <p:nvPr>
            <p:ph type="subTitle" idx="5"/>
          </p:nvPr>
        </p:nvSpPr>
        <p:spPr>
          <a:xfrm>
            <a:off x="5330501" y="2101335"/>
            <a:ext cx="3115111" cy="940830"/>
          </a:xfrm>
          <a:prstGeom prst="rect">
            <a:avLst/>
          </a:prstGeom>
        </p:spPr>
        <p:txBody>
          <a:bodyPr spcFirstLastPara="1" wrap="square" lIns="91425" tIns="91425" rIns="91425" bIns="91425" anchor="t" anchorCtr="0">
            <a:noAutofit/>
          </a:bodyPr>
          <a:lstStyle/>
          <a:p>
            <a:pPr marL="0" lvl="0" indent="0" algn="just" rtl="1"/>
            <a:r>
              <a:rPr lang="ar-DZ" dirty="0" smtClean="0"/>
              <a:t>تستخدم </a:t>
            </a:r>
            <a:r>
              <a:rPr lang="en-US" dirty="0"/>
              <a:t>Nike </a:t>
            </a:r>
            <a:r>
              <a:rPr lang="ar-DZ" dirty="0"/>
              <a:t>مزيجًا من قيمنا وقسط على أساس التسعير لمنتجاتها. على أساس القيمة التسعير تعني أن الشركة تأخذ في الاعتبار ظروف السوق الحالية عند تحديد كيفية تسعير منتجاتها</a:t>
            </a:r>
            <a:endParaRPr dirty="0"/>
          </a:p>
        </p:txBody>
      </p:sp>
      <p:sp>
        <p:nvSpPr>
          <p:cNvPr id="1272" name="Google Shape;1272;p40"/>
          <p:cNvSpPr txBox="1">
            <a:spLocks noGrp="1"/>
          </p:cNvSpPr>
          <p:nvPr>
            <p:ph type="subTitle" idx="3"/>
          </p:nvPr>
        </p:nvSpPr>
        <p:spPr>
          <a:xfrm>
            <a:off x="1636600" y="1545225"/>
            <a:ext cx="2501400" cy="5085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dirty="0" smtClean="0">
                <a:solidFill>
                  <a:schemeClr val="lt2"/>
                </a:solidFill>
              </a:rPr>
              <a:t>المنتج</a:t>
            </a:r>
            <a:endParaRPr dirty="0"/>
          </a:p>
        </p:txBody>
      </p:sp>
      <p:sp>
        <p:nvSpPr>
          <p:cNvPr id="1273" name="Google Shape;1273;p40"/>
          <p:cNvSpPr txBox="1">
            <a:spLocks noGrp="1"/>
          </p:cNvSpPr>
          <p:nvPr>
            <p:ph type="subTitle" idx="4"/>
          </p:nvPr>
        </p:nvSpPr>
        <p:spPr>
          <a:xfrm>
            <a:off x="1636600" y="3546914"/>
            <a:ext cx="2501400" cy="5085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dirty="0" smtClean="0">
                <a:solidFill>
                  <a:schemeClr val="lt2"/>
                </a:solidFill>
              </a:rPr>
              <a:t>المكان </a:t>
            </a:r>
            <a:endParaRPr dirty="0"/>
          </a:p>
        </p:txBody>
      </p:sp>
      <p:sp>
        <p:nvSpPr>
          <p:cNvPr id="1296" name="Google Shape;1296;p40"/>
          <p:cNvSpPr txBox="1">
            <a:spLocks noGrp="1"/>
          </p:cNvSpPr>
          <p:nvPr>
            <p:ph type="subTitle" idx="7"/>
          </p:nvPr>
        </p:nvSpPr>
        <p:spPr>
          <a:xfrm>
            <a:off x="5742950" y="1545225"/>
            <a:ext cx="2501400" cy="5085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dirty="0" smtClean="0">
                <a:solidFill>
                  <a:srgbClr val="FFC000"/>
                </a:solidFill>
              </a:rPr>
              <a:t>السعر</a:t>
            </a:r>
            <a:endParaRPr dirty="0">
              <a:solidFill>
                <a:srgbClr val="FFC000"/>
              </a:solidFill>
            </a:endParaRPr>
          </a:p>
        </p:txBody>
      </p:sp>
      <p:sp>
        <p:nvSpPr>
          <p:cNvPr id="1297" name="Google Shape;1297;p40"/>
          <p:cNvSpPr txBox="1">
            <a:spLocks noGrp="1"/>
          </p:cNvSpPr>
          <p:nvPr>
            <p:ph type="subTitle" idx="8"/>
          </p:nvPr>
        </p:nvSpPr>
        <p:spPr>
          <a:xfrm>
            <a:off x="6079911" y="3371301"/>
            <a:ext cx="2501400" cy="5085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dirty="0" smtClean="0">
                <a:solidFill>
                  <a:schemeClr val="lt2"/>
                </a:solidFill>
              </a:rPr>
              <a:t>الترويج</a:t>
            </a:r>
            <a:endParaRPr dirty="0"/>
          </a:p>
        </p:txBody>
      </p:sp>
      <p:sp>
        <p:nvSpPr>
          <p:cNvPr id="4" name="Rectangle 3"/>
          <p:cNvSpPr/>
          <p:nvPr/>
        </p:nvSpPr>
        <p:spPr>
          <a:xfrm>
            <a:off x="5180261" y="3938780"/>
            <a:ext cx="3626778" cy="1231106"/>
          </a:xfrm>
          <a:prstGeom prst="rect">
            <a:avLst/>
          </a:prstGeom>
        </p:spPr>
        <p:txBody>
          <a:bodyPr wrap="square">
            <a:spAutoFit/>
          </a:bodyPr>
          <a:lstStyle/>
          <a:p>
            <a:pPr algn="just" rtl="1"/>
            <a:r>
              <a:rPr lang="ar-DZ" sz="1050" b="1" dirty="0"/>
              <a:t>الترويج</a:t>
            </a:r>
            <a:r>
              <a:rPr lang="ar-DZ" sz="1050" dirty="0"/>
              <a:t> المصادر الأساسية للترويج لشركة </a:t>
            </a:r>
            <a:r>
              <a:rPr lang="en-US" sz="1050" dirty="0"/>
              <a:t>Nike </a:t>
            </a:r>
            <a:r>
              <a:rPr lang="ar-DZ" sz="1050" dirty="0"/>
              <a:t>هي الرعاية والإعلانات. تقوم بعمل إعلانات تضم مشاهير بارزين ورياضيين رفيعي المستوى من دول مختلفة. تتعاون </a:t>
            </a:r>
            <a:r>
              <a:rPr lang="en-US" sz="1050" dirty="0"/>
              <a:t>Nike </a:t>
            </a:r>
            <a:r>
              <a:rPr lang="ar-DZ" sz="1050" dirty="0"/>
              <a:t>مع شخصيات رياضية مثل </a:t>
            </a:r>
            <a:r>
              <a:rPr lang="en-US" sz="1050" dirty="0"/>
              <a:t>Serena Williams </a:t>
            </a:r>
            <a:r>
              <a:rPr lang="ar-DZ" sz="1050" dirty="0"/>
              <a:t>و </a:t>
            </a:r>
            <a:r>
              <a:rPr lang="en-US" sz="1050" dirty="0"/>
              <a:t>Mo Farah </a:t>
            </a:r>
            <a:r>
              <a:rPr lang="ar-DZ" sz="1050" dirty="0"/>
              <a:t>و </a:t>
            </a:r>
            <a:r>
              <a:rPr lang="en-US" sz="1050" dirty="0"/>
              <a:t>Cristiano Ronaldo </a:t>
            </a:r>
            <a:r>
              <a:rPr lang="ar-DZ" sz="1050" dirty="0"/>
              <a:t>و </a:t>
            </a:r>
            <a:r>
              <a:rPr lang="en-US" sz="1050" dirty="0" err="1"/>
              <a:t>Lebron</a:t>
            </a:r>
            <a:r>
              <a:rPr lang="en-US" sz="1050" dirty="0"/>
              <a:t> James </a:t>
            </a:r>
            <a:r>
              <a:rPr lang="ar-DZ" sz="1050" dirty="0"/>
              <a:t>و </a:t>
            </a:r>
            <a:r>
              <a:rPr lang="en-US" sz="1050" dirty="0"/>
              <a:t>Rafael Nadal </a:t>
            </a:r>
            <a:r>
              <a:rPr lang="ar-DZ" sz="1050" dirty="0"/>
              <a:t>و </a:t>
            </a:r>
            <a:r>
              <a:rPr lang="en-US" sz="1050" dirty="0" err="1"/>
              <a:t>Kunal</a:t>
            </a:r>
            <a:r>
              <a:rPr lang="en-US" sz="1050" dirty="0"/>
              <a:t> Rajput، </a:t>
            </a:r>
            <a:r>
              <a:rPr lang="ar-DZ" sz="1050" dirty="0"/>
              <a:t>على سبيل المثال لا الحصر. كما أنه يحمل رعاية على رياضات مثل لعبة الكريكيت واتحاد كرة القدم الأميركي والرابطة الوطنية لكرة السلة</a:t>
            </a:r>
            <a:r>
              <a:rPr lang="ar-DZ" sz="1100" dirty="0"/>
              <a:t>.</a:t>
            </a:r>
          </a:p>
        </p:txBody>
      </p:sp>
      <p:sp>
        <p:nvSpPr>
          <p:cNvPr id="5" name="Rectangle 4"/>
          <p:cNvSpPr/>
          <p:nvPr/>
        </p:nvSpPr>
        <p:spPr>
          <a:xfrm>
            <a:off x="0" y="4000335"/>
            <a:ext cx="4572000" cy="1169551"/>
          </a:xfrm>
          <a:prstGeom prst="rect">
            <a:avLst/>
          </a:prstGeom>
        </p:spPr>
        <p:txBody>
          <a:bodyPr>
            <a:spAutoFit/>
          </a:bodyPr>
          <a:lstStyle/>
          <a:p>
            <a:pPr algn="r" rtl="1"/>
            <a:r>
              <a:rPr lang="ar-DZ" dirty="0"/>
              <a:t>تمتلك </a:t>
            </a:r>
            <a:r>
              <a:rPr lang="en-US" dirty="0"/>
              <a:t>Nike </a:t>
            </a:r>
            <a:r>
              <a:rPr lang="ar-DZ" dirty="0"/>
              <a:t>أكثر من ألف متجر ومكاتب في خمسة وأربعين دولة مختلفة خارج الولايات المتحدة. تتوفر معظم منتجات </a:t>
            </a:r>
            <a:r>
              <a:rPr lang="en-US" dirty="0"/>
              <a:t>Nike </a:t>
            </a:r>
            <a:r>
              <a:rPr lang="ar-DZ" dirty="0"/>
              <a:t>وتباع في متاجر البيع بالتجزئة لأن معظم العملاء يفضلون اختيار المنتجات من خلال تجربتها فعليًا. تضع </a:t>
            </a:r>
            <a:r>
              <a:rPr lang="en-US" dirty="0"/>
              <a:t>Nike </a:t>
            </a:r>
            <a:r>
              <a:rPr lang="ar-DZ" dirty="0"/>
              <a:t>بشكل استراتيجي متاجرها للبيع بالتجزئة في المناطق التي يمكن للعملاء الوصول إليها للعثور على منتجاتها.</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41"/>
          <p:cNvSpPr txBox="1">
            <a:spLocks noGrp="1"/>
          </p:cNvSpPr>
          <p:nvPr>
            <p:ph type="subTitle" idx="5"/>
          </p:nvPr>
        </p:nvSpPr>
        <p:spPr>
          <a:xfrm>
            <a:off x="4675850" y="3295415"/>
            <a:ext cx="1134000" cy="11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t>
            </a:r>
            <a:endParaRPr/>
          </a:p>
        </p:txBody>
      </p:sp>
      <p:sp>
        <p:nvSpPr>
          <p:cNvPr id="1306" name="Google Shape;1306;p41"/>
          <p:cNvSpPr txBox="1">
            <a:spLocks noGrp="1"/>
          </p:cNvSpPr>
          <p:nvPr>
            <p:ph type="subTitle" idx="2"/>
          </p:nvPr>
        </p:nvSpPr>
        <p:spPr>
          <a:xfrm>
            <a:off x="3321300" y="1931415"/>
            <a:ext cx="1134000" cy="11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
            </a:r>
            <a:endParaRPr/>
          </a:p>
        </p:txBody>
      </p:sp>
      <p:grpSp>
        <p:nvGrpSpPr>
          <p:cNvPr id="1307" name="Google Shape;1307;p41"/>
          <p:cNvGrpSpPr/>
          <p:nvPr/>
        </p:nvGrpSpPr>
        <p:grpSpPr>
          <a:xfrm>
            <a:off x="4036126" y="2709936"/>
            <a:ext cx="1085928" cy="979254"/>
            <a:chOff x="905425" y="238125"/>
            <a:chExt cx="5807100" cy="5236650"/>
          </a:xfrm>
        </p:grpSpPr>
        <p:sp>
          <p:nvSpPr>
            <p:cNvPr id="1308" name="Google Shape;1308;p41"/>
            <p:cNvSpPr/>
            <p:nvPr/>
          </p:nvSpPr>
          <p:spPr>
            <a:xfrm>
              <a:off x="2514475" y="263050"/>
              <a:ext cx="2589675" cy="25"/>
            </a:xfrm>
            <a:custGeom>
              <a:avLst/>
              <a:gdLst/>
              <a:ahLst/>
              <a:cxnLst/>
              <a:rect l="l" t="t" r="r" b="b"/>
              <a:pathLst>
                <a:path w="103587" h="1" extrusionOk="0">
                  <a:moveTo>
                    <a:pt x="1" y="1"/>
                  </a:moveTo>
                  <a:lnTo>
                    <a:pt x="10358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1"/>
            <p:cNvSpPr/>
            <p:nvPr/>
          </p:nvSpPr>
          <p:spPr>
            <a:xfrm>
              <a:off x="2514475" y="238125"/>
              <a:ext cx="2589675" cy="50550"/>
            </a:xfrm>
            <a:custGeom>
              <a:avLst/>
              <a:gdLst/>
              <a:ahLst/>
              <a:cxnLst/>
              <a:rect l="l" t="t" r="r" b="b"/>
              <a:pathLst>
                <a:path w="103587" h="2022" extrusionOk="0">
                  <a:moveTo>
                    <a:pt x="1" y="0"/>
                  </a:moveTo>
                  <a:lnTo>
                    <a:pt x="1" y="2022"/>
                  </a:lnTo>
                  <a:lnTo>
                    <a:pt x="103587" y="2022"/>
                  </a:lnTo>
                  <a:lnTo>
                    <a:pt x="10358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1"/>
            <p:cNvSpPr/>
            <p:nvPr/>
          </p:nvSpPr>
          <p:spPr>
            <a:xfrm>
              <a:off x="1894150" y="695450"/>
              <a:ext cx="3829650" cy="25"/>
            </a:xfrm>
            <a:custGeom>
              <a:avLst/>
              <a:gdLst/>
              <a:ahLst/>
              <a:cxnLst/>
              <a:rect l="l" t="t" r="r" b="b"/>
              <a:pathLst>
                <a:path w="153186" h="1" extrusionOk="0">
                  <a:moveTo>
                    <a:pt x="0" y="1"/>
                  </a:moveTo>
                  <a:lnTo>
                    <a:pt x="15318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1"/>
            <p:cNvSpPr/>
            <p:nvPr/>
          </p:nvSpPr>
          <p:spPr>
            <a:xfrm>
              <a:off x="1894150" y="669875"/>
              <a:ext cx="3829650" cy="51200"/>
            </a:xfrm>
            <a:custGeom>
              <a:avLst/>
              <a:gdLst/>
              <a:ahLst/>
              <a:cxnLst/>
              <a:rect l="l" t="t" r="r" b="b"/>
              <a:pathLst>
                <a:path w="153186" h="2048" extrusionOk="0">
                  <a:moveTo>
                    <a:pt x="0" y="0"/>
                  </a:moveTo>
                  <a:lnTo>
                    <a:pt x="0" y="2048"/>
                  </a:lnTo>
                  <a:lnTo>
                    <a:pt x="153185" y="2048"/>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1"/>
            <p:cNvSpPr/>
            <p:nvPr/>
          </p:nvSpPr>
          <p:spPr>
            <a:xfrm>
              <a:off x="1489375" y="1127850"/>
              <a:ext cx="4639875" cy="25"/>
            </a:xfrm>
            <a:custGeom>
              <a:avLst/>
              <a:gdLst/>
              <a:ahLst/>
              <a:cxnLst/>
              <a:rect l="l" t="t" r="r" b="b"/>
              <a:pathLst>
                <a:path w="185595" h="1" extrusionOk="0">
                  <a:moveTo>
                    <a:pt x="1" y="1"/>
                  </a:moveTo>
                  <a:lnTo>
                    <a:pt x="185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1"/>
            <p:cNvSpPr/>
            <p:nvPr/>
          </p:nvSpPr>
          <p:spPr>
            <a:xfrm>
              <a:off x="1489375" y="1102275"/>
              <a:ext cx="4639875" cy="51200"/>
            </a:xfrm>
            <a:custGeom>
              <a:avLst/>
              <a:gdLst/>
              <a:ahLst/>
              <a:cxnLst/>
              <a:rect l="l" t="t" r="r" b="b"/>
              <a:pathLst>
                <a:path w="185595" h="2048" extrusionOk="0">
                  <a:moveTo>
                    <a:pt x="1" y="0"/>
                  </a:moveTo>
                  <a:lnTo>
                    <a:pt x="1" y="2048"/>
                  </a:lnTo>
                  <a:lnTo>
                    <a:pt x="185594" y="2048"/>
                  </a:lnTo>
                  <a:lnTo>
                    <a:pt x="18559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1"/>
            <p:cNvSpPr/>
            <p:nvPr/>
          </p:nvSpPr>
          <p:spPr>
            <a:xfrm>
              <a:off x="1189000" y="1559550"/>
              <a:ext cx="5240000" cy="25"/>
            </a:xfrm>
            <a:custGeom>
              <a:avLst/>
              <a:gdLst/>
              <a:ahLst/>
              <a:cxnLst/>
              <a:rect l="l" t="t" r="r" b="b"/>
              <a:pathLst>
                <a:path w="209600" h="1" extrusionOk="0">
                  <a:moveTo>
                    <a:pt x="0" y="1"/>
                  </a:moveTo>
                  <a:lnTo>
                    <a:pt x="20959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1"/>
            <p:cNvSpPr/>
            <p:nvPr/>
          </p:nvSpPr>
          <p:spPr>
            <a:xfrm>
              <a:off x="1189000" y="153467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1"/>
            <p:cNvSpPr/>
            <p:nvPr/>
          </p:nvSpPr>
          <p:spPr>
            <a:xfrm>
              <a:off x="1040125" y="1991950"/>
              <a:ext cx="5538375" cy="25"/>
            </a:xfrm>
            <a:custGeom>
              <a:avLst/>
              <a:gdLst/>
              <a:ahLst/>
              <a:cxnLst/>
              <a:rect l="l" t="t" r="r" b="b"/>
              <a:pathLst>
                <a:path w="221535" h="1" extrusionOk="0">
                  <a:moveTo>
                    <a:pt x="0" y="1"/>
                  </a:moveTo>
                  <a:lnTo>
                    <a:pt x="22153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1040125" y="1966375"/>
              <a:ext cx="5538375" cy="51200"/>
            </a:xfrm>
            <a:custGeom>
              <a:avLst/>
              <a:gdLst/>
              <a:ahLst/>
              <a:cxnLst/>
              <a:rect l="l" t="t" r="r" b="b"/>
              <a:pathLst>
                <a:path w="221535" h="2048" extrusionOk="0">
                  <a:moveTo>
                    <a:pt x="0" y="0"/>
                  </a:moveTo>
                  <a:lnTo>
                    <a:pt x="0" y="2048"/>
                  </a:lnTo>
                  <a:lnTo>
                    <a:pt x="221535" y="2048"/>
                  </a:lnTo>
                  <a:lnTo>
                    <a:pt x="2215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1"/>
            <p:cNvSpPr/>
            <p:nvPr/>
          </p:nvSpPr>
          <p:spPr>
            <a:xfrm>
              <a:off x="939100" y="2424350"/>
              <a:ext cx="5740450" cy="25"/>
            </a:xfrm>
            <a:custGeom>
              <a:avLst/>
              <a:gdLst/>
              <a:ahLst/>
              <a:cxnLst/>
              <a:rect l="l" t="t" r="r" b="b"/>
              <a:pathLst>
                <a:path w="229618" h="1" extrusionOk="0">
                  <a:moveTo>
                    <a:pt x="0" y="1"/>
                  </a:moveTo>
                  <a:lnTo>
                    <a:pt x="22961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1"/>
            <p:cNvSpPr/>
            <p:nvPr/>
          </p:nvSpPr>
          <p:spPr>
            <a:xfrm>
              <a:off x="939100" y="2398775"/>
              <a:ext cx="5740450" cy="51200"/>
            </a:xfrm>
            <a:custGeom>
              <a:avLst/>
              <a:gdLst/>
              <a:ahLst/>
              <a:cxnLst/>
              <a:rect l="l" t="t" r="r" b="b"/>
              <a:pathLst>
                <a:path w="229618" h="2048" extrusionOk="0">
                  <a:moveTo>
                    <a:pt x="0" y="0"/>
                  </a:moveTo>
                  <a:lnTo>
                    <a:pt x="0" y="2048"/>
                  </a:lnTo>
                  <a:lnTo>
                    <a:pt x="229617" y="2048"/>
                  </a:lnTo>
                  <a:lnTo>
                    <a:pt x="22961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1"/>
            <p:cNvSpPr/>
            <p:nvPr/>
          </p:nvSpPr>
          <p:spPr>
            <a:xfrm>
              <a:off x="905425" y="2856125"/>
              <a:ext cx="5807100" cy="25"/>
            </a:xfrm>
            <a:custGeom>
              <a:avLst/>
              <a:gdLst/>
              <a:ahLst/>
              <a:cxnLst/>
              <a:rect l="l" t="t" r="r" b="b"/>
              <a:pathLst>
                <a:path w="232284" h="1" extrusionOk="0">
                  <a:moveTo>
                    <a:pt x="0" y="0"/>
                  </a:move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905425" y="2831175"/>
              <a:ext cx="5807100" cy="50550"/>
            </a:xfrm>
            <a:custGeom>
              <a:avLst/>
              <a:gdLst/>
              <a:ahLst/>
              <a:cxnLst/>
              <a:rect l="l" t="t" r="r" b="b"/>
              <a:pathLst>
                <a:path w="232284" h="2022" extrusionOk="0">
                  <a:moveTo>
                    <a:pt x="0" y="0"/>
                  </a:moveTo>
                  <a:lnTo>
                    <a:pt x="0" y="2022"/>
                  </a:lnTo>
                  <a:lnTo>
                    <a:pt x="232283" y="2022"/>
                  </a:lnTo>
                  <a:lnTo>
                    <a:pt x="23228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937100" y="3288525"/>
              <a:ext cx="5743775" cy="25"/>
            </a:xfrm>
            <a:custGeom>
              <a:avLst/>
              <a:gdLst/>
              <a:ahLst/>
              <a:cxnLst/>
              <a:rect l="l" t="t" r="r" b="b"/>
              <a:pathLst>
                <a:path w="229751" h="1" extrusionOk="0">
                  <a:moveTo>
                    <a:pt x="0" y="0"/>
                  </a:move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937100" y="3262925"/>
              <a:ext cx="5743775" cy="51200"/>
            </a:xfrm>
            <a:custGeom>
              <a:avLst/>
              <a:gdLst/>
              <a:ahLst/>
              <a:cxnLst/>
              <a:rect l="l" t="t" r="r" b="b"/>
              <a:pathLst>
                <a:path w="229751" h="2048" extrusionOk="0">
                  <a:moveTo>
                    <a:pt x="0" y="0"/>
                  </a:moveTo>
                  <a:lnTo>
                    <a:pt x="0" y="2048"/>
                  </a:lnTo>
                  <a:lnTo>
                    <a:pt x="229751" y="2048"/>
                  </a:lnTo>
                  <a:lnTo>
                    <a:pt x="229751"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1"/>
            <p:cNvSpPr/>
            <p:nvPr/>
          </p:nvSpPr>
          <p:spPr>
            <a:xfrm>
              <a:off x="1036775" y="3720925"/>
              <a:ext cx="5544425" cy="25"/>
            </a:xfrm>
            <a:custGeom>
              <a:avLst/>
              <a:gdLst/>
              <a:ahLst/>
              <a:cxnLst/>
              <a:rect l="l" t="t" r="r" b="b"/>
              <a:pathLst>
                <a:path w="221777" h="1" extrusionOk="0">
                  <a:moveTo>
                    <a:pt x="1" y="0"/>
                  </a:move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a:off x="1036775" y="3695325"/>
              <a:ext cx="5544425" cy="50500"/>
            </a:xfrm>
            <a:custGeom>
              <a:avLst/>
              <a:gdLst/>
              <a:ahLst/>
              <a:cxnLst/>
              <a:rect l="l" t="t" r="r" b="b"/>
              <a:pathLst>
                <a:path w="221777" h="2020" extrusionOk="0">
                  <a:moveTo>
                    <a:pt x="1" y="0"/>
                  </a:moveTo>
                  <a:lnTo>
                    <a:pt x="1" y="2020"/>
                  </a:lnTo>
                  <a:lnTo>
                    <a:pt x="221777" y="2020"/>
                  </a:lnTo>
                  <a:lnTo>
                    <a:pt x="22177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1"/>
            <p:cNvSpPr/>
            <p:nvPr/>
          </p:nvSpPr>
          <p:spPr>
            <a:xfrm>
              <a:off x="1189000" y="4152625"/>
              <a:ext cx="5240000" cy="25"/>
            </a:xfrm>
            <a:custGeom>
              <a:avLst/>
              <a:gdLst/>
              <a:ahLst/>
              <a:cxnLst/>
              <a:rect l="l" t="t" r="r" b="b"/>
              <a:pathLst>
                <a:path w="209600" h="1" extrusionOk="0">
                  <a:moveTo>
                    <a:pt x="0" y="0"/>
                  </a:move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1189000" y="4127725"/>
              <a:ext cx="5240000" cy="50500"/>
            </a:xfrm>
            <a:custGeom>
              <a:avLst/>
              <a:gdLst/>
              <a:ahLst/>
              <a:cxnLst/>
              <a:rect l="l" t="t" r="r" b="b"/>
              <a:pathLst>
                <a:path w="209600" h="2020" extrusionOk="0">
                  <a:moveTo>
                    <a:pt x="0" y="0"/>
                  </a:moveTo>
                  <a:lnTo>
                    <a:pt x="0" y="2020"/>
                  </a:lnTo>
                  <a:lnTo>
                    <a:pt x="209599" y="2020"/>
                  </a:lnTo>
                  <a:lnTo>
                    <a:pt x="20959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1"/>
            <p:cNvSpPr/>
            <p:nvPr/>
          </p:nvSpPr>
          <p:spPr>
            <a:xfrm>
              <a:off x="1481300" y="4585025"/>
              <a:ext cx="4655375" cy="25"/>
            </a:xfrm>
            <a:custGeom>
              <a:avLst/>
              <a:gdLst/>
              <a:ahLst/>
              <a:cxnLst/>
              <a:rect l="l" t="t" r="r" b="b"/>
              <a:pathLst>
                <a:path w="186215" h="1" extrusionOk="0">
                  <a:moveTo>
                    <a:pt x="0" y="0"/>
                  </a:move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1"/>
            <p:cNvSpPr/>
            <p:nvPr/>
          </p:nvSpPr>
          <p:spPr>
            <a:xfrm>
              <a:off x="1481300" y="4559425"/>
              <a:ext cx="4655375" cy="51200"/>
            </a:xfrm>
            <a:custGeom>
              <a:avLst/>
              <a:gdLst/>
              <a:ahLst/>
              <a:cxnLst/>
              <a:rect l="l" t="t" r="r" b="b"/>
              <a:pathLst>
                <a:path w="186215" h="2048" extrusionOk="0">
                  <a:moveTo>
                    <a:pt x="0" y="0"/>
                  </a:moveTo>
                  <a:lnTo>
                    <a:pt x="0" y="2048"/>
                  </a:lnTo>
                  <a:lnTo>
                    <a:pt x="186215" y="2048"/>
                  </a:lnTo>
                  <a:lnTo>
                    <a:pt x="18621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1"/>
            <p:cNvSpPr/>
            <p:nvPr/>
          </p:nvSpPr>
          <p:spPr>
            <a:xfrm>
              <a:off x="1894150" y="5017425"/>
              <a:ext cx="3829650" cy="25"/>
            </a:xfrm>
            <a:custGeom>
              <a:avLst/>
              <a:gdLst/>
              <a:ahLst/>
              <a:cxnLst/>
              <a:rect l="l" t="t" r="r" b="b"/>
              <a:pathLst>
                <a:path w="153186" h="1" extrusionOk="0">
                  <a:moveTo>
                    <a:pt x="0" y="0"/>
                  </a:move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1"/>
            <p:cNvSpPr/>
            <p:nvPr/>
          </p:nvSpPr>
          <p:spPr>
            <a:xfrm>
              <a:off x="1894150" y="4991825"/>
              <a:ext cx="3829650" cy="50550"/>
            </a:xfrm>
            <a:custGeom>
              <a:avLst/>
              <a:gdLst/>
              <a:ahLst/>
              <a:cxnLst/>
              <a:rect l="l" t="t" r="r" b="b"/>
              <a:pathLst>
                <a:path w="153186" h="2022" extrusionOk="0">
                  <a:moveTo>
                    <a:pt x="0" y="0"/>
                  </a:moveTo>
                  <a:lnTo>
                    <a:pt x="0" y="2022"/>
                  </a:lnTo>
                  <a:lnTo>
                    <a:pt x="153185" y="2022"/>
                  </a:lnTo>
                  <a:lnTo>
                    <a:pt x="15318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1"/>
            <p:cNvSpPr/>
            <p:nvPr/>
          </p:nvSpPr>
          <p:spPr>
            <a:xfrm>
              <a:off x="2553550" y="5449175"/>
              <a:ext cx="2510900" cy="25"/>
            </a:xfrm>
            <a:custGeom>
              <a:avLst/>
              <a:gdLst/>
              <a:ahLst/>
              <a:cxnLst/>
              <a:rect l="l" t="t" r="r" b="b"/>
              <a:pathLst>
                <a:path w="100436" h="1" extrusionOk="0">
                  <a:moveTo>
                    <a:pt x="0" y="0"/>
                  </a:move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1"/>
            <p:cNvSpPr/>
            <p:nvPr/>
          </p:nvSpPr>
          <p:spPr>
            <a:xfrm>
              <a:off x="2553550" y="5423575"/>
              <a:ext cx="2510900" cy="51200"/>
            </a:xfrm>
            <a:custGeom>
              <a:avLst/>
              <a:gdLst/>
              <a:ahLst/>
              <a:cxnLst/>
              <a:rect l="l" t="t" r="r" b="b"/>
              <a:pathLst>
                <a:path w="100436" h="2048" extrusionOk="0">
                  <a:moveTo>
                    <a:pt x="0" y="0"/>
                  </a:moveTo>
                  <a:lnTo>
                    <a:pt x="0" y="2048"/>
                  </a:lnTo>
                  <a:lnTo>
                    <a:pt x="100435" y="2048"/>
                  </a:lnTo>
                  <a:lnTo>
                    <a:pt x="10043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4" name="Google Shape;1334;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SWOT</a:t>
            </a:r>
            <a:r>
              <a:rPr lang="en">
                <a:solidFill>
                  <a:srgbClr val="00C784"/>
                </a:solidFill>
              </a:rPr>
              <a:t> </a:t>
            </a:r>
            <a:r>
              <a:rPr lang="en"/>
              <a:t>ANALYSIS</a:t>
            </a:r>
            <a:endParaRPr/>
          </a:p>
        </p:txBody>
      </p:sp>
      <p:sp>
        <p:nvSpPr>
          <p:cNvPr id="1335" name="Google Shape;1335;p41"/>
          <p:cNvSpPr txBox="1">
            <a:spLocks noGrp="1"/>
          </p:cNvSpPr>
          <p:nvPr>
            <p:ph type="subTitle" idx="3"/>
          </p:nvPr>
        </p:nvSpPr>
        <p:spPr>
          <a:xfrm>
            <a:off x="4705190" y="1955401"/>
            <a:ext cx="1134000" cy="11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a:t>
            </a:r>
            <a:endParaRPr dirty="0"/>
          </a:p>
        </p:txBody>
      </p:sp>
      <p:sp>
        <p:nvSpPr>
          <p:cNvPr id="1336" name="Google Shape;1336;p41"/>
          <p:cNvSpPr txBox="1">
            <a:spLocks noGrp="1"/>
          </p:cNvSpPr>
          <p:nvPr>
            <p:ph type="subTitle" idx="4"/>
          </p:nvPr>
        </p:nvSpPr>
        <p:spPr>
          <a:xfrm>
            <a:off x="3321300" y="3295415"/>
            <a:ext cx="1134000" cy="11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a:t>
            </a:r>
            <a:endParaRPr/>
          </a:p>
        </p:txBody>
      </p:sp>
      <p:sp>
        <p:nvSpPr>
          <p:cNvPr id="1337" name="Google Shape;1337;p41"/>
          <p:cNvSpPr txBox="1">
            <a:spLocks noGrp="1"/>
          </p:cNvSpPr>
          <p:nvPr>
            <p:ph type="subTitle" idx="6"/>
          </p:nvPr>
        </p:nvSpPr>
        <p:spPr>
          <a:xfrm>
            <a:off x="5893060" y="2215337"/>
            <a:ext cx="2501400" cy="979500"/>
          </a:xfrm>
          <a:prstGeom prst="rect">
            <a:avLst/>
          </a:prstGeom>
        </p:spPr>
        <p:txBody>
          <a:bodyPr spcFirstLastPara="1" wrap="square" lIns="91425" tIns="91425" rIns="91425" bIns="91425" anchor="ctr" anchorCtr="0">
            <a:noAutofit/>
          </a:bodyPr>
          <a:lstStyle/>
          <a:p>
            <a:pPr marL="0" lvl="0" indent="0" algn="r"/>
            <a:r>
              <a:rPr lang="ar-DZ" sz="1200" dirty="0"/>
              <a:t>ا</a:t>
            </a:r>
            <a:r>
              <a:rPr lang="ar-DZ" sz="1200" b="1" dirty="0"/>
              <a:t>لاعتماد على الشركات المصنعة </a:t>
            </a:r>
            <a:r>
              <a:rPr lang="ar-DZ" sz="1200" b="1" dirty="0" smtClean="0"/>
              <a:t>الخارجية الاعتماد </a:t>
            </a:r>
            <a:r>
              <a:rPr lang="ar-DZ" sz="1200" b="1" dirty="0"/>
              <a:t>المفرط على السوق </a:t>
            </a:r>
            <a:r>
              <a:rPr lang="ar-DZ" sz="1200" b="1" dirty="0" smtClean="0"/>
              <a:t>الأمريكية</a:t>
            </a:r>
            <a:endParaRPr lang="fr-WINDIES" sz="1200" b="1" dirty="0" smtClean="0"/>
          </a:p>
          <a:p>
            <a:pPr marL="0" lvl="0" indent="0" algn="r"/>
            <a:r>
              <a:rPr lang="ar-DZ" sz="1200" b="1" dirty="0"/>
              <a:t>تشبع </a:t>
            </a:r>
            <a:r>
              <a:rPr lang="ar-DZ" sz="1200" b="1" dirty="0" smtClean="0"/>
              <a:t>المنتج</a:t>
            </a:r>
            <a:endParaRPr lang="fr-WINDIES" sz="1200" b="1" dirty="0" smtClean="0"/>
          </a:p>
          <a:p>
            <a:pPr marL="0" lvl="0" indent="0" algn="r"/>
            <a:r>
              <a:rPr lang="ar-DZ" sz="1200" b="1" dirty="0"/>
              <a:t>حساسية </a:t>
            </a:r>
            <a:r>
              <a:rPr lang="ar-DZ" sz="1200" b="1" dirty="0" smtClean="0"/>
              <a:t>السعر</a:t>
            </a:r>
            <a:endParaRPr lang="fr-WINDIES" b="1" dirty="0" smtClean="0"/>
          </a:p>
          <a:p>
            <a:pPr marL="0" lvl="0" indent="0"/>
            <a:endParaRPr lang="fr-WINDIES" dirty="0" smtClean="0"/>
          </a:p>
          <a:p>
            <a:pPr marL="0" lvl="0" indent="0"/>
            <a:endParaRPr dirty="0"/>
          </a:p>
        </p:txBody>
      </p:sp>
      <p:sp>
        <p:nvSpPr>
          <p:cNvPr id="1338" name="Google Shape;1338;p41"/>
          <p:cNvSpPr txBox="1">
            <a:spLocks noGrp="1"/>
          </p:cNvSpPr>
          <p:nvPr>
            <p:ph type="subTitle" idx="7"/>
          </p:nvPr>
        </p:nvSpPr>
        <p:spPr>
          <a:xfrm>
            <a:off x="734525" y="3372063"/>
            <a:ext cx="2501400" cy="979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sz="1200" b="1" dirty="0" smtClean="0"/>
              <a:t>الاسواق النامية</a:t>
            </a:r>
          </a:p>
          <a:p>
            <a:pPr marL="0" lvl="0" indent="0" algn="r" rtl="0">
              <a:spcBef>
                <a:spcPts val="0"/>
              </a:spcBef>
              <a:spcAft>
                <a:spcPts val="0"/>
              </a:spcAft>
              <a:buNone/>
            </a:pPr>
            <a:r>
              <a:rPr lang="ar-DZ" sz="1200" b="1" dirty="0" smtClean="0"/>
              <a:t>التجارة الالكترونية</a:t>
            </a:r>
          </a:p>
          <a:p>
            <a:pPr marL="0" lvl="0" indent="0" algn="r" rtl="0">
              <a:spcBef>
                <a:spcPts val="0"/>
              </a:spcBef>
              <a:spcAft>
                <a:spcPts val="0"/>
              </a:spcAft>
              <a:buNone/>
            </a:pPr>
            <a:r>
              <a:rPr lang="ar-DZ" sz="1200" b="1" dirty="0" smtClean="0"/>
              <a:t>ابتكار</a:t>
            </a:r>
          </a:p>
          <a:p>
            <a:pPr marL="0" lvl="0" indent="0" algn="r" rtl="0">
              <a:spcBef>
                <a:spcPts val="0"/>
              </a:spcBef>
              <a:spcAft>
                <a:spcPts val="0"/>
              </a:spcAft>
              <a:buNone/>
            </a:pPr>
            <a:r>
              <a:rPr lang="ar-DZ" sz="1200" b="1" dirty="0" smtClean="0"/>
              <a:t>تنويع المنتجات</a:t>
            </a:r>
            <a:endParaRPr sz="1200" b="1" dirty="0"/>
          </a:p>
        </p:txBody>
      </p:sp>
      <p:sp>
        <p:nvSpPr>
          <p:cNvPr id="1339" name="Google Shape;1339;p41"/>
          <p:cNvSpPr txBox="1">
            <a:spLocks noGrp="1"/>
          </p:cNvSpPr>
          <p:nvPr>
            <p:ph type="subTitle" idx="8"/>
          </p:nvPr>
        </p:nvSpPr>
        <p:spPr>
          <a:xfrm>
            <a:off x="5922600" y="3372063"/>
            <a:ext cx="2501400" cy="979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sz="1200" b="1" dirty="0" smtClean="0"/>
              <a:t>المنافسة الشديدة</a:t>
            </a:r>
          </a:p>
          <a:p>
            <a:pPr marL="0" lvl="0" indent="0" algn="r" rtl="0">
              <a:spcBef>
                <a:spcPts val="0"/>
              </a:spcBef>
              <a:spcAft>
                <a:spcPts val="0"/>
              </a:spcAft>
              <a:buNone/>
            </a:pPr>
            <a:r>
              <a:rPr lang="ar-DZ" sz="1200" b="1" dirty="0" smtClean="0"/>
              <a:t>تغيير تفضيلات المستقبل</a:t>
            </a:r>
          </a:p>
          <a:p>
            <a:pPr marL="0" lvl="0" indent="0" algn="r" rtl="0">
              <a:spcBef>
                <a:spcPts val="0"/>
              </a:spcBef>
              <a:spcAft>
                <a:spcPts val="0"/>
              </a:spcAft>
              <a:buNone/>
            </a:pPr>
            <a:r>
              <a:rPr lang="ar-DZ" sz="1200" b="1" dirty="0" smtClean="0"/>
              <a:t>المنتجات المقلدة</a:t>
            </a:r>
          </a:p>
          <a:p>
            <a:pPr marL="0" lvl="0" indent="0" algn="r" rtl="0">
              <a:spcBef>
                <a:spcPts val="0"/>
              </a:spcBef>
              <a:spcAft>
                <a:spcPts val="0"/>
              </a:spcAft>
              <a:buNone/>
            </a:pPr>
            <a:r>
              <a:rPr lang="ar-DZ" sz="1200" b="1" dirty="0" smtClean="0"/>
              <a:t>تقلب اسعار صرف العملات</a:t>
            </a:r>
            <a:endParaRPr sz="1200" b="1" dirty="0"/>
          </a:p>
        </p:txBody>
      </p:sp>
      <p:sp>
        <p:nvSpPr>
          <p:cNvPr id="1340" name="Google Shape;1340;p41"/>
          <p:cNvSpPr txBox="1">
            <a:spLocks noGrp="1"/>
          </p:cNvSpPr>
          <p:nvPr>
            <p:ph type="subTitle" idx="1"/>
          </p:nvPr>
        </p:nvSpPr>
        <p:spPr>
          <a:xfrm>
            <a:off x="685728" y="2034288"/>
            <a:ext cx="2501400" cy="975026"/>
          </a:xfrm>
          <a:prstGeom prst="rect">
            <a:avLst/>
          </a:prstGeom>
        </p:spPr>
        <p:txBody>
          <a:bodyPr spcFirstLastPara="1" wrap="square" lIns="91425" tIns="91425" rIns="91425" bIns="91425" anchor="ctr" anchorCtr="0">
            <a:noAutofit/>
          </a:bodyPr>
          <a:lstStyle/>
          <a:p>
            <a:pPr marL="0" lvl="0" indent="0"/>
            <a:r>
              <a:rPr lang="ar-DZ" sz="1200" b="1" dirty="0"/>
              <a:t>هوية </a:t>
            </a:r>
            <a:r>
              <a:rPr lang="ar-DZ" sz="1200" b="1" dirty="0" smtClean="0"/>
              <a:t>العلامة </a:t>
            </a:r>
            <a:r>
              <a:rPr lang="ar-DZ" sz="1200" b="1" dirty="0"/>
              <a:t>التجارية </a:t>
            </a:r>
            <a:r>
              <a:rPr lang="ar-DZ" sz="1200" b="1" dirty="0" smtClean="0"/>
              <a:t>القوية</a:t>
            </a:r>
            <a:endParaRPr lang="fr-WINDIES" sz="1200" b="1" dirty="0" smtClean="0"/>
          </a:p>
          <a:p>
            <a:pPr marL="0" lvl="0" indent="0"/>
            <a:r>
              <a:rPr lang="ar-DZ" sz="1200" b="1" dirty="0"/>
              <a:t>خط إنتاج </a:t>
            </a:r>
            <a:r>
              <a:rPr lang="ar-DZ" sz="1200" b="1" dirty="0" smtClean="0"/>
              <a:t>متنوع</a:t>
            </a:r>
            <a:endParaRPr lang="fr-WINDIES" sz="1200" b="1" dirty="0" smtClean="0"/>
          </a:p>
          <a:p>
            <a:pPr marL="0" lvl="0" indent="0"/>
            <a:r>
              <a:rPr lang="ar-DZ" sz="1200" b="1" dirty="0"/>
              <a:t>التصميم المبتكر </a:t>
            </a:r>
            <a:r>
              <a:rPr lang="ar-DZ" sz="1200" b="1" dirty="0" smtClean="0"/>
              <a:t>للمنتج</a:t>
            </a:r>
            <a:endParaRPr lang="fr-WINDIES" sz="1200" b="1" dirty="0" smtClean="0"/>
          </a:p>
          <a:p>
            <a:pPr marL="0" lvl="0" indent="0"/>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b="1" dirty="0" smtClean="0">
                <a:solidFill>
                  <a:schemeClr val="tx2"/>
                </a:solidFill>
              </a:rPr>
              <a:t>تحليل </a:t>
            </a:r>
            <a:r>
              <a:rPr lang="fr-WINDIES" b="1" dirty="0">
                <a:solidFill>
                  <a:schemeClr val="tx2"/>
                </a:solidFill>
              </a:rPr>
              <a:t> </a:t>
            </a:r>
            <a:r>
              <a:rPr lang="fr-WINDIES" b="1" dirty="0" err="1" smtClean="0">
                <a:solidFill>
                  <a:schemeClr val="tx2"/>
                </a:solidFill>
              </a:rPr>
              <a:t>pestel</a:t>
            </a:r>
            <a:endParaRPr b="1" dirty="0">
              <a:solidFill>
                <a:schemeClr val="tx2"/>
              </a:solidFill>
            </a:endParaRPr>
          </a:p>
        </p:txBody>
      </p:sp>
      <p:sp>
        <p:nvSpPr>
          <p:cNvPr id="1683" name="Google Shape;1683;p47"/>
          <p:cNvSpPr txBox="1">
            <a:spLocks noGrp="1"/>
          </p:cNvSpPr>
          <p:nvPr>
            <p:ph type="subTitle" idx="4"/>
          </p:nvPr>
        </p:nvSpPr>
        <p:spPr>
          <a:xfrm>
            <a:off x="720000" y="3354450"/>
            <a:ext cx="2501400" cy="508500"/>
          </a:xfrm>
          <a:prstGeom prst="rect">
            <a:avLst/>
          </a:prstGeom>
        </p:spPr>
        <p:txBody>
          <a:bodyPr spcFirstLastPara="1" wrap="square" lIns="91425" tIns="91425" rIns="91425" bIns="91425" anchor="ctr" anchorCtr="0">
            <a:noAutofit/>
          </a:bodyPr>
          <a:lstStyle/>
          <a:p>
            <a:pPr marL="468000" lvl="0" indent="0" algn="l" rtl="0">
              <a:spcBef>
                <a:spcPts val="0"/>
              </a:spcBef>
              <a:spcAft>
                <a:spcPts val="0"/>
              </a:spcAft>
              <a:buNone/>
            </a:pPr>
            <a:r>
              <a:rPr lang="en" dirty="0">
                <a:solidFill>
                  <a:schemeClr val="lt2"/>
                </a:solidFill>
              </a:rPr>
              <a:t>/ </a:t>
            </a:r>
            <a:r>
              <a:rPr lang="ar-DZ" dirty="0" smtClean="0"/>
              <a:t>العوامل التكنولوجية</a:t>
            </a:r>
            <a:endParaRPr dirty="0"/>
          </a:p>
        </p:txBody>
      </p:sp>
      <p:sp>
        <p:nvSpPr>
          <p:cNvPr id="1684" name="Google Shape;1684;p47"/>
          <p:cNvSpPr txBox="1">
            <a:spLocks noGrp="1"/>
          </p:cNvSpPr>
          <p:nvPr>
            <p:ph type="subTitle" idx="5"/>
          </p:nvPr>
        </p:nvSpPr>
        <p:spPr>
          <a:xfrm>
            <a:off x="3321300" y="3354450"/>
            <a:ext cx="2501400" cy="508500"/>
          </a:xfrm>
          <a:prstGeom prst="rect">
            <a:avLst/>
          </a:prstGeom>
        </p:spPr>
        <p:txBody>
          <a:bodyPr spcFirstLastPara="1" wrap="square" lIns="91425" tIns="91425" rIns="91425" bIns="91425" anchor="ctr" anchorCtr="0">
            <a:noAutofit/>
          </a:bodyPr>
          <a:lstStyle/>
          <a:p>
            <a:pPr marL="468000" lvl="0" indent="0" algn="l" rtl="0">
              <a:spcBef>
                <a:spcPts val="0"/>
              </a:spcBef>
              <a:spcAft>
                <a:spcPts val="0"/>
              </a:spcAft>
              <a:buNone/>
            </a:pPr>
            <a:r>
              <a:rPr lang="en" dirty="0">
                <a:solidFill>
                  <a:schemeClr val="lt2"/>
                </a:solidFill>
              </a:rPr>
              <a:t>/ </a:t>
            </a:r>
            <a:r>
              <a:rPr lang="ar-DZ" dirty="0" smtClean="0"/>
              <a:t>العوامل القانونية</a:t>
            </a:r>
            <a:endParaRPr dirty="0"/>
          </a:p>
        </p:txBody>
      </p:sp>
      <p:sp>
        <p:nvSpPr>
          <p:cNvPr id="1685" name="Google Shape;1685;p47"/>
          <p:cNvSpPr txBox="1">
            <a:spLocks noGrp="1"/>
          </p:cNvSpPr>
          <p:nvPr>
            <p:ph type="subTitle" idx="6"/>
          </p:nvPr>
        </p:nvSpPr>
        <p:spPr>
          <a:xfrm>
            <a:off x="5922600" y="3354450"/>
            <a:ext cx="2501400" cy="508500"/>
          </a:xfrm>
          <a:prstGeom prst="rect">
            <a:avLst/>
          </a:prstGeom>
        </p:spPr>
        <p:txBody>
          <a:bodyPr spcFirstLastPara="1" wrap="square" lIns="91425" tIns="91425" rIns="91425" bIns="91425" anchor="ctr" anchorCtr="0">
            <a:noAutofit/>
          </a:bodyPr>
          <a:lstStyle/>
          <a:p>
            <a:pPr marL="468000" lvl="0" indent="0" algn="l" rtl="0">
              <a:spcBef>
                <a:spcPts val="0"/>
              </a:spcBef>
              <a:spcAft>
                <a:spcPts val="0"/>
              </a:spcAft>
              <a:buNone/>
            </a:pPr>
            <a:r>
              <a:rPr lang="en" dirty="0">
                <a:solidFill>
                  <a:schemeClr val="lt2"/>
                </a:solidFill>
              </a:rPr>
              <a:t>/ </a:t>
            </a:r>
            <a:r>
              <a:rPr lang="ar-DZ" dirty="0" smtClean="0"/>
              <a:t>العوامل البيئية</a:t>
            </a:r>
            <a:endParaRPr dirty="0"/>
          </a:p>
        </p:txBody>
      </p:sp>
      <p:sp>
        <p:nvSpPr>
          <p:cNvPr id="1686" name="Google Shape;1686;p47"/>
          <p:cNvSpPr txBox="1">
            <a:spLocks noGrp="1"/>
          </p:cNvSpPr>
          <p:nvPr>
            <p:ph type="subTitle" idx="7"/>
          </p:nvPr>
        </p:nvSpPr>
        <p:spPr>
          <a:xfrm>
            <a:off x="-31528" y="2166896"/>
            <a:ext cx="3147828" cy="1034846"/>
          </a:xfrm>
          <a:prstGeom prst="rect">
            <a:avLst/>
          </a:prstGeom>
        </p:spPr>
        <p:txBody>
          <a:bodyPr spcFirstLastPara="1" wrap="square" lIns="91425" tIns="91425" rIns="91425" bIns="91425" anchor="t" anchorCtr="0">
            <a:noAutofit/>
          </a:bodyPr>
          <a:lstStyle/>
          <a:p>
            <a:pPr marL="285750" lvl="0" indent="-285750" algn="r" rtl="1">
              <a:spcBef>
                <a:spcPts val="0"/>
              </a:spcBef>
              <a:spcAft>
                <a:spcPts val="0"/>
              </a:spcAft>
              <a:buFont typeface="Arial" panose="020B0604020202020204" pitchFamily="34" charset="0"/>
              <a:buChar char="•"/>
            </a:pPr>
            <a:r>
              <a:rPr lang="ar-DZ" dirty="0" smtClean="0"/>
              <a:t>سياسات حكومة الولايات المتحدة المواتية</a:t>
            </a:r>
          </a:p>
          <a:p>
            <a:pPr marL="285750" lvl="0" indent="-285750" algn="r" rtl="1">
              <a:spcBef>
                <a:spcPts val="0"/>
              </a:spcBef>
              <a:spcAft>
                <a:spcPts val="0"/>
              </a:spcAft>
              <a:buFont typeface="Arial" panose="020B0604020202020204" pitchFamily="34" charset="0"/>
              <a:buChar char="•"/>
            </a:pPr>
            <a:r>
              <a:rPr lang="ar-DZ" dirty="0" smtClean="0"/>
              <a:t>الإضطرابات السياسية في بعض البلدان الآسياوية</a:t>
            </a:r>
          </a:p>
          <a:p>
            <a:pPr marL="285750" lvl="0" indent="-285750" algn="r" rtl="1">
              <a:spcBef>
                <a:spcPts val="0"/>
              </a:spcBef>
              <a:spcAft>
                <a:spcPts val="0"/>
              </a:spcAft>
              <a:buFont typeface="Arial" panose="020B0604020202020204" pitchFamily="34" charset="0"/>
              <a:buChar char="•"/>
            </a:pPr>
            <a:r>
              <a:rPr lang="ar-DZ" dirty="0" smtClean="0"/>
              <a:t>التغيرات في القانون الدولي</a:t>
            </a:r>
          </a:p>
          <a:p>
            <a:pPr marL="0" lvl="0" indent="0" algn="r" rtl="1">
              <a:spcBef>
                <a:spcPts val="0"/>
              </a:spcBef>
              <a:spcAft>
                <a:spcPts val="0"/>
              </a:spcAft>
              <a:buNone/>
            </a:pPr>
            <a:endParaRPr dirty="0"/>
          </a:p>
        </p:txBody>
      </p:sp>
      <p:sp>
        <p:nvSpPr>
          <p:cNvPr id="1689" name="Google Shape;1689;p47"/>
          <p:cNvSpPr txBox="1">
            <a:spLocks noGrp="1"/>
          </p:cNvSpPr>
          <p:nvPr>
            <p:ph type="subTitle" idx="13"/>
          </p:nvPr>
        </p:nvSpPr>
        <p:spPr>
          <a:xfrm>
            <a:off x="720000" y="1592538"/>
            <a:ext cx="2501400" cy="508500"/>
          </a:xfrm>
          <a:prstGeom prst="rect">
            <a:avLst/>
          </a:prstGeom>
        </p:spPr>
        <p:txBody>
          <a:bodyPr spcFirstLastPara="1" wrap="square" lIns="91425" tIns="91425" rIns="91425" bIns="91425" anchor="ctr" anchorCtr="0">
            <a:noAutofit/>
          </a:bodyPr>
          <a:lstStyle/>
          <a:p>
            <a:pPr marL="468000" lvl="0" indent="0" algn="l" rtl="0">
              <a:spcBef>
                <a:spcPts val="0"/>
              </a:spcBef>
              <a:spcAft>
                <a:spcPts val="0"/>
              </a:spcAft>
              <a:buNone/>
            </a:pPr>
            <a:r>
              <a:rPr lang="en" dirty="0">
                <a:solidFill>
                  <a:schemeClr val="lt2"/>
                </a:solidFill>
              </a:rPr>
              <a:t>/</a:t>
            </a:r>
            <a:r>
              <a:rPr lang="en" dirty="0">
                <a:solidFill>
                  <a:srgbClr val="00C784"/>
                </a:solidFill>
              </a:rPr>
              <a:t> </a:t>
            </a:r>
            <a:r>
              <a:rPr lang="ar-DZ" dirty="0" smtClean="0"/>
              <a:t>العوامل السياسية</a:t>
            </a:r>
            <a:endParaRPr dirty="0"/>
          </a:p>
        </p:txBody>
      </p:sp>
      <p:sp>
        <p:nvSpPr>
          <p:cNvPr id="1690" name="Google Shape;1690;p47"/>
          <p:cNvSpPr txBox="1">
            <a:spLocks noGrp="1"/>
          </p:cNvSpPr>
          <p:nvPr>
            <p:ph type="subTitle" idx="14"/>
          </p:nvPr>
        </p:nvSpPr>
        <p:spPr>
          <a:xfrm>
            <a:off x="3321300" y="1592538"/>
            <a:ext cx="2501400" cy="508500"/>
          </a:xfrm>
          <a:prstGeom prst="rect">
            <a:avLst/>
          </a:prstGeom>
        </p:spPr>
        <p:txBody>
          <a:bodyPr spcFirstLastPara="1" wrap="square" lIns="91425" tIns="91425" rIns="91425" bIns="91425" anchor="ctr" anchorCtr="0">
            <a:noAutofit/>
          </a:bodyPr>
          <a:lstStyle/>
          <a:p>
            <a:pPr marL="468000" lvl="0" indent="0" algn="l" rtl="0">
              <a:spcBef>
                <a:spcPts val="0"/>
              </a:spcBef>
              <a:spcAft>
                <a:spcPts val="0"/>
              </a:spcAft>
              <a:buNone/>
            </a:pPr>
            <a:r>
              <a:rPr lang="en" dirty="0">
                <a:solidFill>
                  <a:schemeClr val="lt2"/>
                </a:solidFill>
              </a:rPr>
              <a:t>/ </a:t>
            </a:r>
            <a:r>
              <a:rPr lang="ar-DZ" dirty="0" smtClean="0"/>
              <a:t>العوامل الإقتصادية </a:t>
            </a:r>
            <a:endParaRPr dirty="0"/>
          </a:p>
        </p:txBody>
      </p:sp>
      <p:sp>
        <p:nvSpPr>
          <p:cNvPr id="1691" name="Google Shape;1691;p47"/>
          <p:cNvSpPr txBox="1">
            <a:spLocks noGrp="1"/>
          </p:cNvSpPr>
          <p:nvPr>
            <p:ph type="subTitle" idx="15"/>
          </p:nvPr>
        </p:nvSpPr>
        <p:spPr>
          <a:xfrm>
            <a:off x="5922600" y="1592538"/>
            <a:ext cx="2501400" cy="508500"/>
          </a:xfrm>
          <a:prstGeom prst="rect">
            <a:avLst/>
          </a:prstGeom>
        </p:spPr>
        <p:txBody>
          <a:bodyPr spcFirstLastPara="1" wrap="square" lIns="91425" tIns="91425" rIns="91425" bIns="91425" anchor="ctr" anchorCtr="0">
            <a:noAutofit/>
          </a:bodyPr>
          <a:lstStyle/>
          <a:p>
            <a:pPr marL="468000" lvl="0" indent="0" algn="l" rtl="0">
              <a:spcBef>
                <a:spcPts val="0"/>
              </a:spcBef>
              <a:spcAft>
                <a:spcPts val="0"/>
              </a:spcAft>
              <a:buNone/>
            </a:pPr>
            <a:r>
              <a:rPr lang="en" dirty="0">
                <a:solidFill>
                  <a:schemeClr val="lt2"/>
                </a:solidFill>
              </a:rPr>
              <a:t>/ </a:t>
            </a:r>
            <a:r>
              <a:rPr lang="ar-DZ" dirty="0" smtClean="0"/>
              <a:t>العوامل الإجتماعية</a:t>
            </a:r>
            <a:endParaRPr dirty="0"/>
          </a:p>
        </p:txBody>
      </p:sp>
      <p:grpSp>
        <p:nvGrpSpPr>
          <p:cNvPr id="1692" name="Google Shape;1692;p47"/>
          <p:cNvGrpSpPr/>
          <p:nvPr/>
        </p:nvGrpSpPr>
        <p:grpSpPr>
          <a:xfrm>
            <a:off x="3439476" y="1673749"/>
            <a:ext cx="346114" cy="346093"/>
            <a:chOff x="1579386" y="-1156998"/>
            <a:chExt cx="376661" cy="376639"/>
          </a:xfrm>
        </p:grpSpPr>
        <p:sp>
          <p:nvSpPr>
            <p:cNvPr id="1693" name="Google Shape;1693;p47"/>
            <p:cNvSpPr/>
            <p:nvPr/>
          </p:nvSpPr>
          <p:spPr>
            <a:xfrm>
              <a:off x="1643656" y="-1064345"/>
              <a:ext cx="55908" cy="55930"/>
            </a:xfrm>
            <a:custGeom>
              <a:avLst/>
              <a:gdLst/>
              <a:ahLst/>
              <a:cxnLst/>
              <a:rect l="l" t="t" r="r" b="b"/>
              <a:pathLst>
                <a:path w="2541" h="2542" extrusionOk="0">
                  <a:moveTo>
                    <a:pt x="1876" y="667"/>
                  </a:moveTo>
                  <a:lnTo>
                    <a:pt x="1876" y="1875"/>
                  </a:lnTo>
                  <a:lnTo>
                    <a:pt x="666" y="1875"/>
                  </a:lnTo>
                  <a:lnTo>
                    <a:pt x="666" y="667"/>
                  </a:lnTo>
                  <a:close/>
                  <a:moveTo>
                    <a:pt x="340" y="0"/>
                  </a:moveTo>
                  <a:cubicBezTo>
                    <a:pt x="150" y="0"/>
                    <a:pt x="1" y="150"/>
                    <a:pt x="1" y="341"/>
                  </a:cubicBezTo>
                  <a:lnTo>
                    <a:pt x="1" y="2201"/>
                  </a:lnTo>
                  <a:cubicBezTo>
                    <a:pt x="1" y="2392"/>
                    <a:pt x="150" y="2541"/>
                    <a:pt x="340" y="2541"/>
                  </a:cubicBezTo>
                  <a:lnTo>
                    <a:pt x="2202" y="2541"/>
                  </a:lnTo>
                  <a:cubicBezTo>
                    <a:pt x="2392" y="2541"/>
                    <a:pt x="2541" y="2392"/>
                    <a:pt x="2541" y="2201"/>
                  </a:cubicBezTo>
                  <a:lnTo>
                    <a:pt x="2541" y="341"/>
                  </a:lnTo>
                  <a:cubicBezTo>
                    <a:pt x="2541" y="150"/>
                    <a:pt x="2392" y="0"/>
                    <a:pt x="2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1643656" y="-981836"/>
              <a:ext cx="55908" cy="55930"/>
            </a:xfrm>
            <a:custGeom>
              <a:avLst/>
              <a:gdLst/>
              <a:ahLst/>
              <a:cxnLst/>
              <a:rect l="l" t="t" r="r" b="b"/>
              <a:pathLst>
                <a:path w="2541" h="2542" extrusionOk="0">
                  <a:moveTo>
                    <a:pt x="1876" y="666"/>
                  </a:moveTo>
                  <a:lnTo>
                    <a:pt x="1876" y="1862"/>
                  </a:lnTo>
                  <a:lnTo>
                    <a:pt x="666" y="1862"/>
                  </a:lnTo>
                  <a:lnTo>
                    <a:pt x="666" y="666"/>
                  </a:lnTo>
                  <a:close/>
                  <a:moveTo>
                    <a:pt x="340" y="0"/>
                  </a:moveTo>
                  <a:cubicBezTo>
                    <a:pt x="150" y="0"/>
                    <a:pt x="1" y="150"/>
                    <a:pt x="1" y="326"/>
                  </a:cubicBezTo>
                  <a:lnTo>
                    <a:pt x="1" y="2201"/>
                  </a:lnTo>
                  <a:cubicBezTo>
                    <a:pt x="1" y="2391"/>
                    <a:pt x="150" y="2541"/>
                    <a:pt x="340" y="2541"/>
                  </a:cubicBezTo>
                  <a:lnTo>
                    <a:pt x="2202" y="2541"/>
                  </a:lnTo>
                  <a:cubicBezTo>
                    <a:pt x="2392" y="2541"/>
                    <a:pt x="2541" y="2391"/>
                    <a:pt x="2541" y="2201"/>
                  </a:cubicBezTo>
                  <a:lnTo>
                    <a:pt x="2541" y="326"/>
                  </a:lnTo>
                  <a:cubicBezTo>
                    <a:pt x="2541" y="150"/>
                    <a:pt x="2392" y="0"/>
                    <a:pt x="2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1579386" y="-1156998"/>
              <a:ext cx="376661" cy="376639"/>
            </a:xfrm>
            <a:custGeom>
              <a:avLst/>
              <a:gdLst/>
              <a:ahLst/>
              <a:cxnLst/>
              <a:rect l="l" t="t" r="r" b="b"/>
              <a:pathLst>
                <a:path w="17119" h="17118" extrusionOk="0">
                  <a:moveTo>
                    <a:pt x="8628" y="666"/>
                  </a:moveTo>
                  <a:cubicBezTo>
                    <a:pt x="8885" y="666"/>
                    <a:pt x="9090" y="884"/>
                    <a:pt x="9090" y="1141"/>
                  </a:cubicBezTo>
                  <a:lnTo>
                    <a:pt x="9090" y="2201"/>
                  </a:lnTo>
                  <a:cubicBezTo>
                    <a:pt x="9090" y="2460"/>
                    <a:pt x="8885" y="2677"/>
                    <a:pt x="8628" y="2677"/>
                  </a:cubicBezTo>
                  <a:lnTo>
                    <a:pt x="4878" y="2677"/>
                  </a:lnTo>
                  <a:cubicBezTo>
                    <a:pt x="4620" y="2677"/>
                    <a:pt x="4416" y="2460"/>
                    <a:pt x="4416" y="2201"/>
                  </a:cubicBezTo>
                  <a:lnTo>
                    <a:pt x="4416" y="1141"/>
                  </a:lnTo>
                  <a:cubicBezTo>
                    <a:pt x="4416" y="884"/>
                    <a:pt x="4620" y="666"/>
                    <a:pt x="4878" y="666"/>
                  </a:cubicBezTo>
                  <a:close/>
                  <a:moveTo>
                    <a:pt x="11834" y="1331"/>
                  </a:moveTo>
                  <a:cubicBezTo>
                    <a:pt x="12390" y="1331"/>
                    <a:pt x="12839" y="1780"/>
                    <a:pt x="12839" y="2337"/>
                  </a:cubicBezTo>
                  <a:lnTo>
                    <a:pt x="12839" y="12975"/>
                  </a:lnTo>
                  <a:lnTo>
                    <a:pt x="12173" y="12975"/>
                  </a:lnTo>
                  <a:lnTo>
                    <a:pt x="12173" y="2337"/>
                  </a:lnTo>
                  <a:cubicBezTo>
                    <a:pt x="12173" y="2161"/>
                    <a:pt x="12024" y="2011"/>
                    <a:pt x="11834" y="2011"/>
                  </a:cubicBezTo>
                  <a:lnTo>
                    <a:pt x="9769" y="2011"/>
                  </a:lnTo>
                  <a:lnTo>
                    <a:pt x="9769" y="1331"/>
                  </a:lnTo>
                  <a:close/>
                  <a:moveTo>
                    <a:pt x="4797" y="12363"/>
                  </a:moveTo>
                  <a:lnTo>
                    <a:pt x="4797" y="13572"/>
                  </a:lnTo>
                  <a:lnTo>
                    <a:pt x="3587" y="13572"/>
                  </a:lnTo>
                  <a:lnTo>
                    <a:pt x="3587" y="12363"/>
                  </a:lnTo>
                  <a:close/>
                  <a:moveTo>
                    <a:pt x="12839" y="13640"/>
                  </a:moveTo>
                  <a:lnTo>
                    <a:pt x="12839" y="15107"/>
                  </a:lnTo>
                  <a:lnTo>
                    <a:pt x="9497" y="15107"/>
                  </a:lnTo>
                  <a:lnTo>
                    <a:pt x="9497" y="13640"/>
                  </a:lnTo>
                  <a:close/>
                  <a:moveTo>
                    <a:pt x="3750" y="1331"/>
                  </a:moveTo>
                  <a:lnTo>
                    <a:pt x="3750" y="2011"/>
                  </a:lnTo>
                  <a:lnTo>
                    <a:pt x="1672" y="2011"/>
                  </a:lnTo>
                  <a:cubicBezTo>
                    <a:pt x="1495" y="2011"/>
                    <a:pt x="1346" y="2161"/>
                    <a:pt x="1346" y="2337"/>
                  </a:cubicBezTo>
                  <a:lnTo>
                    <a:pt x="1346" y="7390"/>
                  </a:lnTo>
                  <a:cubicBezTo>
                    <a:pt x="1346" y="7568"/>
                    <a:pt x="1495" y="7717"/>
                    <a:pt x="1672" y="7717"/>
                  </a:cubicBezTo>
                  <a:cubicBezTo>
                    <a:pt x="1862" y="7717"/>
                    <a:pt x="2011" y="7568"/>
                    <a:pt x="2011" y="7390"/>
                  </a:cubicBezTo>
                  <a:lnTo>
                    <a:pt x="2011" y="2677"/>
                  </a:lnTo>
                  <a:lnTo>
                    <a:pt x="3846" y="2677"/>
                  </a:lnTo>
                  <a:cubicBezTo>
                    <a:pt x="4022" y="3070"/>
                    <a:pt x="4416" y="3342"/>
                    <a:pt x="4878" y="3342"/>
                  </a:cubicBezTo>
                  <a:lnTo>
                    <a:pt x="8628" y="3342"/>
                  </a:lnTo>
                  <a:cubicBezTo>
                    <a:pt x="9090" y="3342"/>
                    <a:pt x="9483" y="3070"/>
                    <a:pt x="9660" y="2677"/>
                  </a:cubicBezTo>
                  <a:lnTo>
                    <a:pt x="11494" y="2677"/>
                  </a:lnTo>
                  <a:lnTo>
                    <a:pt x="11494" y="12975"/>
                  </a:lnTo>
                  <a:lnTo>
                    <a:pt x="9483" y="12975"/>
                  </a:lnTo>
                  <a:cubicBezTo>
                    <a:pt x="9443" y="12716"/>
                    <a:pt x="9347" y="12499"/>
                    <a:pt x="9211" y="12295"/>
                  </a:cubicBezTo>
                  <a:lnTo>
                    <a:pt x="10258" y="12295"/>
                  </a:lnTo>
                  <a:cubicBezTo>
                    <a:pt x="10434" y="12295"/>
                    <a:pt x="10584" y="12145"/>
                    <a:pt x="10584" y="11969"/>
                  </a:cubicBezTo>
                  <a:cubicBezTo>
                    <a:pt x="10584" y="11779"/>
                    <a:pt x="10434" y="11629"/>
                    <a:pt x="10258" y="11629"/>
                  </a:cubicBezTo>
                  <a:lnTo>
                    <a:pt x="6820" y="11629"/>
                  </a:lnTo>
                  <a:cubicBezTo>
                    <a:pt x="6237" y="11629"/>
                    <a:pt x="5734" y="11942"/>
                    <a:pt x="5462" y="12404"/>
                  </a:cubicBezTo>
                  <a:lnTo>
                    <a:pt x="5462" y="12037"/>
                  </a:lnTo>
                  <a:cubicBezTo>
                    <a:pt x="5462" y="11846"/>
                    <a:pt x="5313" y="11698"/>
                    <a:pt x="5123" y="11698"/>
                  </a:cubicBezTo>
                  <a:lnTo>
                    <a:pt x="3261" y="11698"/>
                  </a:lnTo>
                  <a:cubicBezTo>
                    <a:pt x="3071" y="11698"/>
                    <a:pt x="2922" y="11846"/>
                    <a:pt x="2922" y="12037"/>
                  </a:cubicBezTo>
                  <a:lnTo>
                    <a:pt x="2922" y="13898"/>
                  </a:lnTo>
                  <a:cubicBezTo>
                    <a:pt x="2922" y="14089"/>
                    <a:pt x="3071" y="14237"/>
                    <a:pt x="3261" y="14237"/>
                  </a:cubicBezTo>
                  <a:lnTo>
                    <a:pt x="5123" y="14237"/>
                  </a:lnTo>
                  <a:cubicBezTo>
                    <a:pt x="5163" y="14237"/>
                    <a:pt x="5204" y="14237"/>
                    <a:pt x="5231" y="14224"/>
                  </a:cubicBezTo>
                  <a:lnTo>
                    <a:pt x="5231" y="15107"/>
                  </a:lnTo>
                  <a:lnTo>
                    <a:pt x="2011" y="15107"/>
                  </a:lnTo>
                  <a:lnTo>
                    <a:pt x="2011" y="10393"/>
                  </a:lnTo>
                  <a:cubicBezTo>
                    <a:pt x="2011" y="10216"/>
                    <a:pt x="1862" y="10067"/>
                    <a:pt x="1672" y="10067"/>
                  </a:cubicBezTo>
                  <a:cubicBezTo>
                    <a:pt x="1495" y="10067"/>
                    <a:pt x="1346" y="10216"/>
                    <a:pt x="1346" y="10393"/>
                  </a:cubicBezTo>
                  <a:lnTo>
                    <a:pt x="1346" y="15447"/>
                  </a:lnTo>
                  <a:cubicBezTo>
                    <a:pt x="1346" y="15623"/>
                    <a:pt x="1495" y="15773"/>
                    <a:pt x="1672" y="15773"/>
                  </a:cubicBezTo>
                  <a:lnTo>
                    <a:pt x="5259" y="15773"/>
                  </a:lnTo>
                  <a:cubicBezTo>
                    <a:pt x="5299" y="16018"/>
                    <a:pt x="5395" y="16248"/>
                    <a:pt x="5530" y="16438"/>
                  </a:cubicBezTo>
                  <a:lnTo>
                    <a:pt x="1672" y="16438"/>
                  </a:lnTo>
                  <a:cubicBezTo>
                    <a:pt x="1115" y="16438"/>
                    <a:pt x="667" y="15991"/>
                    <a:pt x="667" y="15447"/>
                  </a:cubicBezTo>
                  <a:lnTo>
                    <a:pt x="667" y="2337"/>
                  </a:lnTo>
                  <a:cubicBezTo>
                    <a:pt x="667" y="1780"/>
                    <a:pt x="1115" y="1331"/>
                    <a:pt x="1672" y="1331"/>
                  </a:cubicBezTo>
                  <a:close/>
                  <a:moveTo>
                    <a:pt x="7921" y="12295"/>
                  </a:moveTo>
                  <a:cubicBezTo>
                    <a:pt x="8424" y="12295"/>
                    <a:pt x="8831" y="12703"/>
                    <a:pt x="8831" y="13205"/>
                  </a:cubicBezTo>
                  <a:lnTo>
                    <a:pt x="8831" y="15542"/>
                  </a:lnTo>
                  <a:cubicBezTo>
                    <a:pt x="8831" y="16031"/>
                    <a:pt x="8424" y="16438"/>
                    <a:pt x="7921" y="16438"/>
                  </a:cubicBezTo>
                  <a:lnTo>
                    <a:pt x="6820" y="16438"/>
                  </a:lnTo>
                  <a:cubicBezTo>
                    <a:pt x="6318" y="16438"/>
                    <a:pt x="5911" y="16031"/>
                    <a:pt x="5911" y="15542"/>
                  </a:cubicBezTo>
                  <a:lnTo>
                    <a:pt x="5911" y="13205"/>
                  </a:lnTo>
                  <a:cubicBezTo>
                    <a:pt x="5911" y="12703"/>
                    <a:pt x="6318" y="12295"/>
                    <a:pt x="6820" y="12295"/>
                  </a:cubicBezTo>
                  <a:close/>
                  <a:moveTo>
                    <a:pt x="12785" y="15773"/>
                  </a:moveTo>
                  <a:cubicBezTo>
                    <a:pt x="12649" y="16167"/>
                    <a:pt x="12269" y="16438"/>
                    <a:pt x="11834" y="16438"/>
                  </a:cubicBezTo>
                  <a:lnTo>
                    <a:pt x="9211" y="16438"/>
                  </a:lnTo>
                  <a:cubicBezTo>
                    <a:pt x="9347" y="16248"/>
                    <a:pt x="9443" y="16018"/>
                    <a:pt x="9483" y="15773"/>
                  </a:cubicBezTo>
                  <a:close/>
                  <a:moveTo>
                    <a:pt x="15542" y="12295"/>
                  </a:moveTo>
                  <a:cubicBezTo>
                    <a:pt x="16045" y="12295"/>
                    <a:pt x="16453" y="12703"/>
                    <a:pt x="16453" y="13205"/>
                  </a:cubicBezTo>
                  <a:lnTo>
                    <a:pt x="16453" y="15542"/>
                  </a:lnTo>
                  <a:cubicBezTo>
                    <a:pt x="16453" y="16031"/>
                    <a:pt x="16045" y="16438"/>
                    <a:pt x="15542" y="16438"/>
                  </a:cubicBezTo>
                  <a:lnTo>
                    <a:pt x="14415" y="16438"/>
                  </a:lnTo>
                  <a:cubicBezTo>
                    <a:pt x="13912" y="16438"/>
                    <a:pt x="13504" y="16031"/>
                    <a:pt x="13504" y="15542"/>
                  </a:cubicBezTo>
                  <a:lnTo>
                    <a:pt x="13504" y="13205"/>
                  </a:lnTo>
                  <a:cubicBezTo>
                    <a:pt x="13504" y="12703"/>
                    <a:pt x="13912" y="12295"/>
                    <a:pt x="14415" y="12295"/>
                  </a:cubicBezTo>
                  <a:close/>
                  <a:moveTo>
                    <a:pt x="4878" y="0"/>
                  </a:moveTo>
                  <a:cubicBezTo>
                    <a:pt x="4416" y="0"/>
                    <a:pt x="4022" y="272"/>
                    <a:pt x="3846" y="666"/>
                  </a:cubicBezTo>
                  <a:lnTo>
                    <a:pt x="1672" y="666"/>
                  </a:lnTo>
                  <a:cubicBezTo>
                    <a:pt x="748" y="666"/>
                    <a:pt x="1" y="1413"/>
                    <a:pt x="1" y="2337"/>
                  </a:cubicBezTo>
                  <a:lnTo>
                    <a:pt x="1" y="15447"/>
                  </a:lnTo>
                  <a:cubicBezTo>
                    <a:pt x="1" y="16357"/>
                    <a:pt x="748" y="17118"/>
                    <a:pt x="1672" y="17118"/>
                  </a:cubicBezTo>
                  <a:lnTo>
                    <a:pt x="11834" y="17118"/>
                  </a:lnTo>
                  <a:cubicBezTo>
                    <a:pt x="12363" y="17118"/>
                    <a:pt x="12839" y="16860"/>
                    <a:pt x="13151" y="16480"/>
                  </a:cubicBezTo>
                  <a:cubicBezTo>
                    <a:pt x="13437" y="16860"/>
                    <a:pt x="13899" y="17118"/>
                    <a:pt x="14415" y="17118"/>
                  </a:cubicBezTo>
                  <a:lnTo>
                    <a:pt x="15542" y="17118"/>
                  </a:lnTo>
                  <a:cubicBezTo>
                    <a:pt x="16412" y="17118"/>
                    <a:pt x="17118" y="16411"/>
                    <a:pt x="17118" y="15542"/>
                  </a:cubicBezTo>
                  <a:lnTo>
                    <a:pt x="17118" y="13205"/>
                  </a:lnTo>
                  <a:cubicBezTo>
                    <a:pt x="17118" y="12336"/>
                    <a:pt x="16412" y="11629"/>
                    <a:pt x="15542" y="11629"/>
                  </a:cubicBezTo>
                  <a:lnTo>
                    <a:pt x="14415" y="11629"/>
                  </a:lnTo>
                  <a:cubicBezTo>
                    <a:pt x="14075" y="11629"/>
                    <a:pt x="13763" y="11738"/>
                    <a:pt x="13504" y="11928"/>
                  </a:cubicBezTo>
                  <a:lnTo>
                    <a:pt x="13504" y="2337"/>
                  </a:lnTo>
                  <a:cubicBezTo>
                    <a:pt x="13504" y="1413"/>
                    <a:pt x="12758" y="666"/>
                    <a:pt x="11834" y="666"/>
                  </a:cubicBezTo>
                  <a:lnTo>
                    <a:pt x="9660" y="666"/>
                  </a:lnTo>
                  <a:cubicBezTo>
                    <a:pt x="9483" y="272"/>
                    <a:pt x="9090" y="0"/>
                    <a:pt x="8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1723459" y="-1023090"/>
              <a:ext cx="88824" cy="14676"/>
            </a:xfrm>
            <a:custGeom>
              <a:avLst/>
              <a:gdLst/>
              <a:ahLst/>
              <a:cxnLst/>
              <a:rect l="l" t="t" r="r" b="b"/>
              <a:pathLst>
                <a:path w="4037" h="667" extrusionOk="0">
                  <a:moveTo>
                    <a:pt x="327" y="0"/>
                  </a:moveTo>
                  <a:cubicBezTo>
                    <a:pt x="151" y="0"/>
                    <a:pt x="1" y="150"/>
                    <a:pt x="1" y="326"/>
                  </a:cubicBezTo>
                  <a:cubicBezTo>
                    <a:pt x="1" y="517"/>
                    <a:pt x="151" y="666"/>
                    <a:pt x="327" y="666"/>
                  </a:cubicBezTo>
                  <a:lnTo>
                    <a:pt x="3710" y="666"/>
                  </a:lnTo>
                  <a:cubicBezTo>
                    <a:pt x="3886" y="666"/>
                    <a:pt x="4036" y="517"/>
                    <a:pt x="4036" y="326"/>
                  </a:cubicBezTo>
                  <a:cubicBezTo>
                    <a:pt x="4036" y="150"/>
                    <a:pt x="3886" y="0"/>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1723459" y="-1064345"/>
              <a:ext cx="88824" cy="14676"/>
            </a:xfrm>
            <a:custGeom>
              <a:avLst/>
              <a:gdLst/>
              <a:ahLst/>
              <a:cxnLst/>
              <a:rect l="l" t="t" r="r" b="b"/>
              <a:pathLst>
                <a:path w="4037" h="667" extrusionOk="0">
                  <a:moveTo>
                    <a:pt x="327" y="0"/>
                  </a:moveTo>
                  <a:cubicBezTo>
                    <a:pt x="151" y="0"/>
                    <a:pt x="1" y="150"/>
                    <a:pt x="1" y="341"/>
                  </a:cubicBezTo>
                  <a:cubicBezTo>
                    <a:pt x="1" y="517"/>
                    <a:pt x="151" y="667"/>
                    <a:pt x="327" y="667"/>
                  </a:cubicBezTo>
                  <a:lnTo>
                    <a:pt x="3710" y="667"/>
                  </a:lnTo>
                  <a:cubicBezTo>
                    <a:pt x="3886" y="667"/>
                    <a:pt x="4036" y="517"/>
                    <a:pt x="4036" y="341"/>
                  </a:cubicBezTo>
                  <a:cubicBezTo>
                    <a:pt x="4036" y="150"/>
                    <a:pt x="3886" y="0"/>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1723459" y="-940889"/>
              <a:ext cx="88824" cy="14984"/>
            </a:xfrm>
            <a:custGeom>
              <a:avLst/>
              <a:gdLst/>
              <a:ahLst/>
              <a:cxnLst/>
              <a:rect l="l" t="t" r="r" b="b"/>
              <a:pathLst>
                <a:path w="4037" h="681" extrusionOk="0">
                  <a:moveTo>
                    <a:pt x="327" y="1"/>
                  </a:moveTo>
                  <a:cubicBezTo>
                    <a:pt x="151" y="1"/>
                    <a:pt x="1" y="150"/>
                    <a:pt x="1" y="340"/>
                  </a:cubicBezTo>
                  <a:cubicBezTo>
                    <a:pt x="1" y="530"/>
                    <a:pt x="151" y="680"/>
                    <a:pt x="327" y="680"/>
                  </a:cubicBezTo>
                  <a:lnTo>
                    <a:pt x="3710" y="680"/>
                  </a:lnTo>
                  <a:cubicBezTo>
                    <a:pt x="3886" y="680"/>
                    <a:pt x="4036" y="530"/>
                    <a:pt x="4036" y="340"/>
                  </a:cubicBezTo>
                  <a:cubicBezTo>
                    <a:pt x="4036" y="150"/>
                    <a:pt x="3886" y="1"/>
                    <a:pt x="37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a:off x="1723459" y="-981836"/>
              <a:ext cx="88824" cy="14676"/>
            </a:xfrm>
            <a:custGeom>
              <a:avLst/>
              <a:gdLst/>
              <a:ahLst/>
              <a:cxnLst/>
              <a:rect l="l" t="t" r="r" b="b"/>
              <a:pathLst>
                <a:path w="4037" h="667" extrusionOk="0">
                  <a:moveTo>
                    <a:pt x="327" y="0"/>
                  </a:moveTo>
                  <a:cubicBezTo>
                    <a:pt x="151" y="0"/>
                    <a:pt x="1" y="150"/>
                    <a:pt x="1" y="326"/>
                  </a:cubicBezTo>
                  <a:cubicBezTo>
                    <a:pt x="1" y="516"/>
                    <a:pt x="151" y="666"/>
                    <a:pt x="327" y="666"/>
                  </a:cubicBezTo>
                  <a:lnTo>
                    <a:pt x="3710" y="666"/>
                  </a:lnTo>
                  <a:cubicBezTo>
                    <a:pt x="3886" y="666"/>
                    <a:pt x="4036" y="516"/>
                    <a:pt x="4036" y="326"/>
                  </a:cubicBezTo>
                  <a:cubicBezTo>
                    <a:pt x="4036" y="150"/>
                    <a:pt x="3886" y="0"/>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a:off x="1609002" y="-968700"/>
              <a:ext cx="14654" cy="14698"/>
            </a:xfrm>
            <a:custGeom>
              <a:avLst/>
              <a:gdLst/>
              <a:ahLst/>
              <a:cxnLst/>
              <a:rect l="l" t="t" r="r" b="b"/>
              <a:pathLst>
                <a:path w="666" h="668" extrusionOk="0">
                  <a:moveTo>
                    <a:pt x="326" y="1"/>
                  </a:moveTo>
                  <a:cubicBezTo>
                    <a:pt x="245" y="1"/>
                    <a:pt x="149" y="28"/>
                    <a:pt x="95" y="96"/>
                  </a:cubicBezTo>
                  <a:cubicBezTo>
                    <a:pt x="27" y="164"/>
                    <a:pt x="0" y="245"/>
                    <a:pt x="0" y="327"/>
                  </a:cubicBezTo>
                  <a:cubicBezTo>
                    <a:pt x="0" y="422"/>
                    <a:pt x="27" y="504"/>
                    <a:pt x="95" y="571"/>
                  </a:cubicBezTo>
                  <a:cubicBezTo>
                    <a:pt x="149" y="626"/>
                    <a:pt x="245" y="667"/>
                    <a:pt x="326" y="667"/>
                  </a:cubicBezTo>
                  <a:cubicBezTo>
                    <a:pt x="421" y="667"/>
                    <a:pt x="502" y="626"/>
                    <a:pt x="571" y="571"/>
                  </a:cubicBezTo>
                  <a:cubicBezTo>
                    <a:pt x="625" y="504"/>
                    <a:pt x="665" y="422"/>
                    <a:pt x="665" y="327"/>
                  </a:cubicBezTo>
                  <a:cubicBezTo>
                    <a:pt x="665" y="245"/>
                    <a:pt x="625" y="164"/>
                    <a:pt x="571" y="96"/>
                  </a:cubicBezTo>
                  <a:cubicBezTo>
                    <a:pt x="502" y="28"/>
                    <a:pt x="421"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47"/>
          <p:cNvGrpSpPr/>
          <p:nvPr/>
        </p:nvGrpSpPr>
        <p:grpSpPr>
          <a:xfrm>
            <a:off x="814758" y="3435649"/>
            <a:ext cx="346093" cy="346093"/>
            <a:chOff x="2236117" y="-1156998"/>
            <a:chExt cx="376639" cy="376639"/>
          </a:xfrm>
        </p:grpSpPr>
        <p:sp>
          <p:nvSpPr>
            <p:cNvPr id="1702" name="Google Shape;1702;p47"/>
            <p:cNvSpPr/>
            <p:nvPr/>
          </p:nvSpPr>
          <p:spPr>
            <a:xfrm>
              <a:off x="2236117" y="-1156998"/>
              <a:ext cx="376639" cy="376639"/>
            </a:xfrm>
            <a:custGeom>
              <a:avLst/>
              <a:gdLst/>
              <a:ahLst/>
              <a:cxnLst/>
              <a:rect l="l" t="t" r="r" b="b"/>
              <a:pathLst>
                <a:path w="17118" h="17118" extrusionOk="0">
                  <a:moveTo>
                    <a:pt x="3940" y="2541"/>
                  </a:moveTo>
                  <a:lnTo>
                    <a:pt x="3940" y="4008"/>
                  </a:lnTo>
                  <a:lnTo>
                    <a:pt x="3138" y="4008"/>
                  </a:lnTo>
                  <a:lnTo>
                    <a:pt x="3138" y="2541"/>
                  </a:lnTo>
                  <a:close/>
                  <a:moveTo>
                    <a:pt x="16452" y="666"/>
                  </a:moveTo>
                  <a:lnTo>
                    <a:pt x="16452" y="1875"/>
                  </a:lnTo>
                  <a:lnTo>
                    <a:pt x="10066" y="1875"/>
                  </a:lnTo>
                  <a:cubicBezTo>
                    <a:pt x="9876" y="1875"/>
                    <a:pt x="9727" y="2025"/>
                    <a:pt x="9727" y="2201"/>
                  </a:cubicBezTo>
                  <a:cubicBezTo>
                    <a:pt x="9727" y="2391"/>
                    <a:pt x="9876" y="2541"/>
                    <a:pt x="10066" y="2541"/>
                  </a:cubicBezTo>
                  <a:lnTo>
                    <a:pt x="12499" y="2541"/>
                  </a:lnTo>
                  <a:lnTo>
                    <a:pt x="12499" y="4008"/>
                  </a:lnTo>
                  <a:lnTo>
                    <a:pt x="4619" y="4008"/>
                  </a:lnTo>
                  <a:lnTo>
                    <a:pt x="4619" y="2541"/>
                  </a:lnTo>
                  <a:lnTo>
                    <a:pt x="7051" y="2541"/>
                  </a:lnTo>
                  <a:cubicBezTo>
                    <a:pt x="7241" y="2541"/>
                    <a:pt x="7391" y="2391"/>
                    <a:pt x="7391" y="2201"/>
                  </a:cubicBezTo>
                  <a:cubicBezTo>
                    <a:pt x="7391" y="2025"/>
                    <a:pt x="7241" y="1875"/>
                    <a:pt x="7051" y="1875"/>
                  </a:cubicBezTo>
                  <a:lnTo>
                    <a:pt x="665" y="1875"/>
                  </a:lnTo>
                  <a:lnTo>
                    <a:pt x="665" y="666"/>
                  </a:lnTo>
                  <a:close/>
                  <a:moveTo>
                    <a:pt x="13979" y="2541"/>
                  </a:moveTo>
                  <a:lnTo>
                    <a:pt x="13979" y="4008"/>
                  </a:lnTo>
                  <a:lnTo>
                    <a:pt x="13164" y="4008"/>
                  </a:lnTo>
                  <a:lnTo>
                    <a:pt x="13164" y="2541"/>
                  </a:lnTo>
                  <a:close/>
                  <a:moveTo>
                    <a:pt x="15446" y="4673"/>
                  </a:moveTo>
                  <a:cubicBezTo>
                    <a:pt x="16004" y="4673"/>
                    <a:pt x="16452" y="5135"/>
                    <a:pt x="16452" y="5679"/>
                  </a:cubicBezTo>
                  <a:lnTo>
                    <a:pt x="16452" y="15447"/>
                  </a:lnTo>
                  <a:cubicBezTo>
                    <a:pt x="16452" y="15991"/>
                    <a:pt x="16004" y="16438"/>
                    <a:pt x="15446" y="16438"/>
                  </a:cubicBezTo>
                  <a:lnTo>
                    <a:pt x="1671" y="16438"/>
                  </a:lnTo>
                  <a:cubicBezTo>
                    <a:pt x="1114" y="16438"/>
                    <a:pt x="665" y="15991"/>
                    <a:pt x="665" y="15447"/>
                  </a:cubicBezTo>
                  <a:lnTo>
                    <a:pt x="665" y="5679"/>
                  </a:lnTo>
                  <a:cubicBezTo>
                    <a:pt x="665" y="5135"/>
                    <a:pt x="1114" y="4673"/>
                    <a:pt x="1671" y="4673"/>
                  </a:cubicBezTo>
                  <a:close/>
                  <a:moveTo>
                    <a:pt x="339" y="0"/>
                  </a:moveTo>
                  <a:cubicBezTo>
                    <a:pt x="149" y="0"/>
                    <a:pt x="0" y="150"/>
                    <a:pt x="0" y="340"/>
                  </a:cubicBezTo>
                  <a:lnTo>
                    <a:pt x="0" y="2201"/>
                  </a:lnTo>
                  <a:cubicBezTo>
                    <a:pt x="0" y="2391"/>
                    <a:pt x="149" y="2541"/>
                    <a:pt x="339" y="2541"/>
                  </a:cubicBezTo>
                  <a:lnTo>
                    <a:pt x="2473" y="2541"/>
                  </a:lnTo>
                  <a:lnTo>
                    <a:pt x="2473" y="4008"/>
                  </a:lnTo>
                  <a:lnTo>
                    <a:pt x="1671" y="4008"/>
                  </a:lnTo>
                  <a:cubicBezTo>
                    <a:pt x="747" y="4008"/>
                    <a:pt x="0" y="4755"/>
                    <a:pt x="0" y="5679"/>
                  </a:cubicBezTo>
                  <a:lnTo>
                    <a:pt x="0" y="15447"/>
                  </a:lnTo>
                  <a:cubicBezTo>
                    <a:pt x="0" y="16357"/>
                    <a:pt x="747" y="17118"/>
                    <a:pt x="1671" y="17118"/>
                  </a:cubicBezTo>
                  <a:lnTo>
                    <a:pt x="15446" y="17118"/>
                  </a:lnTo>
                  <a:cubicBezTo>
                    <a:pt x="16370" y="17118"/>
                    <a:pt x="17118" y="16357"/>
                    <a:pt x="17118" y="15447"/>
                  </a:cubicBezTo>
                  <a:lnTo>
                    <a:pt x="17118" y="5679"/>
                  </a:lnTo>
                  <a:cubicBezTo>
                    <a:pt x="17118" y="4755"/>
                    <a:pt x="16370" y="4008"/>
                    <a:pt x="15446" y="4008"/>
                  </a:cubicBezTo>
                  <a:lnTo>
                    <a:pt x="14645" y="4008"/>
                  </a:lnTo>
                  <a:lnTo>
                    <a:pt x="14645" y="2541"/>
                  </a:lnTo>
                  <a:lnTo>
                    <a:pt x="16778" y="2541"/>
                  </a:lnTo>
                  <a:cubicBezTo>
                    <a:pt x="16968" y="2541"/>
                    <a:pt x="17118" y="2391"/>
                    <a:pt x="17118" y="2201"/>
                  </a:cubicBezTo>
                  <a:lnTo>
                    <a:pt x="17118" y="340"/>
                  </a:lnTo>
                  <a:cubicBezTo>
                    <a:pt x="17118" y="150"/>
                    <a:pt x="16968" y="0"/>
                    <a:pt x="16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2471654" y="-1026105"/>
              <a:ext cx="84006" cy="79561"/>
            </a:xfrm>
            <a:custGeom>
              <a:avLst/>
              <a:gdLst/>
              <a:ahLst/>
              <a:cxnLst/>
              <a:rect l="l" t="t" r="r" b="b"/>
              <a:pathLst>
                <a:path w="3818" h="3616" extrusionOk="0">
                  <a:moveTo>
                    <a:pt x="941" y="0"/>
                  </a:moveTo>
                  <a:cubicBezTo>
                    <a:pt x="931" y="0"/>
                    <a:pt x="921" y="1"/>
                    <a:pt x="910" y="1"/>
                  </a:cubicBezTo>
                  <a:cubicBezTo>
                    <a:pt x="734" y="16"/>
                    <a:pt x="584" y="151"/>
                    <a:pt x="544" y="327"/>
                  </a:cubicBezTo>
                  <a:lnTo>
                    <a:pt x="28" y="3195"/>
                  </a:lnTo>
                  <a:cubicBezTo>
                    <a:pt x="1" y="3371"/>
                    <a:pt x="122" y="3548"/>
                    <a:pt x="299" y="3588"/>
                  </a:cubicBezTo>
                  <a:cubicBezTo>
                    <a:pt x="316" y="3591"/>
                    <a:pt x="333" y="3592"/>
                    <a:pt x="349" y="3592"/>
                  </a:cubicBezTo>
                  <a:cubicBezTo>
                    <a:pt x="508" y="3592"/>
                    <a:pt x="656" y="3477"/>
                    <a:pt x="693" y="3316"/>
                  </a:cubicBezTo>
                  <a:lnTo>
                    <a:pt x="1006" y="1564"/>
                  </a:lnTo>
                  <a:lnTo>
                    <a:pt x="1522" y="3330"/>
                  </a:lnTo>
                  <a:lnTo>
                    <a:pt x="1522" y="3343"/>
                  </a:lnTo>
                  <a:cubicBezTo>
                    <a:pt x="1576" y="3506"/>
                    <a:pt x="1739" y="3615"/>
                    <a:pt x="1902" y="3615"/>
                  </a:cubicBezTo>
                  <a:lnTo>
                    <a:pt x="1916" y="3615"/>
                  </a:lnTo>
                  <a:cubicBezTo>
                    <a:pt x="2079" y="3615"/>
                    <a:pt x="2229" y="3493"/>
                    <a:pt x="2283" y="3330"/>
                  </a:cubicBezTo>
                  <a:cubicBezTo>
                    <a:pt x="2296" y="3330"/>
                    <a:pt x="2296" y="3330"/>
                    <a:pt x="2296" y="3316"/>
                  </a:cubicBezTo>
                  <a:lnTo>
                    <a:pt x="2799" y="1564"/>
                  </a:lnTo>
                  <a:lnTo>
                    <a:pt x="3125" y="3316"/>
                  </a:lnTo>
                  <a:cubicBezTo>
                    <a:pt x="3160" y="3470"/>
                    <a:pt x="3299" y="3583"/>
                    <a:pt x="3450" y="3583"/>
                  </a:cubicBezTo>
                  <a:cubicBezTo>
                    <a:pt x="3473" y="3583"/>
                    <a:pt x="3496" y="3580"/>
                    <a:pt x="3519" y="3575"/>
                  </a:cubicBezTo>
                  <a:cubicBezTo>
                    <a:pt x="3709" y="3548"/>
                    <a:pt x="3817" y="3371"/>
                    <a:pt x="3790" y="3195"/>
                  </a:cubicBezTo>
                  <a:lnTo>
                    <a:pt x="3234" y="327"/>
                  </a:lnTo>
                  <a:cubicBezTo>
                    <a:pt x="3207" y="137"/>
                    <a:pt x="3057" y="16"/>
                    <a:pt x="2867" y="1"/>
                  </a:cubicBezTo>
                  <a:cubicBezTo>
                    <a:pt x="2858" y="1"/>
                    <a:pt x="2849" y="0"/>
                    <a:pt x="2841" y="0"/>
                  </a:cubicBezTo>
                  <a:cubicBezTo>
                    <a:pt x="2675" y="0"/>
                    <a:pt x="2524" y="118"/>
                    <a:pt x="2459" y="273"/>
                  </a:cubicBezTo>
                  <a:lnTo>
                    <a:pt x="2459" y="287"/>
                  </a:lnTo>
                  <a:lnTo>
                    <a:pt x="1902" y="2244"/>
                  </a:lnTo>
                  <a:lnTo>
                    <a:pt x="1318" y="287"/>
                  </a:lnTo>
                  <a:lnTo>
                    <a:pt x="1318" y="273"/>
                  </a:lnTo>
                  <a:cubicBezTo>
                    <a:pt x="1266" y="107"/>
                    <a:pt x="1118" y="0"/>
                    <a:pt x="9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2293786" y="-1026083"/>
              <a:ext cx="75073" cy="79539"/>
            </a:xfrm>
            <a:custGeom>
              <a:avLst/>
              <a:gdLst/>
              <a:ahLst/>
              <a:cxnLst/>
              <a:rect l="l" t="t" r="r" b="b"/>
              <a:pathLst>
                <a:path w="3412" h="3615" extrusionOk="0">
                  <a:moveTo>
                    <a:pt x="1808" y="0"/>
                  </a:moveTo>
                  <a:cubicBezTo>
                    <a:pt x="803" y="0"/>
                    <a:pt x="1" y="816"/>
                    <a:pt x="1" y="1808"/>
                  </a:cubicBezTo>
                  <a:cubicBezTo>
                    <a:pt x="1" y="2799"/>
                    <a:pt x="803" y="3614"/>
                    <a:pt x="1808" y="3614"/>
                  </a:cubicBezTo>
                  <a:cubicBezTo>
                    <a:pt x="2745" y="3614"/>
                    <a:pt x="3411" y="2867"/>
                    <a:pt x="3411" y="1808"/>
                  </a:cubicBezTo>
                  <a:cubicBezTo>
                    <a:pt x="3411" y="1618"/>
                    <a:pt x="3261" y="1468"/>
                    <a:pt x="3071" y="1468"/>
                  </a:cubicBezTo>
                  <a:lnTo>
                    <a:pt x="2188" y="1468"/>
                  </a:lnTo>
                  <a:cubicBezTo>
                    <a:pt x="2011" y="1468"/>
                    <a:pt x="1862" y="1618"/>
                    <a:pt x="1862" y="1808"/>
                  </a:cubicBezTo>
                  <a:cubicBezTo>
                    <a:pt x="1862" y="1984"/>
                    <a:pt x="2011" y="2134"/>
                    <a:pt x="2188" y="2134"/>
                  </a:cubicBezTo>
                  <a:lnTo>
                    <a:pt x="2705" y="2134"/>
                  </a:lnTo>
                  <a:cubicBezTo>
                    <a:pt x="2609" y="2554"/>
                    <a:pt x="2351" y="2935"/>
                    <a:pt x="1808" y="2935"/>
                  </a:cubicBezTo>
                  <a:cubicBezTo>
                    <a:pt x="1169" y="2935"/>
                    <a:pt x="667" y="2433"/>
                    <a:pt x="667" y="1808"/>
                  </a:cubicBezTo>
                  <a:cubicBezTo>
                    <a:pt x="667" y="1183"/>
                    <a:pt x="1169" y="667"/>
                    <a:pt x="1808" y="667"/>
                  </a:cubicBezTo>
                  <a:cubicBezTo>
                    <a:pt x="2025" y="667"/>
                    <a:pt x="2256" y="734"/>
                    <a:pt x="2433" y="857"/>
                  </a:cubicBezTo>
                  <a:cubicBezTo>
                    <a:pt x="2495" y="898"/>
                    <a:pt x="2564" y="918"/>
                    <a:pt x="2630" y="918"/>
                  </a:cubicBezTo>
                  <a:cubicBezTo>
                    <a:pt x="2738" y="918"/>
                    <a:pt x="2841" y="867"/>
                    <a:pt x="2908" y="775"/>
                  </a:cubicBezTo>
                  <a:cubicBezTo>
                    <a:pt x="3004" y="625"/>
                    <a:pt x="2962" y="408"/>
                    <a:pt x="2813" y="313"/>
                  </a:cubicBezTo>
                  <a:cubicBezTo>
                    <a:pt x="2515" y="109"/>
                    <a:pt x="2161" y="0"/>
                    <a:pt x="1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2391543" y="-1026149"/>
              <a:ext cx="58021" cy="79605"/>
            </a:xfrm>
            <a:custGeom>
              <a:avLst/>
              <a:gdLst/>
              <a:ahLst/>
              <a:cxnLst/>
              <a:rect l="l" t="t" r="r" b="b"/>
              <a:pathLst>
                <a:path w="2637" h="3618" extrusionOk="0">
                  <a:moveTo>
                    <a:pt x="376" y="1"/>
                  </a:moveTo>
                  <a:cubicBezTo>
                    <a:pt x="313" y="1"/>
                    <a:pt x="250" y="19"/>
                    <a:pt x="191" y="58"/>
                  </a:cubicBezTo>
                  <a:cubicBezTo>
                    <a:pt x="41" y="153"/>
                    <a:pt x="1" y="371"/>
                    <a:pt x="95" y="520"/>
                  </a:cubicBezTo>
                  <a:lnTo>
                    <a:pt x="979" y="1878"/>
                  </a:lnTo>
                  <a:lnTo>
                    <a:pt x="979" y="3278"/>
                  </a:lnTo>
                  <a:cubicBezTo>
                    <a:pt x="979" y="3468"/>
                    <a:pt x="1128" y="3617"/>
                    <a:pt x="1318" y="3617"/>
                  </a:cubicBezTo>
                  <a:cubicBezTo>
                    <a:pt x="1495" y="3617"/>
                    <a:pt x="1644" y="3468"/>
                    <a:pt x="1644" y="3278"/>
                  </a:cubicBezTo>
                  <a:lnTo>
                    <a:pt x="1658" y="1878"/>
                  </a:lnTo>
                  <a:lnTo>
                    <a:pt x="2528" y="520"/>
                  </a:lnTo>
                  <a:cubicBezTo>
                    <a:pt x="2636" y="371"/>
                    <a:pt x="2582" y="166"/>
                    <a:pt x="2432" y="58"/>
                  </a:cubicBezTo>
                  <a:cubicBezTo>
                    <a:pt x="2379" y="24"/>
                    <a:pt x="2317" y="7"/>
                    <a:pt x="2255" y="7"/>
                  </a:cubicBezTo>
                  <a:cubicBezTo>
                    <a:pt x="2144" y="7"/>
                    <a:pt x="2032" y="62"/>
                    <a:pt x="1970" y="166"/>
                  </a:cubicBezTo>
                  <a:lnTo>
                    <a:pt x="1318" y="1159"/>
                  </a:lnTo>
                  <a:lnTo>
                    <a:pt x="653" y="153"/>
                  </a:lnTo>
                  <a:cubicBezTo>
                    <a:pt x="592" y="57"/>
                    <a:pt x="486" y="1"/>
                    <a:pt x="3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2293786" y="-930438"/>
              <a:ext cx="261280" cy="120508"/>
            </a:xfrm>
            <a:custGeom>
              <a:avLst/>
              <a:gdLst/>
              <a:ahLst/>
              <a:cxnLst/>
              <a:rect l="l" t="t" r="r" b="b"/>
              <a:pathLst>
                <a:path w="11875" h="5477" extrusionOk="0">
                  <a:moveTo>
                    <a:pt x="7595" y="1998"/>
                  </a:moveTo>
                  <a:lnTo>
                    <a:pt x="7595" y="3479"/>
                  </a:lnTo>
                  <a:lnTo>
                    <a:pt x="4253" y="3479"/>
                  </a:lnTo>
                  <a:lnTo>
                    <a:pt x="4253" y="1998"/>
                  </a:lnTo>
                  <a:close/>
                  <a:moveTo>
                    <a:pt x="2678" y="667"/>
                  </a:moveTo>
                  <a:cubicBezTo>
                    <a:pt x="3180" y="667"/>
                    <a:pt x="3587" y="1075"/>
                    <a:pt x="3587" y="1577"/>
                  </a:cubicBezTo>
                  <a:lnTo>
                    <a:pt x="3587" y="3900"/>
                  </a:lnTo>
                  <a:cubicBezTo>
                    <a:pt x="3587" y="4402"/>
                    <a:pt x="3180" y="4810"/>
                    <a:pt x="2678" y="4810"/>
                  </a:cubicBezTo>
                  <a:lnTo>
                    <a:pt x="1577" y="4810"/>
                  </a:lnTo>
                  <a:cubicBezTo>
                    <a:pt x="1074" y="4810"/>
                    <a:pt x="667" y="4402"/>
                    <a:pt x="667" y="3900"/>
                  </a:cubicBezTo>
                  <a:lnTo>
                    <a:pt x="667" y="1577"/>
                  </a:lnTo>
                  <a:cubicBezTo>
                    <a:pt x="667" y="1075"/>
                    <a:pt x="1074" y="667"/>
                    <a:pt x="1577" y="667"/>
                  </a:cubicBezTo>
                  <a:close/>
                  <a:moveTo>
                    <a:pt x="10298" y="667"/>
                  </a:moveTo>
                  <a:cubicBezTo>
                    <a:pt x="10802" y="667"/>
                    <a:pt x="11209" y="1075"/>
                    <a:pt x="11209" y="1577"/>
                  </a:cubicBezTo>
                  <a:lnTo>
                    <a:pt x="11209" y="3900"/>
                  </a:lnTo>
                  <a:cubicBezTo>
                    <a:pt x="11209" y="4402"/>
                    <a:pt x="10802" y="4810"/>
                    <a:pt x="10298" y="4810"/>
                  </a:cubicBezTo>
                  <a:lnTo>
                    <a:pt x="9171" y="4810"/>
                  </a:lnTo>
                  <a:cubicBezTo>
                    <a:pt x="8668" y="4810"/>
                    <a:pt x="8261" y="4402"/>
                    <a:pt x="8261" y="3900"/>
                  </a:cubicBezTo>
                  <a:lnTo>
                    <a:pt x="8261" y="1577"/>
                  </a:lnTo>
                  <a:cubicBezTo>
                    <a:pt x="8261" y="1075"/>
                    <a:pt x="8668" y="667"/>
                    <a:pt x="9171" y="667"/>
                  </a:cubicBezTo>
                  <a:close/>
                  <a:moveTo>
                    <a:pt x="1577" y="1"/>
                  </a:moveTo>
                  <a:cubicBezTo>
                    <a:pt x="707" y="1"/>
                    <a:pt x="1" y="707"/>
                    <a:pt x="1" y="1577"/>
                  </a:cubicBezTo>
                  <a:lnTo>
                    <a:pt x="1" y="3900"/>
                  </a:lnTo>
                  <a:cubicBezTo>
                    <a:pt x="1" y="4770"/>
                    <a:pt x="707" y="5476"/>
                    <a:pt x="1577" y="5476"/>
                  </a:cubicBezTo>
                  <a:lnTo>
                    <a:pt x="2678" y="5476"/>
                  </a:lnTo>
                  <a:cubicBezTo>
                    <a:pt x="3466" y="5476"/>
                    <a:pt x="4118" y="4906"/>
                    <a:pt x="4239" y="4145"/>
                  </a:cubicBezTo>
                  <a:lnTo>
                    <a:pt x="7623" y="4145"/>
                  </a:lnTo>
                  <a:cubicBezTo>
                    <a:pt x="7731" y="4906"/>
                    <a:pt x="8383" y="5476"/>
                    <a:pt x="9171" y="5476"/>
                  </a:cubicBezTo>
                  <a:lnTo>
                    <a:pt x="10298" y="5476"/>
                  </a:lnTo>
                  <a:cubicBezTo>
                    <a:pt x="11168" y="5476"/>
                    <a:pt x="11874" y="4770"/>
                    <a:pt x="11874" y="3900"/>
                  </a:cubicBezTo>
                  <a:lnTo>
                    <a:pt x="11874" y="1577"/>
                  </a:lnTo>
                  <a:cubicBezTo>
                    <a:pt x="11874" y="707"/>
                    <a:pt x="11168" y="1"/>
                    <a:pt x="10298" y="1"/>
                  </a:cubicBezTo>
                  <a:lnTo>
                    <a:pt x="9171" y="1"/>
                  </a:lnTo>
                  <a:cubicBezTo>
                    <a:pt x="8383" y="1"/>
                    <a:pt x="7731" y="585"/>
                    <a:pt x="7623" y="1332"/>
                  </a:cubicBezTo>
                  <a:lnTo>
                    <a:pt x="4239" y="1332"/>
                  </a:lnTo>
                  <a:cubicBezTo>
                    <a:pt x="4118" y="585"/>
                    <a:pt x="3466" y="1"/>
                    <a:pt x="2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2417242" y="-1115765"/>
              <a:ext cx="14676" cy="14698"/>
            </a:xfrm>
            <a:custGeom>
              <a:avLst/>
              <a:gdLst/>
              <a:ahLst/>
              <a:cxnLst/>
              <a:rect l="l" t="t" r="r" b="b"/>
              <a:pathLst>
                <a:path w="667" h="668" extrusionOk="0">
                  <a:moveTo>
                    <a:pt x="327" y="1"/>
                  </a:moveTo>
                  <a:cubicBezTo>
                    <a:pt x="246" y="1"/>
                    <a:pt x="150" y="42"/>
                    <a:pt x="96" y="96"/>
                  </a:cubicBezTo>
                  <a:cubicBezTo>
                    <a:pt x="28" y="164"/>
                    <a:pt x="1" y="245"/>
                    <a:pt x="1" y="341"/>
                  </a:cubicBezTo>
                  <a:cubicBezTo>
                    <a:pt x="1" y="422"/>
                    <a:pt x="28" y="504"/>
                    <a:pt x="96" y="571"/>
                  </a:cubicBezTo>
                  <a:cubicBezTo>
                    <a:pt x="150" y="626"/>
                    <a:pt x="246" y="667"/>
                    <a:pt x="327" y="667"/>
                  </a:cubicBezTo>
                  <a:cubicBezTo>
                    <a:pt x="422" y="667"/>
                    <a:pt x="503" y="626"/>
                    <a:pt x="572" y="571"/>
                  </a:cubicBezTo>
                  <a:cubicBezTo>
                    <a:pt x="626" y="504"/>
                    <a:pt x="666" y="422"/>
                    <a:pt x="666" y="341"/>
                  </a:cubicBezTo>
                  <a:cubicBezTo>
                    <a:pt x="666" y="245"/>
                    <a:pt x="626" y="164"/>
                    <a:pt x="572" y="96"/>
                  </a:cubicBezTo>
                  <a:cubicBezTo>
                    <a:pt x="503" y="42"/>
                    <a:pt x="422"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47"/>
          <p:cNvGrpSpPr/>
          <p:nvPr/>
        </p:nvGrpSpPr>
        <p:grpSpPr>
          <a:xfrm>
            <a:off x="3439475" y="3435649"/>
            <a:ext cx="346114" cy="346093"/>
            <a:chOff x="2892804" y="-1156998"/>
            <a:chExt cx="376661" cy="376639"/>
          </a:xfrm>
        </p:grpSpPr>
        <p:sp>
          <p:nvSpPr>
            <p:cNvPr id="1709" name="Google Shape;1709;p47"/>
            <p:cNvSpPr/>
            <p:nvPr/>
          </p:nvSpPr>
          <p:spPr>
            <a:xfrm>
              <a:off x="2892804" y="-1156998"/>
              <a:ext cx="376661" cy="376639"/>
            </a:xfrm>
            <a:custGeom>
              <a:avLst/>
              <a:gdLst/>
              <a:ahLst/>
              <a:cxnLst/>
              <a:rect l="l" t="t" r="r" b="b"/>
              <a:pathLst>
                <a:path w="17119" h="17118" extrusionOk="0">
                  <a:moveTo>
                    <a:pt x="6726" y="666"/>
                  </a:moveTo>
                  <a:cubicBezTo>
                    <a:pt x="6944" y="666"/>
                    <a:pt x="7120" y="842"/>
                    <a:pt x="7120" y="1074"/>
                  </a:cubicBezTo>
                  <a:lnTo>
                    <a:pt x="7120" y="3070"/>
                  </a:lnTo>
                  <a:lnTo>
                    <a:pt x="6319" y="3070"/>
                  </a:lnTo>
                  <a:lnTo>
                    <a:pt x="6319" y="1074"/>
                  </a:lnTo>
                  <a:cubicBezTo>
                    <a:pt x="6319" y="842"/>
                    <a:pt x="6495" y="666"/>
                    <a:pt x="6726" y="666"/>
                  </a:cubicBezTo>
                  <a:close/>
                  <a:moveTo>
                    <a:pt x="10394" y="666"/>
                  </a:moveTo>
                  <a:cubicBezTo>
                    <a:pt x="10625" y="666"/>
                    <a:pt x="10802" y="842"/>
                    <a:pt x="10802" y="1074"/>
                  </a:cubicBezTo>
                  <a:lnTo>
                    <a:pt x="10802" y="3070"/>
                  </a:lnTo>
                  <a:lnTo>
                    <a:pt x="10000" y="3070"/>
                  </a:lnTo>
                  <a:lnTo>
                    <a:pt x="10000" y="1074"/>
                  </a:lnTo>
                  <a:cubicBezTo>
                    <a:pt x="10000" y="842"/>
                    <a:pt x="10177" y="666"/>
                    <a:pt x="10394" y="666"/>
                  </a:cubicBezTo>
                  <a:close/>
                  <a:moveTo>
                    <a:pt x="15706" y="3764"/>
                  </a:moveTo>
                  <a:lnTo>
                    <a:pt x="15706" y="4660"/>
                  </a:lnTo>
                  <a:lnTo>
                    <a:pt x="14905" y="4660"/>
                  </a:lnTo>
                  <a:lnTo>
                    <a:pt x="14905" y="3764"/>
                  </a:lnTo>
                  <a:close/>
                  <a:moveTo>
                    <a:pt x="2202" y="3750"/>
                  </a:moveTo>
                  <a:lnTo>
                    <a:pt x="2202" y="4673"/>
                  </a:lnTo>
                  <a:lnTo>
                    <a:pt x="1401" y="4673"/>
                  </a:lnTo>
                  <a:lnTo>
                    <a:pt x="1401" y="3750"/>
                  </a:lnTo>
                  <a:close/>
                  <a:moveTo>
                    <a:pt x="12269" y="3750"/>
                  </a:moveTo>
                  <a:lnTo>
                    <a:pt x="12269" y="4673"/>
                  </a:lnTo>
                  <a:lnTo>
                    <a:pt x="4851" y="4673"/>
                  </a:lnTo>
                  <a:lnTo>
                    <a:pt x="4851" y="3750"/>
                  </a:lnTo>
                  <a:close/>
                  <a:moveTo>
                    <a:pt x="4185" y="1467"/>
                  </a:moveTo>
                  <a:lnTo>
                    <a:pt x="4185" y="6956"/>
                  </a:lnTo>
                  <a:lnTo>
                    <a:pt x="2881" y="6956"/>
                  </a:lnTo>
                  <a:lnTo>
                    <a:pt x="2881" y="1467"/>
                  </a:lnTo>
                  <a:close/>
                  <a:moveTo>
                    <a:pt x="14238" y="1467"/>
                  </a:moveTo>
                  <a:lnTo>
                    <a:pt x="14238" y="6956"/>
                  </a:lnTo>
                  <a:lnTo>
                    <a:pt x="12934" y="6956"/>
                  </a:lnTo>
                  <a:lnTo>
                    <a:pt x="12934" y="1467"/>
                  </a:lnTo>
                  <a:close/>
                  <a:moveTo>
                    <a:pt x="7120" y="5353"/>
                  </a:moveTo>
                  <a:lnTo>
                    <a:pt x="7120" y="10366"/>
                  </a:lnTo>
                  <a:lnTo>
                    <a:pt x="6319" y="10366"/>
                  </a:lnTo>
                  <a:lnTo>
                    <a:pt x="6319" y="5353"/>
                  </a:lnTo>
                  <a:close/>
                  <a:moveTo>
                    <a:pt x="9335" y="5353"/>
                  </a:moveTo>
                  <a:lnTo>
                    <a:pt x="9335" y="10366"/>
                  </a:lnTo>
                  <a:lnTo>
                    <a:pt x="7786" y="10366"/>
                  </a:lnTo>
                  <a:lnTo>
                    <a:pt x="7786" y="5353"/>
                  </a:lnTo>
                  <a:close/>
                  <a:moveTo>
                    <a:pt x="10802" y="5353"/>
                  </a:moveTo>
                  <a:lnTo>
                    <a:pt x="10802" y="10366"/>
                  </a:lnTo>
                  <a:lnTo>
                    <a:pt x="10000" y="10366"/>
                  </a:lnTo>
                  <a:lnTo>
                    <a:pt x="10000" y="5353"/>
                  </a:lnTo>
                  <a:close/>
                  <a:moveTo>
                    <a:pt x="13818" y="11031"/>
                  </a:moveTo>
                  <a:cubicBezTo>
                    <a:pt x="14280" y="11031"/>
                    <a:pt x="14646" y="11399"/>
                    <a:pt x="14646" y="11846"/>
                  </a:cubicBezTo>
                  <a:lnTo>
                    <a:pt x="14646" y="12499"/>
                  </a:lnTo>
                  <a:lnTo>
                    <a:pt x="2473" y="12499"/>
                  </a:lnTo>
                  <a:lnTo>
                    <a:pt x="2473" y="11846"/>
                  </a:lnTo>
                  <a:cubicBezTo>
                    <a:pt x="2473" y="11399"/>
                    <a:pt x="2841" y="11031"/>
                    <a:pt x="3289" y="11031"/>
                  </a:cubicBezTo>
                  <a:close/>
                  <a:moveTo>
                    <a:pt x="7120" y="13165"/>
                  </a:moveTo>
                  <a:lnTo>
                    <a:pt x="7120" y="14835"/>
                  </a:lnTo>
                  <a:lnTo>
                    <a:pt x="6319" y="14835"/>
                  </a:lnTo>
                  <a:lnTo>
                    <a:pt x="6319" y="13165"/>
                  </a:lnTo>
                  <a:close/>
                  <a:moveTo>
                    <a:pt x="9335" y="13165"/>
                  </a:moveTo>
                  <a:lnTo>
                    <a:pt x="9335" y="14835"/>
                  </a:lnTo>
                  <a:lnTo>
                    <a:pt x="7786" y="14835"/>
                  </a:lnTo>
                  <a:lnTo>
                    <a:pt x="7786" y="13165"/>
                  </a:lnTo>
                  <a:close/>
                  <a:moveTo>
                    <a:pt x="10802" y="13165"/>
                  </a:moveTo>
                  <a:lnTo>
                    <a:pt x="10802" y="14835"/>
                  </a:lnTo>
                  <a:lnTo>
                    <a:pt x="10000" y="14835"/>
                  </a:lnTo>
                  <a:lnTo>
                    <a:pt x="10000" y="13165"/>
                  </a:lnTo>
                  <a:close/>
                  <a:moveTo>
                    <a:pt x="6726" y="0"/>
                  </a:moveTo>
                  <a:cubicBezTo>
                    <a:pt x="6128" y="0"/>
                    <a:pt x="5652" y="476"/>
                    <a:pt x="5652" y="1074"/>
                  </a:cubicBezTo>
                  <a:lnTo>
                    <a:pt x="5652" y="3070"/>
                  </a:lnTo>
                  <a:lnTo>
                    <a:pt x="4851" y="3070"/>
                  </a:lnTo>
                  <a:lnTo>
                    <a:pt x="4851" y="1440"/>
                  </a:lnTo>
                  <a:cubicBezTo>
                    <a:pt x="4851" y="1087"/>
                    <a:pt x="4566" y="802"/>
                    <a:pt x="4212" y="802"/>
                  </a:cubicBezTo>
                  <a:lnTo>
                    <a:pt x="2841" y="802"/>
                  </a:lnTo>
                  <a:cubicBezTo>
                    <a:pt x="2488" y="802"/>
                    <a:pt x="2202" y="1087"/>
                    <a:pt x="2202" y="1440"/>
                  </a:cubicBezTo>
                  <a:lnTo>
                    <a:pt x="2202" y="3070"/>
                  </a:lnTo>
                  <a:lnTo>
                    <a:pt x="1075" y="3070"/>
                  </a:lnTo>
                  <a:cubicBezTo>
                    <a:pt x="884" y="3070"/>
                    <a:pt x="734" y="3220"/>
                    <a:pt x="734" y="3410"/>
                  </a:cubicBezTo>
                  <a:lnTo>
                    <a:pt x="734" y="5014"/>
                  </a:lnTo>
                  <a:cubicBezTo>
                    <a:pt x="734" y="5204"/>
                    <a:pt x="884" y="5353"/>
                    <a:pt x="1075" y="5353"/>
                  </a:cubicBezTo>
                  <a:lnTo>
                    <a:pt x="2202" y="5353"/>
                  </a:lnTo>
                  <a:lnTo>
                    <a:pt x="2202" y="6983"/>
                  </a:lnTo>
                  <a:cubicBezTo>
                    <a:pt x="2202" y="7336"/>
                    <a:pt x="2488" y="7622"/>
                    <a:pt x="2841" y="7622"/>
                  </a:cubicBezTo>
                  <a:lnTo>
                    <a:pt x="4212" y="7622"/>
                  </a:lnTo>
                  <a:cubicBezTo>
                    <a:pt x="4566" y="7622"/>
                    <a:pt x="4851" y="7336"/>
                    <a:pt x="4851" y="6983"/>
                  </a:cubicBezTo>
                  <a:lnTo>
                    <a:pt x="4851" y="5353"/>
                  </a:lnTo>
                  <a:lnTo>
                    <a:pt x="5652" y="5353"/>
                  </a:lnTo>
                  <a:lnTo>
                    <a:pt x="5652" y="10366"/>
                  </a:lnTo>
                  <a:lnTo>
                    <a:pt x="3289" y="10366"/>
                  </a:lnTo>
                  <a:cubicBezTo>
                    <a:pt x="2473" y="10366"/>
                    <a:pt x="1808" y="11031"/>
                    <a:pt x="1808" y="11846"/>
                  </a:cubicBezTo>
                  <a:lnTo>
                    <a:pt x="1808" y="12839"/>
                  </a:lnTo>
                  <a:cubicBezTo>
                    <a:pt x="1808" y="13015"/>
                    <a:pt x="1957" y="13165"/>
                    <a:pt x="2147" y="13165"/>
                  </a:cubicBezTo>
                  <a:lnTo>
                    <a:pt x="5652" y="13165"/>
                  </a:lnTo>
                  <a:lnTo>
                    <a:pt x="5652" y="14835"/>
                  </a:lnTo>
                  <a:lnTo>
                    <a:pt x="1944" y="14835"/>
                  </a:lnTo>
                  <a:cubicBezTo>
                    <a:pt x="870" y="14835"/>
                    <a:pt x="1" y="15705"/>
                    <a:pt x="1" y="16779"/>
                  </a:cubicBezTo>
                  <a:cubicBezTo>
                    <a:pt x="1" y="16969"/>
                    <a:pt x="151" y="17118"/>
                    <a:pt x="341" y="17118"/>
                  </a:cubicBezTo>
                  <a:lnTo>
                    <a:pt x="7052" y="17118"/>
                  </a:lnTo>
                  <a:cubicBezTo>
                    <a:pt x="7228" y="17118"/>
                    <a:pt x="7378" y="16969"/>
                    <a:pt x="7378" y="16779"/>
                  </a:cubicBezTo>
                  <a:cubicBezTo>
                    <a:pt x="7378" y="16588"/>
                    <a:pt x="7228" y="16438"/>
                    <a:pt x="7052" y="16438"/>
                  </a:cubicBezTo>
                  <a:lnTo>
                    <a:pt x="721" y="16438"/>
                  </a:lnTo>
                  <a:cubicBezTo>
                    <a:pt x="857" y="15909"/>
                    <a:pt x="1359" y="15515"/>
                    <a:pt x="1944" y="15515"/>
                  </a:cubicBezTo>
                  <a:lnTo>
                    <a:pt x="15176" y="15515"/>
                  </a:lnTo>
                  <a:cubicBezTo>
                    <a:pt x="15760" y="15515"/>
                    <a:pt x="16249" y="15909"/>
                    <a:pt x="16399" y="16438"/>
                  </a:cubicBezTo>
                  <a:lnTo>
                    <a:pt x="10054" y="16438"/>
                  </a:lnTo>
                  <a:cubicBezTo>
                    <a:pt x="9878" y="16438"/>
                    <a:pt x="9728" y="16588"/>
                    <a:pt x="9728" y="16779"/>
                  </a:cubicBezTo>
                  <a:cubicBezTo>
                    <a:pt x="9728" y="16969"/>
                    <a:pt x="9878" y="17118"/>
                    <a:pt x="10054" y="17118"/>
                  </a:cubicBezTo>
                  <a:lnTo>
                    <a:pt x="16779" y="17118"/>
                  </a:lnTo>
                  <a:cubicBezTo>
                    <a:pt x="16970" y="17118"/>
                    <a:pt x="17118" y="16969"/>
                    <a:pt x="17118" y="16779"/>
                  </a:cubicBezTo>
                  <a:cubicBezTo>
                    <a:pt x="17118" y="15705"/>
                    <a:pt x="16249" y="14835"/>
                    <a:pt x="15176" y="14835"/>
                  </a:cubicBezTo>
                  <a:lnTo>
                    <a:pt x="11467" y="14835"/>
                  </a:lnTo>
                  <a:lnTo>
                    <a:pt x="11467" y="13165"/>
                  </a:lnTo>
                  <a:lnTo>
                    <a:pt x="14972" y="13165"/>
                  </a:lnTo>
                  <a:cubicBezTo>
                    <a:pt x="15162" y="13165"/>
                    <a:pt x="15312" y="13015"/>
                    <a:pt x="15312" y="12839"/>
                  </a:cubicBezTo>
                  <a:lnTo>
                    <a:pt x="15312" y="11846"/>
                  </a:lnTo>
                  <a:cubicBezTo>
                    <a:pt x="15312" y="11031"/>
                    <a:pt x="14646" y="10366"/>
                    <a:pt x="13818" y="10366"/>
                  </a:cubicBezTo>
                  <a:lnTo>
                    <a:pt x="11467" y="10366"/>
                  </a:lnTo>
                  <a:lnTo>
                    <a:pt x="11467" y="5353"/>
                  </a:lnTo>
                  <a:lnTo>
                    <a:pt x="12269" y="5353"/>
                  </a:lnTo>
                  <a:lnTo>
                    <a:pt x="12269" y="6983"/>
                  </a:lnTo>
                  <a:cubicBezTo>
                    <a:pt x="12269" y="7336"/>
                    <a:pt x="12554" y="7622"/>
                    <a:pt x="12907" y="7622"/>
                  </a:cubicBezTo>
                  <a:lnTo>
                    <a:pt x="14280" y="7622"/>
                  </a:lnTo>
                  <a:cubicBezTo>
                    <a:pt x="14619" y="7622"/>
                    <a:pt x="14905" y="7336"/>
                    <a:pt x="14905" y="6983"/>
                  </a:cubicBezTo>
                  <a:lnTo>
                    <a:pt x="14905" y="5325"/>
                  </a:lnTo>
                  <a:lnTo>
                    <a:pt x="16046" y="5325"/>
                  </a:lnTo>
                  <a:cubicBezTo>
                    <a:pt x="16236" y="5325"/>
                    <a:pt x="16385" y="5177"/>
                    <a:pt x="16385" y="4999"/>
                  </a:cubicBezTo>
                  <a:lnTo>
                    <a:pt x="16385" y="3424"/>
                  </a:lnTo>
                  <a:cubicBezTo>
                    <a:pt x="16385" y="3247"/>
                    <a:pt x="16236" y="3097"/>
                    <a:pt x="16046" y="3097"/>
                  </a:cubicBezTo>
                  <a:lnTo>
                    <a:pt x="14905" y="3097"/>
                  </a:lnTo>
                  <a:lnTo>
                    <a:pt x="14905" y="1440"/>
                  </a:lnTo>
                  <a:cubicBezTo>
                    <a:pt x="14905" y="1087"/>
                    <a:pt x="14619" y="802"/>
                    <a:pt x="14280" y="802"/>
                  </a:cubicBezTo>
                  <a:lnTo>
                    <a:pt x="12907" y="802"/>
                  </a:lnTo>
                  <a:cubicBezTo>
                    <a:pt x="12554" y="802"/>
                    <a:pt x="12269" y="1087"/>
                    <a:pt x="12269" y="1440"/>
                  </a:cubicBezTo>
                  <a:lnTo>
                    <a:pt x="12269" y="3070"/>
                  </a:lnTo>
                  <a:lnTo>
                    <a:pt x="11467" y="3070"/>
                  </a:lnTo>
                  <a:lnTo>
                    <a:pt x="11467" y="1074"/>
                  </a:lnTo>
                  <a:cubicBezTo>
                    <a:pt x="11467" y="476"/>
                    <a:pt x="10992" y="0"/>
                    <a:pt x="10394" y="0"/>
                  </a:cubicBezTo>
                  <a:cubicBezTo>
                    <a:pt x="9809" y="0"/>
                    <a:pt x="9335" y="476"/>
                    <a:pt x="9335" y="1074"/>
                  </a:cubicBezTo>
                  <a:lnTo>
                    <a:pt x="9335" y="3070"/>
                  </a:lnTo>
                  <a:lnTo>
                    <a:pt x="7786" y="3070"/>
                  </a:lnTo>
                  <a:lnTo>
                    <a:pt x="7786" y="1074"/>
                  </a:lnTo>
                  <a:cubicBezTo>
                    <a:pt x="7786" y="476"/>
                    <a:pt x="7310" y="0"/>
                    <a:pt x="6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3073664" y="-795320"/>
              <a:ext cx="14654" cy="14676"/>
            </a:xfrm>
            <a:custGeom>
              <a:avLst/>
              <a:gdLst/>
              <a:ahLst/>
              <a:cxnLst/>
              <a:rect l="l" t="t" r="r" b="b"/>
              <a:pathLst>
                <a:path w="666" h="667" extrusionOk="0">
                  <a:moveTo>
                    <a:pt x="327" y="0"/>
                  </a:moveTo>
                  <a:cubicBezTo>
                    <a:pt x="245" y="0"/>
                    <a:pt x="164" y="42"/>
                    <a:pt x="95" y="96"/>
                  </a:cubicBezTo>
                  <a:cubicBezTo>
                    <a:pt x="41" y="163"/>
                    <a:pt x="1" y="245"/>
                    <a:pt x="1" y="341"/>
                  </a:cubicBezTo>
                  <a:cubicBezTo>
                    <a:pt x="1" y="422"/>
                    <a:pt x="41" y="504"/>
                    <a:pt x="95" y="571"/>
                  </a:cubicBezTo>
                  <a:cubicBezTo>
                    <a:pt x="164" y="639"/>
                    <a:pt x="245" y="667"/>
                    <a:pt x="327" y="667"/>
                  </a:cubicBezTo>
                  <a:cubicBezTo>
                    <a:pt x="421" y="667"/>
                    <a:pt x="503" y="639"/>
                    <a:pt x="571" y="571"/>
                  </a:cubicBezTo>
                  <a:cubicBezTo>
                    <a:pt x="625" y="504"/>
                    <a:pt x="666" y="422"/>
                    <a:pt x="666" y="341"/>
                  </a:cubicBezTo>
                  <a:cubicBezTo>
                    <a:pt x="666" y="245"/>
                    <a:pt x="625" y="163"/>
                    <a:pt x="571" y="96"/>
                  </a:cubicBezTo>
                  <a:cubicBezTo>
                    <a:pt x="503" y="42"/>
                    <a:pt x="421" y="0"/>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47"/>
          <p:cNvGrpSpPr/>
          <p:nvPr/>
        </p:nvGrpSpPr>
        <p:grpSpPr>
          <a:xfrm>
            <a:off x="6046082" y="1710283"/>
            <a:ext cx="346114" cy="273045"/>
            <a:chOff x="3549534" y="-1117239"/>
            <a:chExt cx="376661" cy="297144"/>
          </a:xfrm>
        </p:grpSpPr>
        <p:sp>
          <p:nvSpPr>
            <p:cNvPr id="1712" name="Google Shape;1712;p47"/>
            <p:cNvSpPr/>
            <p:nvPr/>
          </p:nvSpPr>
          <p:spPr>
            <a:xfrm>
              <a:off x="3812860" y="-1087954"/>
              <a:ext cx="73554" cy="73554"/>
            </a:xfrm>
            <a:custGeom>
              <a:avLst/>
              <a:gdLst/>
              <a:ahLst/>
              <a:cxnLst/>
              <a:rect l="l" t="t" r="r" b="b"/>
              <a:pathLst>
                <a:path w="3343" h="3343" extrusionOk="0">
                  <a:moveTo>
                    <a:pt x="1672" y="666"/>
                  </a:moveTo>
                  <a:cubicBezTo>
                    <a:pt x="2229" y="666"/>
                    <a:pt x="2678" y="1128"/>
                    <a:pt x="2678" y="1671"/>
                  </a:cubicBezTo>
                  <a:cubicBezTo>
                    <a:pt x="2678" y="2229"/>
                    <a:pt x="2229" y="2677"/>
                    <a:pt x="1672" y="2677"/>
                  </a:cubicBezTo>
                  <a:cubicBezTo>
                    <a:pt x="1115" y="2677"/>
                    <a:pt x="667" y="2229"/>
                    <a:pt x="667" y="1671"/>
                  </a:cubicBezTo>
                  <a:cubicBezTo>
                    <a:pt x="667" y="1128"/>
                    <a:pt x="1115" y="666"/>
                    <a:pt x="1672" y="666"/>
                  </a:cubicBezTo>
                  <a:close/>
                  <a:moveTo>
                    <a:pt x="1672" y="1"/>
                  </a:moveTo>
                  <a:cubicBezTo>
                    <a:pt x="748" y="1"/>
                    <a:pt x="1" y="747"/>
                    <a:pt x="1" y="1671"/>
                  </a:cubicBezTo>
                  <a:cubicBezTo>
                    <a:pt x="1" y="2595"/>
                    <a:pt x="748" y="3343"/>
                    <a:pt x="1672" y="3343"/>
                  </a:cubicBezTo>
                  <a:cubicBezTo>
                    <a:pt x="2596" y="3343"/>
                    <a:pt x="3343" y="2595"/>
                    <a:pt x="3343" y="1671"/>
                  </a:cubicBezTo>
                  <a:cubicBezTo>
                    <a:pt x="3343" y="747"/>
                    <a:pt x="2596" y="1"/>
                    <a:pt x="1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3842168" y="-1058360"/>
              <a:ext cx="14962" cy="14676"/>
            </a:xfrm>
            <a:custGeom>
              <a:avLst/>
              <a:gdLst/>
              <a:ahLst/>
              <a:cxnLst/>
              <a:rect l="l" t="t" r="r" b="b"/>
              <a:pathLst>
                <a:path w="680" h="667" extrusionOk="0">
                  <a:moveTo>
                    <a:pt x="340" y="0"/>
                  </a:moveTo>
                  <a:cubicBezTo>
                    <a:pt x="245" y="0"/>
                    <a:pt x="163" y="27"/>
                    <a:pt x="109" y="96"/>
                  </a:cubicBezTo>
                  <a:cubicBezTo>
                    <a:pt x="41" y="150"/>
                    <a:pt x="0" y="245"/>
                    <a:pt x="0" y="326"/>
                  </a:cubicBezTo>
                  <a:cubicBezTo>
                    <a:pt x="0" y="422"/>
                    <a:pt x="41" y="503"/>
                    <a:pt x="109" y="571"/>
                  </a:cubicBezTo>
                  <a:cubicBezTo>
                    <a:pt x="163" y="625"/>
                    <a:pt x="245" y="666"/>
                    <a:pt x="340" y="666"/>
                  </a:cubicBezTo>
                  <a:cubicBezTo>
                    <a:pt x="422" y="666"/>
                    <a:pt x="516" y="625"/>
                    <a:pt x="571" y="571"/>
                  </a:cubicBezTo>
                  <a:cubicBezTo>
                    <a:pt x="639" y="503"/>
                    <a:pt x="679" y="422"/>
                    <a:pt x="679" y="326"/>
                  </a:cubicBezTo>
                  <a:cubicBezTo>
                    <a:pt x="679" y="245"/>
                    <a:pt x="639" y="150"/>
                    <a:pt x="571" y="96"/>
                  </a:cubicBezTo>
                  <a:cubicBezTo>
                    <a:pt x="516" y="27"/>
                    <a:pt x="422" y="0"/>
                    <a:pt x="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3715719" y="-920273"/>
              <a:ext cx="14676" cy="14676"/>
            </a:xfrm>
            <a:custGeom>
              <a:avLst/>
              <a:gdLst/>
              <a:ahLst/>
              <a:cxnLst/>
              <a:rect l="l" t="t" r="r" b="b"/>
              <a:pathLst>
                <a:path w="667" h="667" extrusionOk="0">
                  <a:moveTo>
                    <a:pt x="340" y="1"/>
                  </a:moveTo>
                  <a:cubicBezTo>
                    <a:pt x="246" y="1"/>
                    <a:pt x="164" y="42"/>
                    <a:pt x="96" y="96"/>
                  </a:cubicBezTo>
                  <a:cubicBezTo>
                    <a:pt x="41" y="164"/>
                    <a:pt x="1" y="245"/>
                    <a:pt x="1" y="341"/>
                  </a:cubicBezTo>
                  <a:cubicBezTo>
                    <a:pt x="1" y="422"/>
                    <a:pt x="41" y="517"/>
                    <a:pt x="96" y="571"/>
                  </a:cubicBezTo>
                  <a:cubicBezTo>
                    <a:pt x="164" y="640"/>
                    <a:pt x="246" y="667"/>
                    <a:pt x="340" y="667"/>
                  </a:cubicBezTo>
                  <a:cubicBezTo>
                    <a:pt x="422" y="667"/>
                    <a:pt x="517" y="640"/>
                    <a:pt x="572" y="571"/>
                  </a:cubicBezTo>
                  <a:cubicBezTo>
                    <a:pt x="639" y="517"/>
                    <a:pt x="666" y="422"/>
                    <a:pt x="666" y="341"/>
                  </a:cubicBezTo>
                  <a:cubicBezTo>
                    <a:pt x="666" y="245"/>
                    <a:pt x="639" y="164"/>
                    <a:pt x="572" y="96"/>
                  </a:cubicBezTo>
                  <a:cubicBezTo>
                    <a:pt x="517" y="42"/>
                    <a:pt x="422"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3549534" y="-1117239"/>
              <a:ext cx="376661" cy="297144"/>
            </a:xfrm>
            <a:custGeom>
              <a:avLst/>
              <a:gdLst/>
              <a:ahLst/>
              <a:cxnLst/>
              <a:rect l="l" t="t" r="r" b="b"/>
              <a:pathLst>
                <a:path w="17119" h="13505" extrusionOk="0">
                  <a:moveTo>
                    <a:pt x="13640" y="666"/>
                  </a:moveTo>
                  <a:cubicBezTo>
                    <a:pt x="14930" y="666"/>
                    <a:pt x="15977" y="1712"/>
                    <a:pt x="15977" y="3002"/>
                  </a:cubicBezTo>
                  <a:cubicBezTo>
                    <a:pt x="15977" y="4293"/>
                    <a:pt x="14930" y="5339"/>
                    <a:pt x="13640" y="5339"/>
                  </a:cubicBezTo>
                  <a:cubicBezTo>
                    <a:pt x="12349" y="5339"/>
                    <a:pt x="11304" y="4293"/>
                    <a:pt x="11304" y="3002"/>
                  </a:cubicBezTo>
                  <a:cubicBezTo>
                    <a:pt x="11304" y="1712"/>
                    <a:pt x="12349" y="666"/>
                    <a:pt x="13640" y="666"/>
                  </a:cubicBezTo>
                  <a:close/>
                  <a:moveTo>
                    <a:pt x="16153" y="7485"/>
                  </a:moveTo>
                  <a:cubicBezTo>
                    <a:pt x="16316" y="7485"/>
                    <a:pt x="16452" y="7608"/>
                    <a:pt x="16452" y="7771"/>
                  </a:cubicBezTo>
                  <a:lnTo>
                    <a:pt x="16452" y="8668"/>
                  </a:lnTo>
                  <a:cubicBezTo>
                    <a:pt x="16452" y="8831"/>
                    <a:pt x="16316" y="8953"/>
                    <a:pt x="16153" y="8953"/>
                  </a:cubicBezTo>
                  <a:lnTo>
                    <a:pt x="14646" y="8953"/>
                  </a:lnTo>
                  <a:lnTo>
                    <a:pt x="14646" y="7485"/>
                  </a:lnTo>
                  <a:close/>
                  <a:moveTo>
                    <a:pt x="12635" y="7485"/>
                  </a:moveTo>
                  <a:lnTo>
                    <a:pt x="12635" y="8953"/>
                  </a:lnTo>
                  <a:lnTo>
                    <a:pt x="9387" y="8953"/>
                  </a:lnTo>
                  <a:cubicBezTo>
                    <a:pt x="9211" y="8953"/>
                    <a:pt x="9061" y="9103"/>
                    <a:pt x="9061" y="9293"/>
                  </a:cubicBezTo>
                  <a:cubicBezTo>
                    <a:pt x="9061" y="9469"/>
                    <a:pt x="9211" y="9619"/>
                    <a:pt x="9387" y="9619"/>
                  </a:cubicBezTo>
                  <a:lnTo>
                    <a:pt x="12635" y="9619"/>
                  </a:lnTo>
                  <a:lnTo>
                    <a:pt x="12635" y="10488"/>
                  </a:lnTo>
                  <a:lnTo>
                    <a:pt x="3138" y="10488"/>
                  </a:lnTo>
                  <a:lnTo>
                    <a:pt x="3138" y="9619"/>
                  </a:lnTo>
                  <a:lnTo>
                    <a:pt x="6386" y="9619"/>
                  </a:lnTo>
                  <a:cubicBezTo>
                    <a:pt x="6576" y="9619"/>
                    <a:pt x="6725" y="9469"/>
                    <a:pt x="6725" y="9293"/>
                  </a:cubicBezTo>
                  <a:cubicBezTo>
                    <a:pt x="6725" y="9103"/>
                    <a:pt x="6576" y="8953"/>
                    <a:pt x="6386" y="8953"/>
                  </a:cubicBezTo>
                  <a:lnTo>
                    <a:pt x="951" y="8953"/>
                  </a:lnTo>
                  <a:cubicBezTo>
                    <a:pt x="802" y="8953"/>
                    <a:pt x="666" y="8831"/>
                    <a:pt x="666" y="8668"/>
                  </a:cubicBezTo>
                  <a:lnTo>
                    <a:pt x="666" y="7771"/>
                  </a:lnTo>
                  <a:cubicBezTo>
                    <a:pt x="666" y="7608"/>
                    <a:pt x="802" y="7485"/>
                    <a:pt x="951" y="7485"/>
                  </a:cubicBezTo>
                  <a:close/>
                  <a:moveTo>
                    <a:pt x="2473" y="9619"/>
                  </a:moveTo>
                  <a:lnTo>
                    <a:pt x="2473" y="12838"/>
                  </a:lnTo>
                  <a:lnTo>
                    <a:pt x="1807" y="12838"/>
                  </a:lnTo>
                  <a:lnTo>
                    <a:pt x="1807" y="9619"/>
                  </a:lnTo>
                  <a:close/>
                  <a:moveTo>
                    <a:pt x="13979" y="6018"/>
                  </a:moveTo>
                  <a:lnTo>
                    <a:pt x="13979" y="12838"/>
                  </a:lnTo>
                  <a:lnTo>
                    <a:pt x="13300" y="12838"/>
                  </a:lnTo>
                  <a:lnTo>
                    <a:pt x="13300" y="6018"/>
                  </a:lnTo>
                  <a:close/>
                  <a:moveTo>
                    <a:pt x="15311" y="9619"/>
                  </a:moveTo>
                  <a:lnTo>
                    <a:pt x="15311" y="12838"/>
                  </a:lnTo>
                  <a:lnTo>
                    <a:pt x="14646" y="12838"/>
                  </a:lnTo>
                  <a:lnTo>
                    <a:pt x="14646" y="9619"/>
                  </a:lnTo>
                  <a:close/>
                  <a:moveTo>
                    <a:pt x="13640" y="0"/>
                  </a:moveTo>
                  <a:cubicBezTo>
                    <a:pt x="11983" y="0"/>
                    <a:pt x="10624" y="1345"/>
                    <a:pt x="10624" y="3002"/>
                  </a:cubicBezTo>
                  <a:cubicBezTo>
                    <a:pt x="10624" y="4306"/>
                    <a:pt x="11467" y="5435"/>
                    <a:pt x="12635" y="5842"/>
                  </a:cubicBezTo>
                  <a:lnTo>
                    <a:pt x="12635" y="6820"/>
                  </a:lnTo>
                  <a:lnTo>
                    <a:pt x="951" y="6820"/>
                  </a:lnTo>
                  <a:cubicBezTo>
                    <a:pt x="435" y="6820"/>
                    <a:pt x="1" y="7241"/>
                    <a:pt x="1" y="7771"/>
                  </a:cubicBezTo>
                  <a:lnTo>
                    <a:pt x="1" y="8668"/>
                  </a:lnTo>
                  <a:cubicBezTo>
                    <a:pt x="1" y="9197"/>
                    <a:pt x="435" y="9619"/>
                    <a:pt x="951" y="9619"/>
                  </a:cubicBezTo>
                  <a:lnTo>
                    <a:pt x="1142" y="9619"/>
                  </a:lnTo>
                  <a:lnTo>
                    <a:pt x="1142" y="13164"/>
                  </a:lnTo>
                  <a:cubicBezTo>
                    <a:pt x="1142" y="13354"/>
                    <a:pt x="1291" y="13504"/>
                    <a:pt x="1468" y="13504"/>
                  </a:cubicBezTo>
                  <a:lnTo>
                    <a:pt x="2812" y="13504"/>
                  </a:lnTo>
                  <a:cubicBezTo>
                    <a:pt x="2989" y="13504"/>
                    <a:pt x="3138" y="13354"/>
                    <a:pt x="3138" y="13164"/>
                  </a:cubicBezTo>
                  <a:lnTo>
                    <a:pt x="3138" y="11168"/>
                  </a:lnTo>
                  <a:lnTo>
                    <a:pt x="12635" y="11168"/>
                  </a:lnTo>
                  <a:lnTo>
                    <a:pt x="12635" y="13164"/>
                  </a:lnTo>
                  <a:cubicBezTo>
                    <a:pt x="12635" y="13354"/>
                    <a:pt x="12784" y="13504"/>
                    <a:pt x="12974" y="13504"/>
                  </a:cubicBezTo>
                  <a:lnTo>
                    <a:pt x="15651" y="13504"/>
                  </a:lnTo>
                  <a:cubicBezTo>
                    <a:pt x="15827" y="13504"/>
                    <a:pt x="15977" y="13354"/>
                    <a:pt x="15977" y="13164"/>
                  </a:cubicBezTo>
                  <a:lnTo>
                    <a:pt x="15977" y="9619"/>
                  </a:lnTo>
                  <a:lnTo>
                    <a:pt x="16153" y="9619"/>
                  </a:lnTo>
                  <a:cubicBezTo>
                    <a:pt x="16683" y="9619"/>
                    <a:pt x="17118" y="9197"/>
                    <a:pt x="17118" y="8668"/>
                  </a:cubicBezTo>
                  <a:lnTo>
                    <a:pt x="17118" y="7771"/>
                  </a:lnTo>
                  <a:cubicBezTo>
                    <a:pt x="17118" y="7241"/>
                    <a:pt x="16683" y="6820"/>
                    <a:pt x="16153" y="6820"/>
                  </a:cubicBezTo>
                  <a:lnTo>
                    <a:pt x="14646" y="6820"/>
                  </a:lnTo>
                  <a:lnTo>
                    <a:pt x="14646" y="5842"/>
                  </a:lnTo>
                  <a:cubicBezTo>
                    <a:pt x="15814" y="5435"/>
                    <a:pt x="16642" y="4306"/>
                    <a:pt x="16642" y="3002"/>
                  </a:cubicBezTo>
                  <a:cubicBezTo>
                    <a:pt x="16642" y="1345"/>
                    <a:pt x="15298" y="0"/>
                    <a:pt x="13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47"/>
          <p:cNvGrpSpPr/>
          <p:nvPr/>
        </p:nvGrpSpPr>
        <p:grpSpPr>
          <a:xfrm>
            <a:off x="6032632" y="3472037"/>
            <a:ext cx="346093" cy="273328"/>
            <a:chOff x="4206243" y="-1117547"/>
            <a:chExt cx="376639" cy="297452"/>
          </a:xfrm>
        </p:grpSpPr>
        <p:sp>
          <p:nvSpPr>
            <p:cNvPr id="1717" name="Google Shape;1717;p47"/>
            <p:cNvSpPr/>
            <p:nvPr/>
          </p:nvSpPr>
          <p:spPr>
            <a:xfrm>
              <a:off x="4206243" y="-1117547"/>
              <a:ext cx="376639" cy="297452"/>
            </a:xfrm>
            <a:custGeom>
              <a:avLst/>
              <a:gdLst/>
              <a:ahLst/>
              <a:cxnLst/>
              <a:rect l="l" t="t" r="r" b="b"/>
              <a:pathLst>
                <a:path w="17118" h="13519" extrusionOk="0">
                  <a:moveTo>
                    <a:pt x="1522" y="680"/>
                  </a:moveTo>
                  <a:lnTo>
                    <a:pt x="2663" y="2908"/>
                  </a:lnTo>
                  <a:lnTo>
                    <a:pt x="2052" y="2908"/>
                  </a:lnTo>
                  <a:lnTo>
                    <a:pt x="911" y="680"/>
                  </a:lnTo>
                  <a:close/>
                  <a:moveTo>
                    <a:pt x="7432" y="3682"/>
                  </a:moveTo>
                  <a:lnTo>
                    <a:pt x="7200" y="4483"/>
                  </a:lnTo>
                  <a:lnTo>
                    <a:pt x="4021" y="4483"/>
                  </a:lnTo>
                  <a:cubicBezTo>
                    <a:pt x="3900" y="4483"/>
                    <a:pt x="3791" y="4552"/>
                    <a:pt x="3723" y="4661"/>
                  </a:cubicBezTo>
                  <a:lnTo>
                    <a:pt x="3492" y="5108"/>
                  </a:lnTo>
                  <a:lnTo>
                    <a:pt x="1685" y="5108"/>
                  </a:lnTo>
                  <a:lnTo>
                    <a:pt x="1685" y="3682"/>
                  </a:lnTo>
                  <a:close/>
                  <a:moveTo>
                    <a:pt x="2880" y="5775"/>
                  </a:moveTo>
                  <a:lnTo>
                    <a:pt x="1576" y="10923"/>
                  </a:lnTo>
                  <a:lnTo>
                    <a:pt x="802" y="10923"/>
                  </a:lnTo>
                  <a:lnTo>
                    <a:pt x="2106" y="5775"/>
                  </a:lnTo>
                  <a:close/>
                  <a:moveTo>
                    <a:pt x="4932" y="10162"/>
                  </a:moveTo>
                  <a:lnTo>
                    <a:pt x="5787" y="11249"/>
                  </a:lnTo>
                  <a:lnTo>
                    <a:pt x="2541" y="11249"/>
                  </a:lnTo>
                  <a:lnTo>
                    <a:pt x="2228" y="11086"/>
                  </a:lnTo>
                  <a:lnTo>
                    <a:pt x="2460" y="10162"/>
                  </a:lnTo>
                  <a:close/>
                  <a:moveTo>
                    <a:pt x="1753" y="11589"/>
                  </a:moveTo>
                  <a:lnTo>
                    <a:pt x="3356" y="12431"/>
                  </a:lnTo>
                  <a:lnTo>
                    <a:pt x="3356" y="12852"/>
                  </a:lnTo>
                  <a:lnTo>
                    <a:pt x="666" y="12852"/>
                  </a:lnTo>
                  <a:lnTo>
                    <a:pt x="666" y="11589"/>
                  </a:lnTo>
                  <a:close/>
                  <a:moveTo>
                    <a:pt x="16453" y="11589"/>
                  </a:moveTo>
                  <a:lnTo>
                    <a:pt x="16453" y="12852"/>
                  </a:lnTo>
                  <a:lnTo>
                    <a:pt x="15311" y="12852"/>
                  </a:lnTo>
                  <a:lnTo>
                    <a:pt x="15311" y="11589"/>
                  </a:lnTo>
                  <a:close/>
                  <a:moveTo>
                    <a:pt x="367" y="0"/>
                  </a:moveTo>
                  <a:cubicBezTo>
                    <a:pt x="259" y="0"/>
                    <a:pt x="150" y="69"/>
                    <a:pt x="82" y="163"/>
                  </a:cubicBezTo>
                  <a:cubicBezTo>
                    <a:pt x="27" y="259"/>
                    <a:pt x="14" y="395"/>
                    <a:pt x="69" y="489"/>
                  </a:cubicBezTo>
                  <a:lnTo>
                    <a:pt x="1346" y="3016"/>
                  </a:lnTo>
                  <a:cubicBezTo>
                    <a:pt x="1168" y="3016"/>
                    <a:pt x="1020" y="3166"/>
                    <a:pt x="1020" y="3342"/>
                  </a:cubicBezTo>
                  <a:lnTo>
                    <a:pt x="1020" y="5449"/>
                  </a:lnTo>
                  <a:cubicBezTo>
                    <a:pt x="1020" y="5625"/>
                    <a:pt x="1168" y="5775"/>
                    <a:pt x="1346" y="5775"/>
                  </a:cubicBezTo>
                  <a:lnTo>
                    <a:pt x="1413" y="5775"/>
                  </a:lnTo>
                  <a:lnTo>
                    <a:pt x="82" y="11046"/>
                  </a:lnTo>
                  <a:cubicBezTo>
                    <a:pt x="27" y="11100"/>
                    <a:pt x="0" y="11182"/>
                    <a:pt x="0" y="11263"/>
                  </a:cubicBezTo>
                  <a:lnTo>
                    <a:pt x="0" y="13192"/>
                  </a:lnTo>
                  <a:cubicBezTo>
                    <a:pt x="0" y="13368"/>
                    <a:pt x="150" y="13518"/>
                    <a:pt x="340" y="13518"/>
                  </a:cubicBezTo>
                  <a:lnTo>
                    <a:pt x="16779" y="13518"/>
                  </a:lnTo>
                  <a:cubicBezTo>
                    <a:pt x="16969" y="13518"/>
                    <a:pt x="17118" y="13368"/>
                    <a:pt x="17118" y="13192"/>
                  </a:cubicBezTo>
                  <a:lnTo>
                    <a:pt x="17118" y="11263"/>
                  </a:lnTo>
                  <a:cubicBezTo>
                    <a:pt x="17118" y="11073"/>
                    <a:pt x="16969" y="10923"/>
                    <a:pt x="16779" y="10923"/>
                  </a:cubicBezTo>
                  <a:lnTo>
                    <a:pt x="14971" y="10923"/>
                  </a:lnTo>
                  <a:cubicBezTo>
                    <a:pt x="14795" y="10923"/>
                    <a:pt x="14645" y="11073"/>
                    <a:pt x="14645" y="11249"/>
                  </a:cubicBezTo>
                  <a:lnTo>
                    <a:pt x="12268" y="11249"/>
                  </a:lnTo>
                  <a:cubicBezTo>
                    <a:pt x="12078" y="11249"/>
                    <a:pt x="11928" y="11399"/>
                    <a:pt x="11928" y="11589"/>
                  </a:cubicBezTo>
                  <a:cubicBezTo>
                    <a:pt x="11928" y="11765"/>
                    <a:pt x="12078" y="11915"/>
                    <a:pt x="12268" y="11915"/>
                  </a:cubicBezTo>
                  <a:lnTo>
                    <a:pt x="14645" y="11915"/>
                  </a:lnTo>
                  <a:lnTo>
                    <a:pt x="14645" y="12852"/>
                  </a:lnTo>
                  <a:lnTo>
                    <a:pt x="4021" y="12852"/>
                  </a:lnTo>
                  <a:lnTo>
                    <a:pt x="4021" y="12227"/>
                  </a:lnTo>
                  <a:cubicBezTo>
                    <a:pt x="4021" y="12105"/>
                    <a:pt x="3954" y="11983"/>
                    <a:pt x="3845" y="11928"/>
                  </a:cubicBezTo>
                  <a:lnTo>
                    <a:pt x="3818" y="11915"/>
                  </a:lnTo>
                  <a:lnTo>
                    <a:pt x="9265" y="11915"/>
                  </a:lnTo>
                  <a:cubicBezTo>
                    <a:pt x="9443" y="11915"/>
                    <a:pt x="9591" y="11765"/>
                    <a:pt x="9591" y="11589"/>
                  </a:cubicBezTo>
                  <a:cubicBezTo>
                    <a:pt x="9591" y="11399"/>
                    <a:pt x="9443" y="11249"/>
                    <a:pt x="9265" y="11249"/>
                  </a:cubicBezTo>
                  <a:lnTo>
                    <a:pt x="6630" y="11249"/>
                  </a:lnTo>
                  <a:lnTo>
                    <a:pt x="5353" y="9633"/>
                  </a:lnTo>
                  <a:cubicBezTo>
                    <a:pt x="5285" y="9551"/>
                    <a:pt x="5190" y="9497"/>
                    <a:pt x="5095" y="9497"/>
                  </a:cubicBezTo>
                  <a:lnTo>
                    <a:pt x="2636" y="9497"/>
                  </a:lnTo>
                  <a:lnTo>
                    <a:pt x="3574" y="5775"/>
                  </a:lnTo>
                  <a:lnTo>
                    <a:pt x="3695" y="5775"/>
                  </a:lnTo>
                  <a:cubicBezTo>
                    <a:pt x="3818" y="5775"/>
                    <a:pt x="3927" y="5706"/>
                    <a:pt x="3981" y="5597"/>
                  </a:cubicBezTo>
                  <a:lnTo>
                    <a:pt x="4226" y="5150"/>
                  </a:lnTo>
                  <a:lnTo>
                    <a:pt x="7459" y="5150"/>
                  </a:lnTo>
                  <a:cubicBezTo>
                    <a:pt x="7608" y="5150"/>
                    <a:pt x="7731" y="5054"/>
                    <a:pt x="7771" y="4918"/>
                  </a:cubicBezTo>
                  <a:lnTo>
                    <a:pt x="8206" y="3438"/>
                  </a:lnTo>
                  <a:cubicBezTo>
                    <a:pt x="8233" y="3342"/>
                    <a:pt x="8206" y="3234"/>
                    <a:pt x="8151" y="3152"/>
                  </a:cubicBezTo>
                  <a:cubicBezTo>
                    <a:pt x="8084" y="3058"/>
                    <a:pt x="7988" y="3016"/>
                    <a:pt x="7880" y="3016"/>
                  </a:cubicBezTo>
                  <a:lnTo>
                    <a:pt x="3465" y="3016"/>
                  </a:lnTo>
                  <a:lnTo>
                    <a:pt x="2038" y="190"/>
                  </a:lnTo>
                  <a:cubicBezTo>
                    <a:pt x="1971" y="82"/>
                    <a:pt x="1862" y="0"/>
                    <a:pt x="17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4435795" y="-870063"/>
              <a:ext cx="14676" cy="14698"/>
            </a:xfrm>
            <a:custGeom>
              <a:avLst/>
              <a:gdLst/>
              <a:ahLst/>
              <a:cxnLst/>
              <a:rect l="l" t="t" r="r" b="b"/>
              <a:pathLst>
                <a:path w="667" h="668" extrusionOk="0">
                  <a:moveTo>
                    <a:pt x="327" y="1"/>
                  </a:moveTo>
                  <a:cubicBezTo>
                    <a:pt x="245" y="1"/>
                    <a:pt x="151" y="42"/>
                    <a:pt x="96" y="97"/>
                  </a:cubicBezTo>
                  <a:cubicBezTo>
                    <a:pt x="28" y="164"/>
                    <a:pt x="1" y="246"/>
                    <a:pt x="1" y="341"/>
                  </a:cubicBezTo>
                  <a:cubicBezTo>
                    <a:pt x="1" y="423"/>
                    <a:pt x="28" y="504"/>
                    <a:pt x="96" y="572"/>
                  </a:cubicBezTo>
                  <a:cubicBezTo>
                    <a:pt x="151" y="640"/>
                    <a:pt x="245" y="667"/>
                    <a:pt x="327" y="667"/>
                  </a:cubicBezTo>
                  <a:cubicBezTo>
                    <a:pt x="422" y="667"/>
                    <a:pt x="504" y="640"/>
                    <a:pt x="571" y="572"/>
                  </a:cubicBezTo>
                  <a:cubicBezTo>
                    <a:pt x="626" y="504"/>
                    <a:pt x="667" y="423"/>
                    <a:pt x="667" y="341"/>
                  </a:cubicBezTo>
                  <a:cubicBezTo>
                    <a:pt x="667" y="246"/>
                    <a:pt x="626" y="164"/>
                    <a:pt x="571" y="97"/>
                  </a:cubicBezTo>
                  <a:cubicBezTo>
                    <a:pt x="504" y="42"/>
                    <a:pt x="422"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7"/>
          <p:cNvGrpSpPr/>
          <p:nvPr/>
        </p:nvGrpSpPr>
        <p:grpSpPr>
          <a:xfrm>
            <a:off x="828202" y="1673713"/>
            <a:ext cx="319203" cy="346154"/>
            <a:chOff x="4877583" y="-1157064"/>
            <a:chExt cx="347375" cy="376705"/>
          </a:xfrm>
        </p:grpSpPr>
        <p:sp>
          <p:nvSpPr>
            <p:cNvPr id="1720" name="Google Shape;1720;p47"/>
            <p:cNvSpPr/>
            <p:nvPr/>
          </p:nvSpPr>
          <p:spPr>
            <a:xfrm>
              <a:off x="4987596" y="-912792"/>
              <a:ext cx="138704" cy="70562"/>
            </a:xfrm>
            <a:custGeom>
              <a:avLst/>
              <a:gdLst/>
              <a:ahLst/>
              <a:cxnLst/>
              <a:rect l="l" t="t" r="r" b="b"/>
              <a:pathLst>
                <a:path w="6304" h="3207" extrusionOk="0">
                  <a:moveTo>
                    <a:pt x="4769" y="666"/>
                  </a:moveTo>
                  <a:cubicBezTo>
                    <a:pt x="5244" y="666"/>
                    <a:pt x="5639" y="1060"/>
                    <a:pt x="5639" y="1535"/>
                  </a:cubicBezTo>
                  <a:cubicBezTo>
                    <a:pt x="5639" y="2011"/>
                    <a:pt x="5244" y="2405"/>
                    <a:pt x="4769" y="2405"/>
                  </a:cubicBezTo>
                  <a:cubicBezTo>
                    <a:pt x="4484" y="2405"/>
                    <a:pt x="4226" y="2269"/>
                    <a:pt x="4076" y="2052"/>
                  </a:cubicBezTo>
                  <a:lnTo>
                    <a:pt x="4851" y="1861"/>
                  </a:lnTo>
                  <a:cubicBezTo>
                    <a:pt x="5027" y="1821"/>
                    <a:pt x="5136" y="1631"/>
                    <a:pt x="5095" y="1454"/>
                  </a:cubicBezTo>
                  <a:cubicBezTo>
                    <a:pt x="5060" y="1303"/>
                    <a:pt x="4914" y="1201"/>
                    <a:pt x="4762" y="1201"/>
                  </a:cubicBezTo>
                  <a:cubicBezTo>
                    <a:pt x="4738" y="1201"/>
                    <a:pt x="4713" y="1204"/>
                    <a:pt x="4688" y="1209"/>
                  </a:cubicBezTo>
                  <a:lnTo>
                    <a:pt x="3913" y="1400"/>
                  </a:lnTo>
                  <a:cubicBezTo>
                    <a:pt x="3981" y="992"/>
                    <a:pt x="4335" y="666"/>
                    <a:pt x="4769" y="666"/>
                  </a:cubicBezTo>
                  <a:close/>
                  <a:moveTo>
                    <a:pt x="1427" y="1876"/>
                  </a:moveTo>
                  <a:cubicBezTo>
                    <a:pt x="1603" y="1876"/>
                    <a:pt x="1753" y="2024"/>
                    <a:pt x="1753" y="2202"/>
                  </a:cubicBezTo>
                  <a:cubicBezTo>
                    <a:pt x="1753" y="2392"/>
                    <a:pt x="1603" y="2541"/>
                    <a:pt x="1427" y="2541"/>
                  </a:cubicBezTo>
                  <a:lnTo>
                    <a:pt x="993" y="2541"/>
                  </a:lnTo>
                  <a:cubicBezTo>
                    <a:pt x="815" y="2541"/>
                    <a:pt x="667" y="2392"/>
                    <a:pt x="667" y="2202"/>
                  </a:cubicBezTo>
                  <a:cubicBezTo>
                    <a:pt x="667" y="2024"/>
                    <a:pt x="815" y="1876"/>
                    <a:pt x="993" y="1876"/>
                  </a:cubicBezTo>
                  <a:close/>
                  <a:moveTo>
                    <a:pt x="4769" y="1"/>
                  </a:moveTo>
                  <a:cubicBezTo>
                    <a:pt x="3927" y="1"/>
                    <a:pt x="3234" y="693"/>
                    <a:pt x="3234" y="1535"/>
                  </a:cubicBezTo>
                  <a:lnTo>
                    <a:pt x="3234" y="1577"/>
                  </a:lnTo>
                  <a:lnTo>
                    <a:pt x="2337" y="1794"/>
                  </a:lnTo>
                  <a:cubicBezTo>
                    <a:pt x="2174" y="1441"/>
                    <a:pt x="1835" y="1196"/>
                    <a:pt x="1427" y="1196"/>
                  </a:cubicBezTo>
                  <a:lnTo>
                    <a:pt x="993" y="1196"/>
                  </a:lnTo>
                  <a:cubicBezTo>
                    <a:pt x="449" y="1196"/>
                    <a:pt x="0" y="1658"/>
                    <a:pt x="0" y="2202"/>
                  </a:cubicBezTo>
                  <a:cubicBezTo>
                    <a:pt x="0" y="2758"/>
                    <a:pt x="449" y="3207"/>
                    <a:pt x="993" y="3207"/>
                  </a:cubicBezTo>
                  <a:lnTo>
                    <a:pt x="1427" y="3207"/>
                  </a:lnTo>
                  <a:cubicBezTo>
                    <a:pt x="1889" y="3207"/>
                    <a:pt x="2270" y="2894"/>
                    <a:pt x="2391" y="2473"/>
                  </a:cubicBezTo>
                  <a:lnTo>
                    <a:pt x="3397" y="2215"/>
                  </a:lnTo>
                  <a:cubicBezTo>
                    <a:pt x="3641" y="2731"/>
                    <a:pt x="4172" y="3071"/>
                    <a:pt x="4769" y="3071"/>
                  </a:cubicBezTo>
                  <a:cubicBezTo>
                    <a:pt x="5612" y="3071"/>
                    <a:pt x="6304" y="2378"/>
                    <a:pt x="6304" y="1535"/>
                  </a:cubicBezTo>
                  <a:cubicBezTo>
                    <a:pt x="6304" y="693"/>
                    <a:pt x="5612" y="1"/>
                    <a:pt x="4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4877583" y="-1157064"/>
              <a:ext cx="347375" cy="376705"/>
            </a:xfrm>
            <a:custGeom>
              <a:avLst/>
              <a:gdLst/>
              <a:ahLst/>
              <a:cxnLst/>
              <a:rect l="l" t="t" r="r" b="b"/>
              <a:pathLst>
                <a:path w="15788" h="17121" extrusionOk="0">
                  <a:moveTo>
                    <a:pt x="3506" y="791"/>
                  </a:moveTo>
                  <a:lnTo>
                    <a:pt x="5993" y="2231"/>
                  </a:lnTo>
                  <a:lnTo>
                    <a:pt x="5652" y="2802"/>
                  </a:lnTo>
                  <a:lnTo>
                    <a:pt x="3167" y="1376"/>
                  </a:lnTo>
                  <a:lnTo>
                    <a:pt x="3506" y="791"/>
                  </a:lnTo>
                  <a:close/>
                  <a:moveTo>
                    <a:pt x="14184" y="3291"/>
                  </a:moveTo>
                  <a:cubicBezTo>
                    <a:pt x="14443" y="3291"/>
                    <a:pt x="14660" y="3508"/>
                    <a:pt x="14660" y="3767"/>
                  </a:cubicBezTo>
                  <a:cubicBezTo>
                    <a:pt x="14660" y="4024"/>
                    <a:pt x="14443" y="4229"/>
                    <a:pt x="14184" y="4229"/>
                  </a:cubicBezTo>
                  <a:lnTo>
                    <a:pt x="11712" y="4229"/>
                  </a:lnTo>
                  <a:cubicBezTo>
                    <a:pt x="11454" y="4229"/>
                    <a:pt x="11250" y="4024"/>
                    <a:pt x="11250" y="3767"/>
                  </a:cubicBezTo>
                  <a:cubicBezTo>
                    <a:pt x="11250" y="3508"/>
                    <a:pt x="11454" y="3291"/>
                    <a:pt x="11712" y="3291"/>
                  </a:cubicBezTo>
                  <a:close/>
                  <a:moveTo>
                    <a:pt x="9769" y="10301"/>
                  </a:moveTo>
                  <a:cubicBezTo>
                    <a:pt x="11059" y="10301"/>
                    <a:pt x="12106" y="11347"/>
                    <a:pt x="12106" y="12637"/>
                  </a:cubicBezTo>
                  <a:cubicBezTo>
                    <a:pt x="12106" y="13929"/>
                    <a:pt x="11059" y="14974"/>
                    <a:pt x="9769" y="14974"/>
                  </a:cubicBezTo>
                  <a:lnTo>
                    <a:pt x="4199" y="14974"/>
                  </a:lnTo>
                  <a:cubicBezTo>
                    <a:pt x="3914" y="14974"/>
                    <a:pt x="3683" y="14744"/>
                    <a:pt x="3683" y="14458"/>
                  </a:cubicBezTo>
                  <a:cubicBezTo>
                    <a:pt x="3683" y="13983"/>
                    <a:pt x="3765" y="13534"/>
                    <a:pt x="3900" y="13126"/>
                  </a:cubicBezTo>
                  <a:cubicBezTo>
                    <a:pt x="3928" y="13086"/>
                    <a:pt x="3941" y="13045"/>
                    <a:pt x="3941" y="13005"/>
                  </a:cubicBezTo>
                  <a:cubicBezTo>
                    <a:pt x="4525" y="11429"/>
                    <a:pt x="6060" y="10301"/>
                    <a:pt x="7840" y="10301"/>
                  </a:cubicBezTo>
                  <a:close/>
                  <a:moveTo>
                    <a:pt x="13981" y="15640"/>
                  </a:moveTo>
                  <a:cubicBezTo>
                    <a:pt x="14483" y="15640"/>
                    <a:pt x="14918" y="15979"/>
                    <a:pt x="15068" y="16441"/>
                  </a:cubicBezTo>
                  <a:lnTo>
                    <a:pt x="722" y="16441"/>
                  </a:lnTo>
                  <a:cubicBezTo>
                    <a:pt x="870" y="15979"/>
                    <a:pt x="1305" y="15640"/>
                    <a:pt x="1808" y="15640"/>
                  </a:cubicBezTo>
                  <a:close/>
                  <a:moveTo>
                    <a:pt x="3394" y="0"/>
                  </a:moveTo>
                  <a:cubicBezTo>
                    <a:pt x="3279" y="0"/>
                    <a:pt x="3164" y="64"/>
                    <a:pt x="3098" y="166"/>
                  </a:cubicBezTo>
                  <a:lnTo>
                    <a:pt x="2433" y="1334"/>
                  </a:lnTo>
                  <a:cubicBezTo>
                    <a:pt x="2338" y="1484"/>
                    <a:pt x="2392" y="1688"/>
                    <a:pt x="2555" y="1783"/>
                  </a:cubicBezTo>
                  <a:lnTo>
                    <a:pt x="4199" y="2734"/>
                  </a:lnTo>
                  <a:lnTo>
                    <a:pt x="3194" y="5288"/>
                  </a:lnTo>
                  <a:cubicBezTo>
                    <a:pt x="3126" y="5464"/>
                    <a:pt x="3207" y="5655"/>
                    <a:pt x="3384" y="5723"/>
                  </a:cubicBezTo>
                  <a:cubicBezTo>
                    <a:pt x="3424" y="5736"/>
                    <a:pt x="3466" y="5750"/>
                    <a:pt x="3506" y="5750"/>
                  </a:cubicBezTo>
                  <a:cubicBezTo>
                    <a:pt x="3629" y="5750"/>
                    <a:pt x="3765" y="5669"/>
                    <a:pt x="3819" y="5533"/>
                  </a:cubicBezTo>
                  <a:lnTo>
                    <a:pt x="4783" y="3073"/>
                  </a:lnTo>
                  <a:lnTo>
                    <a:pt x="5368" y="3413"/>
                  </a:lnTo>
                  <a:lnTo>
                    <a:pt x="2637" y="10342"/>
                  </a:lnTo>
                  <a:cubicBezTo>
                    <a:pt x="2596" y="10464"/>
                    <a:pt x="2623" y="10614"/>
                    <a:pt x="2718" y="10708"/>
                  </a:cubicBezTo>
                  <a:lnTo>
                    <a:pt x="3819" y="11795"/>
                  </a:lnTo>
                  <a:cubicBezTo>
                    <a:pt x="3696" y="11972"/>
                    <a:pt x="3587" y="12162"/>
                    <a:pt x="3493" y="12353"/>
                  </a:cubicBezTo>
                  <a:lnTo>
                    <a:pt x="1794" y="10654"/>
                  </a:lnTo>
                  <a:lnTo>
                    <a:pt x="2718" y="8331"/>
                  </a:lnTo>
                  <a:cubicBezTo>
                    <a:pt x="2786" y="8168"/>
                    <a:pt x="2691" y="7964"/>
                    <a:pt x="2528" y="7897"/>
                  </a:cubicBezTo>
                  <a:cubicBezTo>
                    <a:pt x="2486" y="7880"/>
                    <a:pt x="2443" y="7873"/>
                    <a:pt x="2401" y="7873"/>
                  </a:cubicBezTo>
                  <a:cubicBezTo>
                    <a:pt x="2268" y="7873"/>
                    <a:pt x="2145" y="7952"/>
                    <a:pt x="2093" y="8087"/>
                  </a:cubicBezTo>
                  <a:lnTo>
                    <a:pt x="1088" y="10614"/>
                  </a:lnTo>
                  <a:cubicBezTo>
                    <a:pt x="1048" y="10735"/>
                    <a:pt x="1075" y="10885"/>
                    <a:pt x="1169" y="10980"/>
                  </a:cubicBezTo>
                  <a:lnTo>
                    <a:pt x="3221" y="13032"/>
                  </a:lnTo>
                  <a:cubicBezTo>
                    <a:pt x="3085" y="13480"/>
                    <a:pt x="3017" y="13956"/>
                    <a:pt x="3017" y="14458"/>
                  </a:cubicBezTo>
                  <a:cubicBezTo>
                    <a:pt x="3017" y="14635"/>
                    <a:pt x="3058" y="14825"/>
                    <a:pt x="3140" y="14974"/>
                  </a:cubicBezTo>
                  <a:lnTo>
                    <a:pt x="1808" y="14974"/>
                  </a:lnTo>
                  <a:cubicBezTo>
                    <a:pt x="816" y="14974"/>
                    <a:pt x="1" y="15789"/>
                    <a:pt x="1" y="16782"/>
                  </a:cubicBezTo>
                  <a:cubicBezTo>
                    <a:pt x="1" y="16972"/>
                    <a:pt x="151" y="17121"/>
                    <a:pt x="341" y="17121"/>
                  </a:cubicBezTo>
                  <a:lnTo>
                    <a:pt x="15448" y="17121"/>
                  </a:lnTo>
                  <a:cubicBezTo>
                    <a:pt x="15638" y="17121"/>
                    <a:pt x="15787" y="16972"/>
                    <a:pt x="15787" y="16782"/>
                  </a:cubicBezTo>
                  <a:cubicBezTo>
                    <a:pt x="15787" y="15789"/>
                    <a:pt x="14972" y="14974"/>
                    <a:pt x="13981" y="14974"/>
                  </a:cubicBezTo>
                  <a:lnTo>
                    <a:pt x="11657" y="14974"/>
                  </a:lnTo>
                  <a:cubicBezTo>
                    <a:pt x="12336" y="14431"/>
                    <a:pt x="12771" y="13575"/>
                    <a:pt x="12771" y="12637"/>
                  </a:cubicBezTo>
                  <a:cubicBezTo>
                    <a:pt x="12771" y="11442"/>
                    <a:pt x="12079" y="10409"/>
                    <a:pt x="11059" y="9920"/>
                  </a:cubicBezTo>
                  <a:lnTo>
                    <a:pt x="12894" y="4894"/>
                  </a:lnTo>
                  <a:lnTo>
                    <a:pt x="14184" y="4894"/>
                  </a:lnTo>
                  <a:cubicBezTo>
                    <a:pt x="14809" y="4894"/>
                    <a:pt x="15325" y="4392"/>
                    <a:pt x="15325" y="3767"/>
                  </a:cubicBezTo>
                  <a:cubicBezTo>
                    <a:pt x="15325" y="3142"/>
                    <a:pt x="14809" y="2626"/>
                    <a:pt x="14184" y="2626"/>
                  </a:cubicBezTo>
                  <a:lnTo>
                    <a:pt x="11712" y="2626"/>
                  </a:lnTo>
                  <a:cubicBezTo>
                    <a:pt x="11087" y="2626"/>
                    <a:pt x="10585" y="3142"/>
                    <a:pt x="10585" y="3767"/>
                  </a:cubicBezTo>
                  <a:cubicBezTo>
                    <a:pt x="10585" y="4392"/>
                    <a:pt x="11087" y="4894"/>
                    <a:pt x="11712" y="4894"/>
                  </a:cubicBezTo>
                  <a:lnTo>
                    <a:pt x="12188" y="4894"/>
                  </a:lnTo>
                  <a:lnTo>
                    <a:pt x="10435" y="9703"/>
                  </a:lnTo>
                  <a:cubicBezTo>
                    <a:pt x="10217" y="9649"/>
                    <a:pt x="10000" y="9636"/>
                    <a:pt x="9769" y="9636"/>
                  </a:cubicBezTo>
                  <a:lnTo>
                    <a:pt x="7840" y="9636"/>
                  </a:lnTo>
                  <a:cubicBezTo>
                    <a:pt x="6400" y="9636"/>
                    <a:pt x="5109" y="10261"/>
                    <a:pt x="4227" y="11266"/>
                  </a:cubicBezTo>
                  <a:lnTo>
                    <a:pt x="3343" y="10382"/>
                  </a:lnTo>
                  <a:lnTo>
                    <a:pt x="6087" y="3413"/>
                  </a:lnTo>
                  <a:lnTo>
                    <a:pt x="6739" y="2272"/>
                  </a:lnTo>
                  <a:cubicBezTo>
                    <a:pt x="6835" y="2109"/>
                    <a:pt x="6781" y="1905"/>
                    <a:pt x="6618" y="1823"/>
                  </a:cubicBezTo>
                  <a:lnTo>
                    <a:pt x="3547" y="44"/>
                  </a:lnTo>
                  <a:cubicBezTo>
                    <a:pt x="3500" y="14"/>
                    <a:pt x="3447" y="0"/>
                    <a:pt x="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4935296" y="-1014729"/>
              <a:ext cx="14654" cy="14962"/>
            </a:xfrm>
            <a:custGeom>
              <a:avLst/>
              <a:gdLst/>
              <a:ahLst/>
              <a:cxnLst/>
              <a:rect l="l" t="t" r="r" b="b"/>
              <a:pathLst>
                <a:path w="666" h="680" extrusionOk="0">
                  <a:moveTo>
                    <a:pt x="327" y="1"/>
                  </a:moveTo>
                  <a:cubicBezTo>
                    <a:pt x="245" y="1"/>
                    <a:pt x="149" y="42"/>
                    <a:pt x="95" y="109"/>
                  </a:cubicBezTo>
                  <a:cubicBezTo>
                    <a:pt x="28" y="164"/>
                    <a:pt x="0" y="259"/>
                    <a:pt x="0" y="341"/>
                  </a:cubicBezTo>
                  <a:cubicBezTo>
                    <a:pt x="0" y="435"/>
                    <a:pt x="28" y="517"/>
                    <a:pt x="95" y="571"/>
                  </a:cubicBezTo>
                  <a:cubicBezTo>
                    <a:pt x="149" y="640"/>
                    <a:pt x="245" y="680"/>
                    <a:pt x="327" y="680"/>
                  </a:cubicBezTo>
                  <a:cubicBezTo>
                    <a:pt x="421" y="680"/>
                    <a:pt x="503" y="640"/>
                    <a:pt x="571" y="571"/>
                  </a:cubicBezTo>
                  <a:cubicBezTo>
                    <a:pt x="625" y="517"/>
                    <a:pt x="666" y="435"/>
                    <a:pt x="666" y="341"/>
                  </a:cubicBezTo>
                  <a:cubicBezTo>
                    <a:pt x="666" y="259"/>
                    <a:pt x="625" y="164"/>
                    <a:pt x="571" y="109"/>
                  </a:cubicBezTo>
                  <a:cubicBezTo>
                    <a:pt x="503" y="42"/>
                    <a:pt x="421"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686;p47"/>
          <p:cNvSpPr txBox="1">
            <a:spLocks/>
          </p:cNvSpPr>
          <p:nvPr/>
        </p:nvSpPr>
        <p:spPr>
          <a:xfrm>
            <a:off x="2774772" y="2229342"/>
            <a:ext cx="3147828" cy="10348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9pPr>
          </a:lstStyle>
          <a:p>
            <a:pPr marL="285750" indent="-285750" algn="r" rtl="1">
              <a:buFont typeface="Arial" panose="020B0604020202020204" pitchFamily="34" charset="0"/>
              <a:buChar char="•"/>
            </a:pPr>
            <a:r>
              <a:rPr lang="ar-DZ" dirty="0" smtClean="0"/>
              <a:t>ارتفاع تكلفة الإنتاج و قضايا العمل</a:t>
            </a:r>
          </a:p>
          <a:p>
            <a:pPr marL="285750" indent="-285750" algn="r" rtl="1">
              <a:buFont typeface="Arial" panose="020B0604020202020204" pitchFamily="34" charset="0"/>
              <a:buChar char="•"/>
            </a:pPr>
            <a:r>
              <a:rPr lang="ar-DZ" dirty="0" smtClean="0"/>
              <a:t>خطر الركود و المنافسة</a:t>
            </a:r>
          </a:p>
          <a:p>
            <a:pPr marL="285750" indent="-285750" algn="r" rtl="1">
              <a:buFont typeface="Arial" panose="020B0604020202020204" pitchFamily="34" charset="0"/>
              <a:buChar char="•"/>
            </a:pPr>
            <a:r>
              <a:rPr lang="ar-DZ" dirty="0" smtClean="0"/>
              <a:t>هامش الربح المتقلب</a:t>
            </a:r>
          </a:p>
          <a:p>
            <a:pPr marL="285750" indent="-285750" algn="r" rtl="1">
              <a:buFont typeface="Arial" panose="020B0604020202020204" pitchFamily="34" charset="0"/>
              <a:buChar char="•"/>
            </a:pPr>
            <a:r>
              <a:rPr lang="ar-DZ" dirty="0" smtClean="0"/>
              <a:t>عمليات الاستحواذ و الشركات التابعة </a:t>
            </a:r>
          </a:p>
          <a:p>
            <a:pPr marL="0" indent="0" algn="r" rtl="1"/>
            <a:endParaRPr lang="ar-DZ" dirty="0"/>
          </a:p>
        </p:txBody>
      </p:sp>
      <p:sp>
        <p:nvSpPr>
          <p:cNvPr id="49" name="Google Shape;1686;p47"/>
          <p:cNvSpPr txBox="1">
            <a:spLocks/>
          </p:cNvSpPr>
          <p:nvPr/>
        </p:nvSpPr>
        <p:spPr>
          <a:xfrm>
            <a:off x="5780677" y="2209470"/>
            <a:ext cx="3363323" cy="10348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9pPr>
          </a:lstStyle>
          <a:p>
            <a:pPr marL="285750" indent="-285750" algn="r" rtl="1">
              <a:buFont typeface="Arial" panose="020B0604020202020204" pitchFamily="34" charset="0"/>
              <a:buChar char="•"/>
            </a:pPr>
            <a:r>
              <a:rPr lang="ar-DZ" dirty="0" smtClean="0"/>
              <a:t>أن يصبح المستهلكون واعون بصحة الأزياء</a:t>
            </a:r>
          </a:p>
          <a:p>
            <a:pPr marL="285750" indent="-285750" algn="r" rtl="1">
              <a:buFont typeface="Arial" panose="020B0604020202020204" pitchFamily="34" charset="0"/>
              <a:buChar char="•"/>
            </a:pPr>
            <a:r>
              <a:rPr lang="ar-DZ" dirty="0" smtClean="0"/>
              <a:t>زيادة عدد المستهلكين</a:t>
            </a:r>
          </a:p>
          <a:p>
            <a:pPr marL="285750" indent="-285750" algn="r" rtl="1">
              <a:buFont typeface="Arial" panose="020B0604020202020204" pitchFamily="34" charset="0"/>
              <a:buChar char="•"/>
            </a:pPr>
            <a:r>
              <a:rPr lang="ar-DZ" dirty="0" smtClean="0"/>
              <a:t>ظروف العمل في المصانع</a:t>
            </a:r>
          </a:p>
          <a:p>
            <a:pPr marL="0" indent="0" algn="r" rtl="1"/>
            <a:endParaRPr lang="ar-DZ" dirty="0"/>
          </a:p>
        </p:txBody>
      </p:sp>
      <p:sp>
        <p:nvSpPr>
          <p:cNvPr id="51" name="Google Shape;1686;p47"/>
          <p:cNvSpPr txBox="1">
            <a:spLocks/>
          </p:cNvSpPr>
          <p:nvPr/>
        </p:nvSpPr>
        <p:spPr>
          <a:xfrm>
            <a:off x="-141849" y="3950863"/>
            <a:ext cx="3147828" cy="10348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9pPr>
          </a:lstStyle>
          <a:p>
            <a:pPr marL="285750" indent="-285750" algn="r" rtl="1">
              <a:buFont typeface="Arial" panose="020B0604020202020204" pitchFamily="34" charset="0"/>
              <a:buChar char="•"/>
            </a:pPr>
            <a:r>
              <a:rPr lang="ar-DZ" dirty="0" smtClean="0"/>
              <a:t>الابتكار</a:t>
            </a:r>
          </a:p>
          <a:p>
            <a:pPr marL="285750" indent="-285750" algn="r" rtl="1">
              <a:buFont typeface="Arial" panose="020B0604020202020204" pitchFamily="34" charset="0"/>
              <a:buChar char="•"/>
            </a:pPr>
            <a:r>
              <a:rPr lang="ar-DZ" dirty="0" smtClean="0"/>
              <a:t>تقنيات التسويق</a:t>
            </a:r>
          </a:p>
          <a:p>
            <a:pPr marL="0" indent="0" algn="r" rtl="1"/>
            <a:endParaRPr lang="ar-DZ" dirty="0"/>
          </a:p>
        </p:txBody>
      </p:sp>
      <p:sp>
        <p:nvSpPr>
          <p:cNvPr id="53" name="Google Shape;1686;p47"/>
          <p:cNvSpPr txBox="1">
            <a:spLocks/>
          </p:cNvSpPr>
          <p:nvPr/>
        </p:nvSpPr>
        <p:spPr>
          <a:xfrm>
            <a:off x="2774772" y="3810872"/>
            <a:ext cx="3147828" cy="10348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9pPr>
          </a:lstStyle>
          <a:p>
            <a:pPr marL="285750" indent="-285750" algn="r" rtl="1">
              <a:buFont typeface="Arial" panose="020B0604020202020204" pitchFamily="34" charset="0"/>
              <a:buChar char="•"/>
            </a:pPr>
            <a:r>
              <a:rPr lang="ar-DZ" dirty="0" smtClean="0"/>
              <a:t>معارك قانونية مع أديداس و شركات أخرى</a:t>
            </a:r>
          </a:p>
          <a:p>
            <a:pPr marL="285750" indent="-285750" algn="r" rtl="1">
              <a:buFont typeface="Arial" panose="020B0604020202020204" pitchFamily="34" charset="0"/>
              <a:buChar char="•"/>
            </a:pPr>
            <a:r>
              <a:rPr lang="ar-DZ" dirty="0" smtClean="0"/>
              <a:t>إدعاءات عمالة الأطفال و الحد الأدنى للأجور</a:t>
            </a:r>
          </a:p>
          <a:p>
            <a:pPr marL="285750" indent="-285750" algn="r" rtl="1">
              <a:buFont typeface="Arial" panose="020B0604020202020204" pitchFamily="34" charset="0"/>
              <a:buChar char="•"/>
            </a:pPr>
            <a:r>
              <a:rPr lang="ar-DZ" dirty="0" smtClean="0"/>
              <a:t>المنتجات المزيفة</a:t>
            </a:r>
          </a:p>
          <a:p>
            <a:pPr marL="0" indent="0" algn="r" rtl="1"/>
            <a:endParaRPr lang="ar-DZ" dirty="0"/>
          </a:p>
        </p:txBody>
      </p:sp>
      <p:sp>
        <p:nvSpPr>
          <p:cNvPr id="55" name="Google Shape;1686;p47"/>
          <p:cNvSpPr txBox="1">
            <a:spLocks/>
          </p:cNvSpPr>
          <p:nvPr/>
        </p:nvSpPr>
        <p:spPr>
          <a:xfrm>
            <a:off x="5888424" y="3938067"/>
            <a:ext cx="3147828" cy="10348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1pPr>
            <a:lvl2pPr marL="914400" marR="0" lvl="1"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2pPr>
            <a:lvl3pPr marL="1371600" marR="0" lvl="2"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3pPr>
            <a:lvl4pPr marL="1828800" marR="0" lvl="3"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4pPr>
            <a:lvl5pPr marL="2286000" marR="0" lvl="4"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5pPr>
            <a:lvl6pPr marL="2743200" marR="0" lvl="5"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6pPr>
            <a:lvl7pPr marL="3200400" marR="0" lvl="6"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7pPr>
            <a:lvl8pPr marL="3657600" marR="0" lvl="7"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8pPr>
            <a:lvl9pPr marL="4114800" marR="0" lvl="8" indent="-330200" algn="l" rtl="0">
              <a:lnSpc>
                <a:spcPct val="100000"/>
              </a:lnSpc>
              <a:spcBef>
                <a:spcPts val="0"/>
              </a:spcBef>
              <a:spcAft>
                <a:spcPts val="0"/>
              </a:spcAft>
              <a:buClr>
                <a:srgbClr val="000000"/>
              </a:buClr>
              <a:buSzPts val="1600"/>
              <a:buFont typeface="Nanum Gothic"/>
              <a:buNone/>
              <a:defRPr sz="1600" b="0" i="0" u="none" strike="noStrike" cap="none">
                <a:solidFill>
                  <a:srgbClr val="000000"/>
                </a:solidFill>
                <a:latin typeface="Nanum Gothic"/>
                <a:ea typeface="Nanum Gothic"/>
                <a:cs typeface="Nanum Gothic"/>
                <a:sym typeface="Nanum Gothic"/>
              </a:defRPr>
            </a:lvl9pPr>
          </a:lstStyle>
          <a:p>
            <a:pPr marL="285750" indent="-285750" algn="r" rtl="1">
              <a:buFont typeface="Arial" panose="020B0604020202020204" pitchFamily="34" charset="0"/>
              <a:buChar char="•"/>
            </a:pPr>
            <a:r>
              <a:rPr lang="ar-DZ" dirty="0" smtClean="0"/>
              <a:t>الاحترار العالمي و الاهتمام البيئي</a:t>
            </a:r>
          </a:p>
          <a:p>
            <a:pPr marL="285750" indent="-285750" algn="r" rtl="1">
              <a:buFont typeface="Arial" panose="020B0604020202020204" pitchFamily="34" charset="0"/>
              <a:buChar char="•"/>
            </a:pPr>
            <a:r>
              <a:rPr lang="ar-DZ" dirty="0" smtClean="0"/>
              <a:t>القلق بشأن التلوث في الصين</a:t>
            </a:r>
          </a:p>
          <a:p>
            <a:pPr marL="285750" indent="-285750" algn="r" rtl="1">
              <a:buFont typeface="Arial" panose="020B0604020202020204" pitchFamily="34" charset="0"/>
              <a:buChar char="•"/>
            </a:pPr>
            <a:r>
              <a:rPr lang="ar-DZ" dirty="0" smtClean="0"/>
              <a:t>خفض انبعاثات الغاز الدفيئة</a:t>
            </a:r>
          </a:p>
          <a:p>
            <a:pPr marL="0" indent="0" algn="r" rtl="1"/>
            <a:endParaRPr lang="ar-D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wooshie Runner App by Slidesgo">
  <a:themeElements>
    <a:clrScheme name="Simple Light">
      <a:dk1>
        <a:srgbClr val="000000"/>
      </a:dk1>
      <a:lt1>
        <a:srgbClr val="FFFFFF"/>
      </a:lt1>
      <a:dk2>
        <a:srgbClr val="BCBFBE"/>
      </a:dk2>
      <a:lt2>
        <a:srgbClr val="FEFF00"/>
      </a:lt2>
      <a:accent1>
        <a:srgbClr val="FEFF73"/>
      </a:accent1>
      <a:accent2>
        <a:srgbClr val="000000"/>
      </a:accent2>
      <a:accent3>
        <a:srgbClr val="FFFFFF"/>
      </a:accent3>
      <a:accent4>
        <a:srgbClr val="BCBFBE"/>
      </a:accent4>
      <a:accent5>
        <a:srgbClr val="FEFF00"/>
      </a:accent5>
      <a:accent6>
        <a:srgbClr val="FEFF7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1758</Words>
  <Application>Microsoft Office PowerPoint</Application>
  <PresentationFormat>On-screen Show (16:9)</PresentationFormat>
  <Paragraphs>120</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DG Ghayaty</vt:lpstr>
      <vt:lpstr>Nanum Gothic</vt:lpstr>
      <vt:lpstr>Poppins Black</vt:lpstr>
      <vt:lpstr>Poppins ExtraBold</vt:lpstr>
      <vt:lpstr>Red Hat Text</vt:lpstr>
      <vt:lpstr>Segoe UI Historic</vt:lpstr>
      <vt:lpstr>Swooshie Runner App by Slidesgo</vt:lpstr>
      <vt:lpstr>PowerPoint Presentation</vt:lpstr>
      <vt:lpstr>المقدمة</vt:lpstr>
      <vt:lpstr>نبذة حول شركة نايك</vt:lpstr>
      <vt:lpstr>تطور تصميم شركة نايك</vt:lpstr>
      <vt:lpstr>PowerPoint Presentation</vt:lpstr>
      <vt:lpstr>PowerPoint Presentation</vt:lpstr>
      <vt:lpstr>المزيج التسويقي</vt:lpstr>
      <vt:lpstr>SWOT ANALYSIS</vt:lpstr>
      <vt:lpstr>تحليل  pestel</vt:lpstr>
      <vt:lpstr>مؤسسو شركة نايك</vt:lpstr>
      <vt:lpstr>PowerPoint Presentation</vt:lpstr>
      <vt:lpstr>             المنافسين </vt:lpstr>
      <vt:lpstr>أشكال الدخول الى الاسواق الدولية</vt:lpstr>
      <vt:lpstr>PowerPoint Presentation</vt:lpstr>
      <vt:lpstr>التعاقدات الدولية</vt:lpstr>
      <vt:lpstr>PowerPoint Presentation</vt:lpstr>
      <vt:lpstr>التحالفات الاستراتيجية</vt:lpstr>
      <vt:lpstr>الخاتمة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SWOOSHIE RUNNER APP</dc:title>
  <dc:creator>HADJER HASNI</dc:creator>
  <cp:lastModifiedBy>Microsoft account</cp:lastModifiedBy>
  <cp:revision>52</cp:revision>
  <dcterms:modified xsi:type="dcterms:W3CDTF">2024-03-11T05:24:38Z</dcterms:modified>
</cp:coreProperties>
</file>