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80" r:id="rId7"/>
    <p:sldId id="261" r:id="rId8"/>
    <p:sldId id="273" r:id="rId9"/>
    <p:sldId id="264" r:id="rId10"/>
    <p:sldId id="265" r:id="rId11"/>
    <p:sldId id="266" r:id="rId12"/>
    <p:sldId id="271" r:id="rId13"/>
    <p:sldId id="277" r:id="rId14"/>
    <p:sldId id="272" r:id="rId15"/>
    <p:sldId id="278" r:id="rId16"/>
    <p:sldId id="279" r:id="rId17"/>
    <p:sldId id="274" r:id="rId18"/>
    <p:sldId id="267" r:id="rId19"/>
    <p:sldId id="276" r:id="rId20"/>
    <p:sldId id="270" r:id="rId21"/>
    <p:sldId id="26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A79C8B-EDFB-4BD1-A50C-E05E0DFE0A32}"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fr-FR"/>
        </a:p>
      </dgm:t>
    </dgm:pt>
    <dgm:pt modelId="{1C3B3A8E-C1F7-4993-8EE3-7103157A4C92}">
      <dgm:prSet phldrT="[Texte]"/>
      <dgm:spPr/>
      <dgm:t>
        <a:bodyPr/>
        <a:lstStyle/>
        <a:p>
          <a:r>
            <a:rPr lang="ar-DZ" b="1" dirty="0" smtClean="0">
              <a:solidFill>
                <a:schemeClr val="tx1"/>
              </a:solidFill>
            </a:rPr>
            <a:t>أنواع الرسائل الادارية</a:t>
          </a:r>
          <a:endParaRPr lang="fr-FR" b="1" dirty="0">
            <a:solidFill>
              <a:schemeClr val="tx1"/>
            </a:solidFill>
          </a:endParaRPr>
        </a:p>
      </dgm:t>
    </dgm:pt>
    <dgm:pt modelId="{0A8229B7-A52D-49A6-B7A0-72286E15DE9B}" type="parTrans" cxnId="{2C259D37-1A34-4D17-BA8B-E81640443E8A}">
      <dgm:prSet/>
      <dgm:spPr/>
      <dgm:t>
        <a:bodyPr/>
        <a:lstStyle/>
        <a:p>
          <a:endParaRPr lang="fr-FR"/>
        </a:p>
      </dgm:t>
    </dgm:pt>
    <dgm:pt modelId="{CBCD5E7A-AD09-4CF9-A0EC-31B6D18E8859}" type="sibTrans" cxnId="{2C259D37-1A34-4D17-BA8B-E81640443E8A}">
      <dgm:prSet/>
      <dgm:spPr/>
      <dgm:t>
        <a:bodyPr/>
        <a:lstStyle/>
        <a:p>
          <a:endParaRPr lang="fr-FR"/>
        </a:p>
      </dgm:t>
    </dgm:pt>
    <dgm:pt modelId="{680B7E54-9BBF-4D0D-B30B-530810560368}" type="asst">
      <dgm:prSet phldrT="[Texte]"/>
      <dgm:spPr/>
      <dgm:t>
        <a:bodyPr/>
        <a:lstStyle/>
        <a:p>
          <a:r>
            <a:rPr lang="ar-DZ" b="1" dirty="0" smtClean="0">
              <a:solidFill>
                <a:schemeClr val="tx1"/>
              </a:solidFill>
            </a:rPr>
            <a:t>وثائق السرد والوصف والتقرير</a:t>
          </a:r>
          <a:endParaRPr lang="fr-FR" dirty="0">
            <a:solidFill>
              <a:schemeClr val="tx1"/>
            </a:solidFill>
          </a:endParaRPr>
        </a:p>
      </dgm:t>
    </dgm:pt>
    <dgm:pt modelId="{A0C8C24A-E36F-47F8-93EC-D1668EEE71CD}" type="parTrans" cxnId="{435F5B9F-ADBC-4511-AB26-1D6486F39393}">
      <dgm:prSet/>
      <dgm:spPr/>
      <dgm:t>
        <a:bodyPr/>
        <a:lstStyle/>
        <a:p>
          <a:endParaRPr lang="fr-FR"/>
        </a:p>
      </dgm:t>
    </dgm:pt>
    <dgm:pt modelId="{9FC65CD4-18DC-43C5-B7F2-5052ECA5D4AB}" type="sibTrans" cxnId="{435F5B9F-ADBC-4511-AB26-1D6486F39393}">
      <dgm:prSet/>
      <dgm:spPr/>
      <dgm:t>
        <a:bodyPr/>
        <a:lstStyle/>
        <a:p>
          <a:endParaRPr lang="fr-FR"/>
        </a:p>
      </dgm:t>
    </dgm:pt>
    <dgm:pt modelId="{DB5A3AEA-8CC4-4493-B285-45F6731DEF70}">
      <dgm:prSet phldrT="[Texte]"/>
      <dgm:spPr/>
      <dgm:t>
        <a:bodyPr/>
        <a:lstStyle/>
        <a:p>
          <a:r>
            <a:rPr lang="ar-DZ" dirty="0" smtClean="0">
              <a:solidFill>
                <a:schemeClr val="tx1"/>
              </a:solidFill>
            </a:rPr>
            <a:t>عرض الحالة</a:t>
          </a:r>
          <a:endParaRPr lang="fr-FR" dirty="0">
            <a:solidFill>
              <a:schemeClr val="tx1"/>
            </a:solidFill>
          </a:endParaRPr>
        </a:p>
      </dgm:t>
    </dgm:pt>
    <dgm:pt modelId="{67DD5D18-831C-4D87-ABFD-5E1249C966E3}" type="parTrans" cxnId="{D84D0AA1-2217-45CB-8BD3-015C619258D8}">
      <dgm:prSet/>
      <dgm:spPr/>
      <dgm:t>
        <a:bodyPr/>
        <a:lstStyle/>
        <a:p>
          <a:endParaRPr lang="fr-FR"/>
        </a:p>
      </dgm:t>
    </dgm:pt>
    <dgm:pt modelId="{21856C17-4A3B-4EF6-9751-CBC2F2759E48}" type="sibTrans" cxnId="{D84D0AA1-2217-45CB-8BD3-015C619258D8}">
      <dgm:prSet/>
      <dgm:spPr/>
      <dgm:t>
        <a:bodyPr/>
        <a:lstStyle/>
        <a:p>
          <a:endParaRPr lang="fr-FR"/>
        </a:p>
      </dgm:t>
    </dgm:pt>
    <dgm:pt modelId="{B0A57874-2AE6-424F-87CF-838330758168}">
      <dgm:prSet phldrT="[Texte]"/>
      <dgm:spPr/>
      <dgm:t>
        <a:bodyPr/>
        <a:lstStyle/>
        <a:p>
          <a:r>
            <a:rPr lang="ar-DZ" dirty="0" smtClean="0">
              <a:solidFill>
                <a:schemeClr val="tx1"/>
              </a:solidFill>
            </a:rPr>
            <a:t>المحضر</a:t>
          </a:r>
          <a:endParaRPr lang="fr-FR" dirty="0">
            <a:solidFill>
              <a:schemeClr val="tx1"/>
            </a:solidFill>
          </a:endParaRPr>
        </a:p>
      </dgm:t>
    </dgm:pt>
    <dgm:pt modelId="{02D4CEE6-5085-435D-A7C6-AB76554109FC}" type="parTrans" cxnId="{49B8892D-4946-4D2A-A7C3-D259DCBA2DCC}">
      <dgm:prSet/>
      <dgm:spPr/>
      <dgm:t>
        <a:bodyPr/>
        <a:lstStyle/>
        <a:p>
          <a:endParaRPr lang="fr-FR"/>
        </a:p>
      </dgm:t>
    </dgm:pt>
    <dgm:pt modelId="{F767E2DC-A32C-43F7-A2EA-B7122E4814C7}" type="sibTrans" cxnId="{49B8892D-4946-4D2A-A7C3-D259DCBA2DCC}">
      <dgm:prSet/>
      <dgm:spPr/>
      <dgm:t>
        <a:bodyPr/>
        <a:lstStyle/>
        <a:p>
          <a:endParaRPr lang="fr-FR"/>
        </a:p>
      </dgm:t>
    </dgm:pt>
    <dgm:pt modelId="{A5FE6DA9-17F8-4A30-83DC-766A361981F9}">
      <dgm:prSet phldrT="[Texte]"/>
      <dgm:spPr/>
      <dgm:t>
        <a:bodyPr/>
        <a:lstStyle/>
        <a:p>
          <a:r>
            <a:rPr lang="ar-DZ" dirty="0" smtClean="0">
              <a:solidFill>
                <a:schemeClr val="tx1"/>
              </a:solidFill>
            </a:rPr>
            <a:t>التقرير</a:t>
          </a:r>
          <a:endParaRPr lang="fr-FR" dirty="0">
            <a:solidFill>
              <a:schemeClr val="tx1"/>
            </a:solidFill>
          </a:endParaRPr>
        </a:p>
      </dgm:t>
    </dgm:pt>
    <dgm:pt modelId="{D65547C4-7E3D-479C-BDE6-21D2A61D1325}" type="parTrans" cxnId="{E144114F-267A-45A4-A3DE-B77BED97ED47}">
      <dgm:prSet/>
      <dgm:spPr/>
      <dgm:t>
        <a:bodyPr/>
        <a:lstStyle/>
        <a:p>
          <a:endParaRPr lang="fr-FR"/>
        </a:p>
      </dgm:t>
    </dgm:pt>
    <dgm:pt modelId="{7E0D9F95-CF91-4E0C-A0E7-EB0C621AE1B3}" type="sibTrans" cxnId="{E144114F-267A-45A4-A3DE-B77BED97ED47}">
      <dgm:prSet/>
      <dgm:spPr/>
      <dgm:t>
        <a:bodyPr/>
        <a:lstStyle/>
        <a:p>
          <a:endParaRPr lang="fr-FR"/>
        </a:p>
      </dgm:t>
    </dgm:pt>
    <dgm:pt modelId="{BA5A4DB3-B314-4070-8CE8-C21CCD7B61F2}" type="pres">
      <dgm:prSet presAssocID="{85A79C8B-EDFB-4BD1-A50C-E05E0DFE0A32}" presName="hierChild1" presStyleCnt="0">
        <dgm:presLayoutVars>
          <dgm:orgChart val="1"/>
          <dgm:chPref val="1"/>
          <dgm:dir/>
          <dgm:animOne val="branch"/>
          <dgm:animLvl val="lvl"/>
          <dgm:resizeHandles/>
        </dgm:presLayoutVars>
      </dgm:prSet>
      <dgm:spPr/>
      <dgm:t>
        <a:bodyPr/>
        <a:lstStyle/>
        <a:p>
          <a:endParaRPr lang="fr-FR"/>
        </a:p>
      </dgm:t>
    </dgm:pt>
    <dgm:pt modelId="{15B7036B-9257-460F-9696-3506C5990E4F}" type="pres">
      <dgm:prSet presAssocID="{1C3B3A8E-C1F7-4993-8EE3-7103157A4C92}" presName="hierRoot1" presStyleCnt="0">
        <dgm:presLayoutVars>
          <dgm:hierBranch val="init"/>
        </dgm:presLayoutVars>
      </dgm:prSet>
      <dgm:spPr/>
    </dgm:pt>
    <dgm:pt modelId="{0EE11965-8567-4244-8B25-873BCA00CBA6}" type="pres">
      <dgm:prSet presAssocID="{1C3B3A8E-C1F7-4993-8EE3-7103157A4C92}" presName="rootComposite1" presStyleCnt="0"/>
      <dgm:spPr/>
    </dgm:pt>
    <dgm:pt modelId="{85FABBB1-769F-4EE3-A9E6-695C000EB93D}" type="pres">
      <dgm:prSet presAssocID="{1C3B3A8E-C1F7-4993-8EE3-7103157A4C92}" presName="rootText1" presStyleLbl="node0" presStyleIdx="0" presStyleCnt="1">
        <dgm:presLayoutVars>
          <dgm:chMax/>
          <dgm:chPref val="3"/>
        </dgm:presLayoutVars>
      </dgm:prSet>
      <dgm:spPr/>
      <dgm:t>
        <a:bodyPr/>
        <a:lstStyle/>
        <a:p>
          <a:endParaRPr lang="fr-FR"/>
        </a:p>
      </dgm:t>
    </dgm:pt>
    <dgm:pt modelId="{546C9537-CDD0-4DFF-A5EB-E62EE4778AFF}" type="pres">
      <dgm:prSet presAssocID="{1C3B3A8E-C1F7-4993-8EE3-7103157A4C92}" presName="titleText1" presStyleLbl="fgAcc0" presStyleIdx="0" presStyleCnt="1">
        <dgm:presLayoutVars>
          <dgm:chMax val="0"/>
          <dgm:chPref val="0"/>
        </dgm:presLayoutVars>
      </dgm:prSet>
      <dgm:spPr/>
      <dgm:t>
        <a:bodyPr/>
        <a:lstStyle/>
        <a:p>
          <a:endParaRPr lang="fr-FR"/>
        </a:p>
      </dgm:t>
    </dgm:pt>
    <dgm:pt modelId="{54190C1D-698A-4B4B-9B73-E563A0638DF5}" type="pres">
      <dgm:prSet presAssocID="{1C3B3A8E-C1F7-4993-8EE3-7103157A4C92}" presName="rootConnector1" presStyleLbl="node1" presStyleIdx="0" presStyleCnt="3"/>
      <dgm:spPr/>
      <dgm:t>
        <a:bodyPr/>
        <a:lstStyle/>
        <a:p>
          <a:endParaRPr lang="fr-FR"/>
        </a:p>
      </dgm:t>
    </dgm:pt>
    <dgm:pt modelId="{500C5261-8626-4558-8AC4-1D3298207811}" type="pres">
      <dgm:prSet presAssocID="{1C3B3A8E-C1F7-4993-8EE3-7103157A4C92}" presName="hierChild2" presStyleCnt="0"/>
      <dgm:spPr/>
    </dgm:pt>
    <dgm:pt modelId="{3FBFEA47-82DF-49EE-826F-88041CC764AA}" type="pres">
      <dgm:prSet presAssocID="{67DD5D18-831C-4D87-ABFD-5E1249C966E3}" presName="Name37" presStyleLbl="parChTrans1D2" presStyleIdx="0" presStyleCnt="4"/>
      <dgm:spPr/>
      <dgm:t>
        <a:bodyPr/>
        <a:lstStyle/>
        <a:p>
          <a:endParaRPr lang="fr-FR"/>
        </a:p>
      </dgm:t>
    </dgm:pt>
    <dgm:pt modelId="{211F61A9-A20E-4D4D-9C79-66B0E12E8856}" type="pres">
      <dgm:prSet presAssocID="{DB5A3AEA-8CC4-4493-B285-45F6731DEF70}" presName="hierRoot2" presStyleCnt="0">
        <dgm:presLayoutVars>
          <dgm:hierBranch val="init"/>
        </dgm:presLayoutVars>
      </dgm:prSet>
      <dgm:spPr/>
    </dgm:pt>
    <dgm:pt modelId="{F896C109-1837-4CBB-938B-1609079EBD46}" type="pres">
      <dgm:prSet presAssocID="{DB5A3AEA-8CC4-4493-B285-45F6731DEF70}" presName="rootComposite" presStyleCnt="0"/>
      <dgm:spPr/>
    </dgm:pt>
    <dgm:pt modelId="{08770E7F-944D-426C-B4A3-D2D5EA1AD322}" type="pres">
      <dgm:prSet presAssocID="{DB5A3AEA-8CC4-4493-B285-45F6731DEF70}" presName="rootText" presStyleLbl="node1" presStyleIdx="0" presStyleCnt="3">
        <dgm:presLayoutVars>
          <dgm:chMax/>
          <dgm:chPref val="3"/>
        </dgm:presLayoutVars>
      </dgm:prSet>
      <dgm:spPr/>
      <dgm:t>
        <a:bodyPr/>
        <a:lstStyle/>
        <a:p>
          <a:endParaRPr lang="fr-FR"/>
        </a:p>
      </dgm:t>
    </dgm:pt>
    <dgm:pt modelId="{2B7B12D5-3012-4487-9779-0786F95B3FC2}" type="pres">
      <dgm:prSet presAssocID="{DB5A3AEA-8CC4-4493-B285-45F6731DEF70}" presName="titleText2" presStyleLbl="fgAcc1" presStyleIdx="0" presStyleCnt="3">
        <dgm:presLayoutVars>
          <dgm:chMax val="0"/>
          <dgm:chPref val="0"/>
        </dgm:presLayoutVars>
      </dgm:prSet>
      <dgm:spPr/>
      <dgm:t>
        <a:bodyPr/>
        <a:lstStyle/>
        <a:p>
          <a:endParaRPr lang="fr-FR"/>
        </a:p>
      </dgm:t>
    </dgm:pt>
    <dgm:pt modelId="{9A417432-0430-4559-813D-EC3B973D38C1}" type="pres">
      <dgm:prSet presAssocID="{DB5A3AEA-8CC4-4493-B285-45F6731DEF70}" presName="rootConnector" presStyleLbl="node2" presStyleIdx="0" presStyleCnt="0"/>
      <dgm:spPr/>
      <dgm:t>
        <a:bodyPr/>
        <a:lstStyle/>
        <a:p>
          <a:endParaRPr lang="fr-FR"/>
        </a:p>
      </dgm:t>
    </dgm:pt>
    <dgm:pt modelId="{3A123029-4968-433B-88C4-B26F3551A580}" type="pres">
      <dgm:prSet presAssocID="{DB5A3AEA-8CC4-4493-B285-45F6731DEF70}" presName="hierChild4" presStyleCnt="0"/>
      <dgm:spPr/>
    </dgm:pt>
    <dgm:pt modelId="{D8460326-8519-4573-866D-BC547AC716D3}" type="pres">
      <dgm:prSet presAssocID="{DB5A3AEA-8CC4-4493-B285-45F6731DEF70}" presName="hierChild5" presStyleCnt="0"/>
      <dgm:spPr/>
    </dgm:pt>
    <dgm:pt modelId="{0224FEF1-57B8-418B-8ACF-E9593821B96F}" type="pres">
      <dgm:prSet presAssocID="{02D4CEE6-5085-435D-A7C6-AB76554109FC}" presName="Name37" presStyleLbl="parChTrans1D2" presStyleIdx="1" presStyleCnt="4"/>
      <dgm:spPr/>
      <dgm:t>
        <a:bodyPr/>
        <a:lstStyle/>
        <a:p>
          <a:endParaRPr lang="fr-FR"/>
        </a:p>
      </dgm:t>
    </dgm:pt>
    <dgm:pt modelId="{38F44331-D87E-4E59-9859-1E8EE93FD845}" type="pres">
      <dgm:prSet presAssocID="{B0A57874-2AE6-424F-87CF-838330758168}" presName="hierRoot2" presStyleCnt="0">
        <dgm:presLayoutVars>
          <dgm:hierBranch val="init"/>
        </dgm:presLayoutVars>
      </dgm:prSet>
      <dgm:spPr/>
    </dgm:pt>
    <dgm:pt modelId="{F787ED67-4C0D-4D20-8EC6-8B8DB46CDEC1}" type="pres">
      <dgm:prSet presAssocID="{B0A57874-2AE6-424F-87CF-838330758168}" presName="rootComposite" presStyleCnt="0"/>
      <dgm:spPr/>
    </dgm:pt>
    <dgm:pt modelId="{32777191-1867-45B9-84E1-6A1950A015C2}" type="pres">
      <dgm:prSet presAssocID="{B0A57874-2AE6-424F-87CF-838330758168}" presName="rootText" presStyleLbl="node1" presStyleIdx="1" presStyleCnt="3">
        <dgm:presLayoutVars>
          <dgm:chMax/>
          <dgm:chPref val="3"/>
        </dgm:presLayoutVars>
      </dgm:prSet>
      <dgm:spPr/>
      <dgm:t>
        <a:bodyPr/>
        <a:lstStyle/>
        <a:p>
          <a:endParaRPr lang="fr-FR"/>
        </a:p>
      </dgm:t>
    </dgm:pt>
    <dgm:pt modelId="{EDEE3222-9368-4D37-B578-87F33E59EC9D}" type="pres">
      <dgm:prSet presAssocID="{B0A57874-2AE6-424F-87CF-838330758168}" presName="titleText2" presStyleLbl="fgAcc1" presStyleIdx="1" presStyleCnt="3">
        <dgm:presLayoutVars>
          <dgm:chMax val="0"/>
          <dgm:chPref val="0"/>
        </dgm:presLayoutVars>
      </dgm:prSet>
      <dgm:spPr/>
      <dgm:t>
        <a:bodyPr/>
        <a:lstStyle/>
        <a:p>
          <a:endParaRPr lang="fr-FR"/>
        </a:p>
      </dgm:t>
    </dgm:pt>
    <dgm:pt modelId="{7F685ABA-F915-44AB-9EF8-0E42F8CBEB7A}" type="pres">
      <dgm:prSet presAssocID="{B0A57874-2AE6-424F-87CF-838330758168}" presName="rootConnector" presStyleLbl="node2" presStyleIdx="0" presStyleCnt="0"/>
      <dgm:spPr/>
      <dgm:t>
        <a:bodyPr/>
        <a:lstStyle/>
        <a:p>
          <a:endParaRPr lang="fr-FR"/>
        </a:p>
      </dgm:t>
    </dgm:pt>
    <dgm:pt modelId="{FFFA0ABC-F4A8-4E34-9D65-EE9CDB3B94E5}" type="pres">
      <dgm:prSet presAssocID="{B0A57874-2AE6-424F-87CF-838330758168}" presName="hierChild4" presStyleCnt="0"/>
      <dgm:spPr/>
    </dgm:pt>
    <dgm:pt modelId="{4F208AF6-9AC1-4D88-868B-1362AC0DDD3F}" type="pres">
      <dgm:prSet presAssocID="{B0A57874-2AE6-424F-87CF-838330758168}" presName="hierChild5" presStyleCnt="0"/>
      <dgm:spPr/>
    </dgm:pt>
    <dgm:pt modelId="{7EA75135-D3BC-41EB-8BD0-C7589BB3CD61}" type="pres">
      <dgm:prSet presAssocID="{D65547C4-7E3D-479C-BDE6-21D2A61D1325}" presName="Name37" presStyleLbl="parChTrans1D2" presStyleIdx="2" presStyleCnt="4"/>
      <dgm:spPr/>
      <dgm:t>
        <a:bodyPr/>
        <a:lstStyle/>
        <a:p>
          <a:endParaRPr lang="fr-FR"/>
        </a:p>
      </dgm:t>
    </dgm:pt>
    <dgm:pt modelId="{11A9BEB9-8CF0-4EDF-9DC9-2F66D8D08091}" type="pres">
      <dgm:prSet presAssocID="{A5FE6DA9-17F8-4A30-83DC-766A361981F9}" presName="hierRoot2" presStyleCnt="0">
        <dgm:presLayoutVars>
          <dgm:hierBranch val="init"/>
        </dgm:presLayoutVars>
      </dgm:prSet>
      <dgm:spPr/>
    </dgm:pt>
    <dgm:pt modelId="{00844ABC-D595-4363-8A6C-6ACDAC45F699}" type="pres">
      <dgm:prSet presAssocID="{A5FE6DA9-17F8-4A30-83DC-766A361981F9}" presName="rootComposite" presStyleCnt="0"/>
      <dgm:spPr/>
    </dgm:pt>
    <dgm:pt modelId="{91FB49F1-3C84-4ED8-A668-6BAD9276C64F}" type="pres">
      <dgm:prSet presAssocID="{A5FE6DA9-17F8-4A30-83DC-766A361981F9}" presName="rootText" presStyleLbl="node1" presStyleIdx="2" presStyleCnt="3">
        <dgm:presLayoutVars>
          <dgm:chMax/>
          <dgm:chPref val="3"/>
        </dgm:presLayoutVars>
      </dgm:prSet>
      <dgm:spPr/>
      <dgm:t>
        <a:bodyPr/>
        <a:lstStyle/>
        <a:p>
          <a:endParaRPr lang="fr-FR"/>
        </a:p>
      </dgm:t>
    </dgm:pt>
    <dgm:pt modelId="{B5ADA985-3C7A-431A-9D3B-B4F6DC05803C}" type="pres">
      <dgm:prSet presAssocID="{A5FE6DA9-17F8-4A30-83DC-766A361981F9}" presName="titleText2" presStyleLbl="fgAcc1" presStyleIdx="2" presStyleCnt="3">
        <dgm:presLayoutVars>
          <dgm:chMax val="0"/>
          <dgm:chPref val="0"/>
        </dgm:presLayoutVars>
      </dgm:prSet>
      <dgm:spPr/>
      <dgm:t>
        <a:bodyPr/>
        <a:lstStyle/>
        <a:p>
          <a:endParaRPr lang="fr-FR"/>
        </a:p>
      </dgm:t>
    </dgm:pt>
    <dgm:pt modelId="{5E51F99F-8B45-408D-90EF-2F51CE10B704}" type="pres">
      <dgm:prSet presAssocID="{A5FE6DA9-17F8-4A30-83DC-766A361981F9}" presName="rootConnector" presStyleLbl="node2" presStyleIdx="0" presStyleCnt="0"/>
      <dgm:spPr/>
      <dgm:t>
        <a:bodyPr/>
        <a:lstStyle/>
        <a:p>
          <a:endParaRPr lang="fr-FR"/>
        </a:p>
      </dgm:t>
    </dgm:pt>
    <dgm:pt modelId="{CEAAB0A7-2BFC-46A4-9BB3-21709CB80CE8}" type="pres">
      <dgm:prSet presAssocID="{A5FE6DA9-17F8-4A30-83DC-766A361981F9}" presName="hierChild4" presStyleCnt="0"/>
      <dgm:spPr/>
    </dgm:pt>
    <dgm:pt modelId="{59219D3F-5C5C-464C-BF3B-BBC1ED9B8C67}" type="pres">
      <dgm:prSet presAssocID="{A5FE6DA9-17F8-4A30-83DC-766A361981F9}" presName="hierChild5" presStyleCnt="0"/>
      <dgm:spPr/>
    </dgm:pt>
    <dgm:pt modelId="{6EDE1AB1-1792-4F00-B849-57AAD7C56FF6}" type="pres">
      <dgm:prSet presAssocID="{1C3B3A8E-C1F7-4993-8EE3-7103157A4C92}" presName="hierChild3" presStyleCnt="0"/>
      <dgm:spPr/>
    </dgm:pt>
    <dgm:pt modelId="{93231BBC-827F-4622-9CC4-2C32810649D0}" type="pres">
      <dgm:prSet presAssocID="{A0C8C24A-E36F-47F8-93EC-D1668EEE71CD}" presName="Name96" presStyleLbl="parChTrans1D2" presStyleIdx="3" presStyleCnt="4"/>
      <dgm:spPr/>
      <dgm:t>
        <a:bodyPr/>
        <a:lstStyle/>
        <a:p>
          <a:endParaRPr lang="fr-FR"/>
        </a:p>
      </dgm:t>
    </dgm:pt>
    <dgm:pt modelId="{03FA8CF8-129E-45D6-AC66-AE1CE5236C5F}" type="pres">
      <dgm:prSet presAssocID="{680B7E54-9BBF-4D0D-B30B-530810560368}" presName="hierRoot3" presStyleCnt="0">
        <dgm:presLayoutVars>
          <dgm:hierBranch val="init"/>
        </dgm:presLayoutVars>
      </dgm:prSet>
      <dgm:spPr/>
    </dgm:pt>
    <dgm:pt modelId="{D2549127-632A-469B-AE05-E4BC803D232C}" type="pres">
      <dgm:prSet presAssocID="{680B7E54-9BBF-4D0D-B30B-530810560368}" presName="rootComposite3" presStyleCnt="0"/>
      <dgm:spPr/>
    </dgm:pt>
    <dgm:pt modelId="{15FD8B27-91FD-43EE-B935-93BC422577FE}" type="pres">
      <dgm:prSet presAssocID="{680B7E54-9BBF-4D0D-B30B-530810560368}" presName="rootText3" presStyleLbl="asst1" presStyleIdx="0" presStyleCnt="1" custScaleX="146753">
        <dgm:presLayoutVars>
          <dgm:chPref val="3"/>
        </dgm:presLayoutVars>
      </dgm:prSet>
      <dgm:spPr/>
      <dgm:t>
        <a:bodyPr/>
        <a:lstStyle/>
        <a:p>
          <a:endParaRPr lang="fr-FR"/>
        </a:p>
      </dgm:t>
    </dgm:pt>
    <dgm:pt modelId="{6FD709F1-4720-445F-ACC8-1DF27CF6F9D7}" type="pres">
      <dgm:prSet presAssocID="{680B7E54-9BBF-4D0D-B30B-530810560368}" presName="titleText3" presStyleLbl="fgAcc2" presStyleIdx="0" presStyleCnt="1">
        <dgm:presLayoutVars>
          <dgm:chMax val="0"/>
          <dgm:chPref val="0"/>
        </dgm:presLayoutVars>
      </dgm:prSet>
      <dgm:spPr/>
      <dgm:t>
        <a:bodyPr/>
        <a:lstStyle/>
        <a:p>
          <a:endParaRPr lang="fr-FR"/>
        </a:p>
      </dgm:t>
    </dgm:pt>
    <dgm:pt modelId="{9DD21043-D9D6-41D2-8145-F97D1E4E4AB2}" type="pres">
      <dgm:prSet presAssocID="{680B7E54-9BBF-4D0D-B30B-530810560368}" presName="rootConnector3" presStyleLbl="asst1" presStyleIdx="0" presStyleCnt="1"/>
      <dgm:spPr/>
      <dgm:t>
        <a:bodyPr/>
        <a:lstStyle/>
        <a:p>
          <a:endParaRPr lang="fr-FR"/>
        </a:p>
      </dgm:t>
    </dgm:pt>
    <dgm:pt modelId="{D593FCCD-0876-4375-93F2-C1103B32542C}" type="pres">
      <dgm:prSet presAssocID="{680B7E54-9BBF-4D0D-B30B-530810560368}" presName="hierChild6" presStyleCnt="0"/>
      <dgm:spPr/>
    </dgm:pt>
    <dgm:pt modelId="{5DE03CDD-4106-4A6C-B074-9DCD9444BB77}" type="pres">
      <dgm:prSet presAssocID="{680B7E54-9BBF-4D0D-B30B-530810560368}" presName="hierChild7" presStyleCnt="0"/>
      <dgm:spPr/>
    </dgm:pt>
  </dgm:ptLst>
  <dgm:cxnLst>
    <dgm:cxn modelId="{D84D0AA1-2217-45CB-8BD3-015C619258D8}" srcId="{1C3B3A8E-C1F7-4993-8EE3-7103157A4C92}" destId="{DB5A3AEA-8CC4-4493-B285-45F6731DEF70}" srcOrd="1" destOrd="0" parTransId="{67DD5D18-831C-4D87-ABFD-5E1249C966E3}" sibTransId="{21856C17-4A3B-4EF6-9751-CBC2F2759E48}"/>
    <dgm:cxn modelId="{F5D794BD-BD3B-4875-9B38-27340472841F}" type="presOf" srcId="{21856C17-4A3B-4EF6-9751-CBC2F2759E48}" destId="{2B7B12D5-3012-4487-9779-0786F95B3FC2}" srcOrd="0" destOrd="0" presId="urn:microsoft.com/office/officeart/2008/layout/NameandTitleOrganizationalChart"/>
    <dgm:cxn modelId="{C9E9DECC-E0D8-415B-B651-33BC3A334722}" type="presOf" srcId="{67DD5D18-831C-4D87-ABFD-5E1249C966E3}" destId="{3FBFEA47-82DF-49EE-826F-88041CC764AA}" srcOrd="0" destOrd="0" presId="urn:microsoft.com/office/officeart/2008/layout/NameandTitleOrganizationalChart"/>
    <dgm:cxn modelId="{0C3EB0CB-005C-4503-A338-2688297832ED}" type="presOf" srcId="{A0C8C24A-E36F-47F8-93EC-D1668EEE71CD}" destId="{93231BBC-827F-4622-9CC4-2C32810649D0}" srcOrd="0" destOrd="0" presId="urn:microsoft.com/office/officeart/2008/layout/NameandTitleOrganizationalChart"/>
    <dgm:cxn modelId="{B033567A-83A1-4A59-9EB6-123964415EE6}" type="presOf" srcId="{A5FE6DA9-17F8-4A30-83DC-766A361981F9}" destId="{91FB49F1-3C84-4ED8-A668-6BAD9276C64F}" srcOrd="0" destOrd="0" presId="urn:microsoft.com/office/officeart/2008/layout/NameandTitleOrganizationalChart"/>
    <dgm:cxn modelId="{A0D12B54-7236-4377-BA15-462F5E22F003}" type="presOf" srcId="{1C3B3A8E-C1F7-4993-8EE3-7103157A4C92}" destId="{85FABBB1-769F-4EE3-A9E6-695C000EB93D}" srcOrd="0" destOrd="0" presId="urn:microsoft.com/office/officeart/2008/layout/NameandTitleOrganizationalChart"/>
    <dgm:cxn modelId="{0D02BC55-829E-47D9-897F-875D3D5F8787}" type="presOf" srcId="{B0A57874-2AE6-424F-87CF-838330758168}" destId="{7F685ABA-F915-44AB-9EF8-0E42F8CBEB7A}" srcOrd="1" destOrd="0" presId="urn:microsoft.com/office/officeart/2008/layout/NameandTitleOrganizationalChart"/>
    <dgm:cxn modelId="{435F5B9F-ADBC-4511-AB26-1D6486F39393}" srcId="{1C3B3A8E-C1F7-4993-8EE3-7103157A4C92}" destId="{680B7E54-9BBF-4D0D-B30B-530810560368}" srcOrd="0" destOrd="0" parTransId="{A0C8C24A-E36F-47F8-93EC-D1668EEE71CD}" sibTransId="{9FC65CD4-18DC-43C5-B7F2-5052ECA5D4AB}"/>
    <dgm:cxn modelId="{B33F8819-2E5C-4F1A-BA30-FF91FD986562}" type="presOf" srcId="{02D4CEE6-5085-435D-A7C6-AB76554109FC}" destId="{0224FEF1-57B8-418B-8ACF-E9593821B96F}" srcOrd="0" destOrd="0" presId="urn:microsoft.com/office/officeart/2008/layout/NameandTitleOrganizationalChart"/>
    <dgm:cxn modelId="{CF9AAD2D-6C23-48E1-A08D-E849A4612379}" type="presOf" srcId="{680B7E54-9BBF-4D0D-B30B-530810560368}" destId="{15FD8B27-91FD-43EE-B935-93BC422577FE}" srcOrd="0" destOrd="0" presId="urn:microsoft.com/office/officeart/2008/layout/NameandTitleOrganizationalChart"/>
    <dgm:cxn modelId="{F0B9EEF8-43E6-41EE-A6FC-0EAB7CA25561}" type="presOf" srcId="{F767E2DC-A32C-43F7-A2EA-B7122E4814C7}" destId="{EDEE3222-9368-4D37-B578-87F33E59EC9D}" srcOrd="0" destOrd="0" presId="urn:microsoft.com/office/officeart/2008/layout/NameandTitleOrganizationalChart"/>
    <dgm:cxn modelId="{F5056757-A736-42D0-9AC1-2F6E6EA25EA1}" type="presOf" srcId="{7E0D9F95-CF91-4E0C-A0E7-EB0C621AE1B3}" destId="{B5ADA985-3C7A-431A-9D3B-B4F6DC05803C}" srcOrd="0" destOrd="0" presId="urn:microsoft.com/office/officeart/2008/layout/NameandTitleOrganizationalChart"/>
    <dgm:cxn modelId="{464782EF-6CDF-4B79-A477-D539DAF96E75}" type="presOf" srcId="{680B7E54-9BBF-4D0D-B30B-530810560368}" destId="{9DD21043-D9D6-41D2-8145-F97D1E4E4AB2}" srcOrd="1" destOrd="0" presId="urn:microsoft.com/office/officeart/2008/layout/NameandTitleOrganizationalChart"/>
    <dgm:cxn modelId="{49B8892D-4946-4D2A-A7C3-D259DCBA2DCC}" srcId="{1C3B3A8E-C1F7-4993-8EE3-7103157A4C92}" destId="{B0A57874-2AE6-424F-87CF-838330758168}" srcOrd="2" destOrd="0" parTransId="{02D4CEE6-5085-435D-A7C6-AB76554109FC}" sibTransId="{F767E2DC-A32C-43F7-A2EA-B7122E4814C7}"/>
    <dgm:cxn modelId="{1FD598ED-1A63-48DB-9D1D-CCACA9728D4C}" type="presOf" srcId="{9FC65CD4-18DC-43C5-B7F2-5052ECA5D4AB}" destId="{6FD709F1-4720-445F-ACC8-1DF27CF6F9D7}" srcOrd="0" destOrd="0" presId="urn:microsoft.com/office/officeart/2008/layout/NameandTitleOrganizationalChart"/>
    <dgm:cxn modelId="{A398C6AA-B53C-4EFD-8CC4-57C699344B40}" type="presOf" srcId="{D65547C4-7E3D-479C-BDE6-21D2A61D1325}" destId="{7EA75135-D3BC-41EB-8BD0-C7589BB3CD61}" srcOrd="0" destOrd="0" presId="urn:microsoft.com/office/officeart/2008/layout/NameandTitleOrganizationalChart"/>
    <dgm:cxn modelId="{EFA046E3-C61E-4380-A58A-19F1C3B70AA3}" type="presOf" srcId="{A5FE6DA9-17F8-4A30-83DC-766A361981F9}" destId="{5E51F99F-8B45-408D-90EF-2F51CE10B704}" srcOrd="1" destOrd="0" presId="urn:microsoft.com/office/officeart/2008/layout/NameandTitleOrganizationalChart"/>
    <dgm:cxn modelId="{36101597-49DF-40AC-86B9-3CC2A28EFD1A}" type="presOf" srcId="{DB5A3AEA-8CC4-4493-B285-45F6731DEF70}" destId="{9A417432-0430-4559-813D-EC3B973D38C1}" srcOrd="1" destOrd="0" presId="urn:microsoft.com/office/officeart/2008/layout/NameandTitleOrganizationalChart"/>
    <dgm:cxn modelId="{0354B35E-779E-4C1A-9CBD-08ABA39E42E6}" type="presOf" srcId="{1C3B3A8E-C1F7-4993-8EE3-7103157A4C92}" destId="{54190C1D-698A-4B4B-9B73-E563A0638DF5}" srcOrd="1" destOrd="0" presId="urn:microsoft.com/office/officeart/2008/layout/NameandTitleOrganizationalChart"/>
    <dgm:cxn modelId="{7463CEAF-140A-4079-8649-13A96A1C66EA}" type="presOf" srcId="{CBCD5E7A-AD09-4CF9-A0EC-31B6D18E8859}" destId="{546C9537-CDD0-4DFF-A5EB-E62EE4778AFF}" srcOrd="0" destOrd="0" presId="urn:microsoft.com/office/officeart/2008/layout/NameandTitleOrganizationalChart"/>
    <dgm:cxn modelId="{3E13ECEF-207B-45C7-B390-CB63333D4852}" type="presOf" srcId="{DB5A3AEA-8CC4-4493-B285-45F6731DEF70}" destId="{08770E7F-944D-426C-B4A3-D2D5EA1AD322}" srcOrd="0" destOrd="0" presId="urn:microsoft.com/office/officeart/2008/layout/NameandTitleOrganizationalChart"/>
    <dgm:cxn modelId="{2C259D37-1A34-4D17-BA8B-E81640443E8A}" srcId="{85A79C8B-EDFB-4BD1-A50C-E05E0DFE0A32}" destId="{1C3B3A8E-C1F7-4993-8EE3-7103157A4C92}" srcOrd="0" destOrd="0" parTransId="{0A8229B7-A52D-49A6-B7A0-72286E15DE9B}" sibTransId="{CBCD5E7A-AD09-4CF9-A0EC-31B6D18E8859}"/>
    <dgm:cxn modelId="{13EB5FC8-C871-449D-89A0-03A57D39227D}" type="presOf" srcId="{85A79C8B-EDFB-4BD1-A50C-E05E0DFE0A32}" destId="{BA5A4DB3-B314-4070-8CE8-C21CCD7B61F2}" srcOrd="0" destOrd="0" presId="urn:microsoft.com/office/officeart/2008/layout/NameandTitleOrganizationalChart"/>
    <dgm:cxn modelId="{A96E1C74-DAF9-46F2-8777-92CB021F581A}" type="presOf" srcId="{B0A57874-2AE6-424F-87CF-838330758168}" destId="{32777191-1867-45B9-84E1-6A1950A015C2}" srcOrd="0" destOrd="0" presId="urn:microsoft.com/office/officeart/2008/layout/NameandTitleOrganizationalChart"/>
    <dgm:cxn modelId="{E144114F-267A-45A4-A3DE-B77BED97ED47}" srcId="{1C3B3A8E-C1F7-4993-8EE3-7103157A4C92}" destId="{A5FE6DA9-17F8-4A30-83DC-766A361981F9}" srcOrd="3" destOrd="0" parTransId="{D65547C4-7E3D-479C-BDE6-21D2A61D1325}" sibTransId="{7E0D9F95-CF91-4E0C-A0E7-EB0C621AE1B3}"/>
    <dgm:cxn modelId="{94A111B0-9C0F-41DE-8CAF-9FB044617158}" type="presParOf" srcId="{BA5A4DB3-B314-4070-8CE8-C21CCD7B61F2}" destId="{15B7036B-9257-460F-9696-3506C5990E4F}" srcOrd="0" destOrd="0" presId="urn:microsoft.com/office/officeart/2008/layout/NameandTitleOrganizationalChart"/>
    <dgm:cxn modelId="{3BD22537-2F35-4A27-8FA5-DF5CEE709845}" type="presParOf" srcId="{15B7036B-9257-460F-9696-3506C5990E4F}" destId="{0EE11965-8567-4244-8B25-873BCA00CBA6}" srcOrd="0" destOrd="0" presId="urn:microsoft.com/office/officeart/2008/layout/NameandTitleOrganizationalChart"/>
    <dgm:cxn modelId="{0CBD7A3E-5812-48FB-A270-24F856382D64}" type="presParOf" srcId="{0EE11965-8567-4244-8B25-873BCA00CBA6}" destId="{85FABBB1-769F-4EE3-A9E6-695C000EB93D}" srcOrd="0" destOrd="0" presId="urn:microsoft.com/office/officeart/2008/layout/NameandTitleOrganizationalChart"/>
    <dgm:cxn modelId="{F6AB623F-AC9D-42F3-82A1-EFFD60FA3074}" type="presParOf" srcId="{0EE11965-8567-4244-8B25-873BCA00CBA6}" destId="{546C9537-CDD0-4DFF-A5EB-E62EE4778AFF}" srcOrd="1" destOrd="0" presId="urn:microsoft.com/office/officeart/2008/layout/NameandTitleOrganizationalChart"/>
    <dgm:cxn modelId="{4ACE0A8E-3EAB-433D-ADD7-BE756DDF0B8E}" type="presParOf" srcId="{0EE11965-8567-4244-8B25-873BCA00CBA6}" destId="{54190C1D-698A-4B4B-9B73-E563A0638DF5}" srcOrd="2" destOrd="0" presId="urn:microsoft.com/office/officeart/2008/layout/NameandTitleOrganizationalChart"/>
    <dgm:cxn modelId="{283D5A7F-AE93-4F79-A692-64FB2E642A5E}" type="presParOf" srcId="{15B7036B-9257-460F-9696-3506C5990E4F}" destId="{500C5261-8626-4558-8AC4-1D3298207811}" srcOrd="1" destOrd="0" presId="urn:microsoft.com/office/officeart/2008/layout/NameandTitleOrganizationalChart"/>
    <dgm:cxn modelId="{75CD9E32-54EE-4927-A877-BFE5E2EAD2B6}" type="presParOf" srcId="{500C5261-8626-4558-8AC4-1D3298207811}" destId="{3FBFEA47-82DF-49EE-826F-88041CC764AA}" srcOrd="0" destOrd="0" presId="urn:microsoft.com/office/officeart/2008/layout/NameandTitleOrganizationalChart"/>
    <dgm:cxn modelId="{4FE49014-B833-4479-844C-675E1FB30AAB}" type="presParOf" srcId="{500C5261-8626-4558-8AC4-1D3298207811}" destId="{211F61A9-A20E-4D4D-9C79-66B0E12E8856}" srcOrd="1" destOrd="0" presId="urn:microsoft.com/office/officeart/2008/layout/NameandTitleOrganizationalChart"/>
    <dgm:cxn modelId="{2CE65F45-C136-407E-AED9-420F2CBFFE7C}" type="presParOf" srcId="{211F61A9-A20E-4D4D-9C79-66B0E12E8856}" destId="{F896C109-1837-4CBB-938B-1609079EBD46}" srcOrd="0" destOrd="0" presId="urn:microsoft.com/office/officeart/2008/layout/NameandTitleOrganizationalChart"/>
    <dgm:cxn modelId="{2185609E-F49C-4B51-A7FE-588CF39EFC4F}" type="presParOf" srcId="{F896C109-1837-4CBB-938B-1609079EBD46}" destId="{08770E7F-944D-426C-B4A3-D2D5EA1AD322}" srcOrd="0" destOrd="0" presId="urn:microsoft.com/office/officeart/2008/layout/NameandTitleOrganizationalChart"/>
    <dgm:cxn modelId="{38852AEE-8530-4AEE-9697-E5F0715F8EC9}" type="presParOf" srcId="{F896C109-1837-4CBB-938B-1609079EBD46}" destId="{2B7B12D5-3012-4487-9779-0786F95B3FC2}" srcOrd="1" destOrd="0" presId="urn:microsoft.com/office/officeart/2008/layout/NameandTitleOrganizationalChart"/>
    <dgm:cxn modelId="{E847402C-D5E3-4E63-AD63-DD5BCA1475B4}" type="presParOf" srcId="{F896C109-1837-4CBB-938B-1609079EBD46}" destId="{9A417432-0430-4559-813D-EC3B973D38C1}" srcOrd="2" destOrd="0" presId="urn:microsoft.com/office/officeart/2008/layout/NameandTitleOrganizationalChart"/>
    <dgm:cxn modelId="{741A3C8C-8539-4289-AFE7-5BD0B05448F3}" type="presParOf" srcId="{211F61A9-A20E-4D4D-9C79-66B0E12E8856}" destId="{3A123029-4968-433B-88C4-B26F3551A580}" srcOrd="1" destOrd="0" presId="urn:microsoft.com/office/officeart/2008/layout/NameandTitleOrganizationalChart"/>
    <dgm:cxn modelId="{4F8D1BF3-7B45-426D-BD84-E4EA4D6B735A}" type="presParOf" srcId="{211F61A9-A20E-4D4D-9C79-66B0E12E8856}" destId="{D8460326-8519-4573-866D-BC547AC716D3}" srcOrd="2" destOrd="0" presId="urn:microsoft.com/office/officeart/2008/layout/NameandTitleOrganizationalChart"/>
    <dgm:cxn modelId="{DB934B60-2160-41B0-9F46-7D71EB250829}" type="presParOf" srcId="{500C5261-8626-4558-8AC4-1D3298207811}" destId="{0224FEF1-57B8-418B-8ACF-E9593821B96F}" srcOrd="2" destOrd="0" presId="urn:microsoft.com/office/officeart/2008/layout/NameandTitleOrganizationalChart"/>
    <dgm:cxn modelId="{E357E888-91C9-48F2-AA24-1143A091DF73}" type="presParOf" srcId="{500C5261-8626-4558-8AC4-1D3298207811}" destId="{38F44331-D87E-4E59-9859-1E8EE93FD845}" srcOrd="3" destOrd="0" presId="urn:microsoft.com/office/officeart/2008/layout/NameandTitleOrganizationalChart"/>
    <dgm:cxn modelId="{797E35F1-F71D-4C26-A412-6732FFBDE0B3}" type="presParOf" srcId="{38F44331-D87E-4E59-9859-1E8EE93FD845}" destId="{F787ED67-4C0D-4D20-8EC6-8B8DB46CDEC1}" srcOrd="0" destOrd="0" presId="urn:microsoft.com/office/officeart/2008/layout/NameandTitleOrganizationalChart"/>
    <dgm:cxn modelId="{7C0A1FA5-0CDE-4930-A73E-C2E009C0EBF8}" type="presParOf" srcId="{F787ED67-4C0D-4D20-8EC6-8B8DB46CDEC1}" destId="{32777191-1867-45B9-84E1-6A1950A015C2}" srcOrd="0" destOrd="0" presId="urn:microsoft.com/office/officeart/2008/layout/NameandTitleOrganizationalChart"/>
    <dgm:cxn modelId="{FD1F9E9B-400D-4963-9234-C26617DD69B2}" type="presParOf" srcId="{F787ED67-4C0D-4D20-8EC6-8B8DB46CDEC1}" destId="{EDEE3222-9368-4D37-B578-87F33E59EC9D}" srcOrd="1" destOrd="0" presId="urn:microsoft.com/office/officeart/2008/layout/NameandTitleOrganizationalChart"/>
    <dgm:cxn modelId="{094BCBC0-07F1-45D1-8C6F-87501EADBDC1}" type="presParOf" srcId="{F787ED67-4C0D-4D20-8EC6-8B8DB46CDEC1}" destId="{7F685ABA-F915-44AB-9EF8-0E42F8CBEB7A}" srcOrd="2" destOrd="0" presId="urn:microsoft.com/office/officeart/2008/layout/NameandTitleOrganizationalChart"/>
    <dgm:cxn modelId="{1DDBB558-5689-4367-AC7F-A98AFDE3C326}" type="presParOf" srcId="{38F44331-D87E-4E59-9859-1E8EE93FD845}" destId="{FFFA0ABC-F4A8-4E34-9D65-EE9CDB3B94E5}" srcOrd="1" destOrd="0" presId="urn:microsoft.com/office/officeart/2008/layout/NameandTitleOrganizationalChart"/>
    <dgm:cxn modelId="{4D599C99-5453-43F8-BF38-EF0DF872B0C3}" type="presParOf" srcId="{38F44331-D87E-4E59-9859-1E8EE93FD845}" destId="{4F208AF6-9AC1-4D88-868B-1362AC0DDD3F}" srcOrd="2" destOrd="0" presId="urn:microsoft.com/office/officeart/2008/layout/NameandTitleOrganizationalChart"/>
    <dgm:cxn modelId="{C8F0E1F7-EE90-460A-A604-43923A57F7DE}" type="presParOf" srcId="{500C5261-8626-4558-8AC4-1D3298207811}" destId="{7EA75135-D3BC-41EB-8BD0-C7589BB3CD61}" srcOrd="4" destOrd="0" presId="urn:microsoft.com/office/officeart/2008/layout/NameandTitleOrganizationalChart"/>
    <dgm:cxn modelId="{7AD06382-3DDF-4A3B-8CDA-3218FFF24AB1}" type="presParOf" srcId="{500C5261-8626-4558-8AC4-1D3298207811}" destId="{11A9BEB9-8CF0-4EDF-9DC9-2F66D8D08091}" srcOrd="5" destOrd="0" presId="urn:microsoft.com/office/officeart/2008/layout/NameandTitleOrganizationalChart"/>
    <dgm:cxn modelId="{471EFF14-3BEB-4BA6-8FDA-1DDA63AA73C9}" type="presParOf" srcId="{11A9BEB9-8CF0-4EDF-9DC9-2F66D8D08091}" destId="{00844ABC-D595-4363-8A6C-6ACDAC45F699}" srcOrd="0" destOrd="0" presId="urn:microsoft.com/office/officeart/2008/layout/NameandTitleOrganizationalChart"/>
    <dgm:cxn modelId="{EF92FBA8-8065-452F-899F-27D09B88DC86}" type="presParOf" srcId="{00844ABC-D595-4363-8A6C-6ACDAC45F699}" destId="{91FB49F1-3C84-4ED8-A668-6BAD9276C64F}" srcOrd="0" destOrd="0" presId="urn:microsoft.com/office/officeart/2008/layout/NameandTitleOrganizationalChart"/>
    <dgm:cxn modelId="{959A5B11-0A73-441E-8445-EFCA72757A0A}" type="presParOf" srcId="{00844ABC-D595-4363-8A6C-6ACDAC45F699}" destId="{B5ADA985-3C7A-431A-9D3B-B4F6DC05803C}" srcOrd="1" destOrd="0" presId="urn:microsoft.com/office/officeart/2008/layout/NameandTitleOrganizationalChart"/>
    <dgm:cxn modelId="{37FF0A7E-B509-4E06-BF34-5A91360A493E}" type="presParOf" srcId="{00844ABC-D595-4363-8A6C-6ACDAC45F699}" destId="{5E51F99F-8B45-408D-90EF-2F51CE10B704}" srcOrd="2" destOrd="0" presId="urn:microsoft.com/office/officeart/2008/layout/NameandTitleOrganizationalChart"/>
    <dgm:cxn modelId="{7BD0636F-15C5-45E1-8D7C-51193DB7D273}" type="presParOf" srcId="{11A9BEB9-8CF0-4EDF-9DC9-2F66D8D08091}" destId="{CEAAB0A7-2BFC-46A4-9BB3-21709CB80CE8}" srcOrd="1" destOrd="0" presId="urn:microsoft.com/office/officeart/2008/layout/NameandTitleOrganizationalChart"/>
    <dgm:cxn modelId="{7B08111B-5383-4495-8959-1E28A5064EAC}" type="presParOf" srcId="{11A9BEB9-8CF0-4EDF-9DC9-2F66D8D08091}" destId="{59219D3F-5C5C-464C-BF3B-BBC1ED9B8C67}" srcOrd="2" destOrd="0" presId="urn:microsoft.com/office/officeart/2008/layout/NameandTitleOrganizationalChart"/>
    <dgm:cxn modelId="{5767DD66-9163-4DBB-864F-05005DA953D7}" type="presParOf" srcId="{15B7036B-9257-460F-9696-3506C5990E4F}" destId="{6EDE1AB1-1792-4F00-B849-57AAD7C56FF6}" srcOrd="2" destOrd="0" presId="urn:microsoft.com/office/officeart/2008/layout/NameandTitleOrganizationalChart"/>
    <dgm:cxn modelId="{6A4616BC-657F-4373-96B0-39E54747B089}" type="presParOf" srcId="{6EDE1AB1-1792-4F00-B849-57AAD7C56FF6}" destId="{93231BBC-827F-4622-9CC4-2C32810649D0}" srcOrd="0" destOrd="0" presId="urn:microsoft.com/office/officeart/2008/layout/NameandTitleOrganizationalChart"/>
    <dgm:cxn modelId="{F865FB98-6029-41A6-94A5-C93EE8ABF637}" type="presParOf" srcId="{6EDE1AB1-1792-4F00-B849-57AAD7C56FF6}" destId="{03FA8CF8-129E-45D6-AC66-AE1CE5236C5F}" srcOrd="1" destOrd="0" presId="urn:microsoft.com/office/officeart/2008/layout/NameandTitleOrganizationalChart"/>
    <dgm:cxn modelId="{286D7000-A7C2-4124-948A-0E3115589C8F}" type="presParOf" srcId="{03FA8CF8-129E-45D6-AC66-AE1CE5236C5F}" destId="{D2549127-632A-469B-AE05-E4BC803D232C}" srcOrd="0" destOrd="0" presId="urn:microsoft.com/office/officeart/2008/layout/NameandTitleOrganizationalChart"/>
    <dgm:cxn modelId="{5E9FA38E-8B31-460D-8CD1-E39A83A791AD}" type="presParOf" srcId="{D2549127-632A-469B-AE05-E4BC803D232C}" destId="{15FD8B27-91FD-43EE-B935-93BC422577FE}" srcOrd="0" destOrd="0" presId="urn:microsoft.com/office/officeart/2008/layout/NameandTitleOrganizationalChart"/>
    <dgm:cxn modelId="{68D9F1A1-E19F-4E04-8007-C172F4A639E1}" type="presParOf" srcId="{D2549127-632A-469B-AE05-E4BC803D232C}" destId="{6FD709F1-4720-445F-ACC8-1DF27CF6F9D7}" srcOrd="1" destOrd="0" presId="urn:microsoft.com/office/officeart/2008/layout/NameandTitleOrganizationalChart"/>
    <dgm:cxn modelId="{8E057006-A85E-4DD8-B1D9-1627B1873D59}" type="presParOf" srcId="{D2549127-632A-469B-AE05-E4BC803D232C}" destId="{9DD21043-D9D6-41D2-8145-F97D1E4E4AB2}" srcOrd="2" destOrd="0" presId="urn:microsoft.com/office/officeart/2008/layout/NameandTitleOrganizationalChart"/>
    <dgm:cxn modelId="{20D84015-0A56-416F-A9D5-1826921EA506}" type="presParOf" srcId="{03FA8CF8-129E-45D6-AC66-AE1CE5236C5F}" destId="{D593FCCD-0876-4375-93F2-C1103B32542C}" srcOrd="1" destOrd="0" presId="urn:microsoft.com/office/officeart/2008/layout/NameandTitleOrganizationalChart"/>
    <dgm:cxn modelId="{CE3AEE73-49E5-4759-9A8B-102032FD342A}" type="presParOf" srcId="{03FA8CF8-129E-45D6-AC66-AE1CE5236C5F}" destId="{5DE03CDD-4106-4A6C-B074-9DCD9444BB77}"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r-FR" smtClean="0"/>
              <a:t>Modifiez le style du titre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11/28/2023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smtClean="0"/>
              <a:t>Cliquez sur l'icône pour ajouter une image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fr-FR" smtClean="0"/>
              <a:t>Modifiez le style du titre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fr-FR" smtClean="0"/>
              <a:t>Modifiez le style du titre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11/28/2023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smtClean="0"/>
              <a:t>Cliquez sur l'icône pour ajouter une image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smtClean="0"/>
              <a:t>Cliquez sur l'icône pour ajouter une image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smtClean="0"/>
              <a:t>Cliquez sur l'icône pour ajouter une image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11/28/2023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41410" y="3073397"/>
            <a:ext cx="4878391" cy="271780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3073397"/>
            <a:ext cx="4875210" cy="271780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11/28/2023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76424" y="0"/>
            <a:ext cx="8791575" cy="1017431"/>
          </a:xfrm>
        </p:spPr>
        <p:txBody>
          <a:bodyPr/>
          <a:lstStyle/>
          <a:p>
            <a:pPr algn="ctr" rtl="1"/>
            <a:r>
              <a:rPr lang="ar-DZ" dirty="0" smtClean="0"/>
              <a:t>المحاضرة الحادي عشر</a:t>
            </a:r>
            <a:endParaRPr lang="fr-FR" dirty="0"/>
          </a:p>
        </p:txBody>
      </p:sp>
      <p:sp>
        <p:nvSpPr>
          <p:cNvPr id="5" name="Titre 1"/>
          <p:cNvSpPr txBox="1">
            <a:spLocks/>
          </p:cNvSpPr>
          <p:nvPr/>
        </p:nvSpPr>
        <p:spPr>
          <a:xfrm>
            <a:off x="1876423" y="4377990"/>
            <a:ext cx="8791575" cy="9640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rtl="1"/>
            <a:r>
              <a:rPr lang="ar-DZ" dirty="0" smtClean="0">
                <a:solidFill>
                  <a:srgbClr val="FF0000"/>
                </a:solidFill>
              </a:rPr>
              <a:t>د/ وفاء رايس</a:t>
            </a:r>
            <a:endParaRPr lang="fr-FR" dirty="0">
              <a:solidFill>
                <a:srgbClr val="FF0000"/>
              </a:solidFill>
            </a:endParaRPr>
          </a:p>
        </p:txBody>
      </p:sp>
      <p:sp>
        <p:nvSpPr>
          <p:cNvPr id="6" name="Rectangle 5"/>
          <p:cNvSpPr/>
          <p:nvPr/>
        </p:nvSpPr>
        <p:spPr>
          <a:xfrm>
            <a:off x="2779132" y="2188266"/>
            <a:ext cx="8856913" cy="923330"/>
          </a:xfrm>
          <a:prstGeom prst="rect">
            <a:avLst/>
          </a:prstGeom>
        </p:spPr>
        <p:txBody>
          <a:bodyPr wrap="none">
            <a:spAutoFit/>
          </a:bodyPr>
          <a:lstStyle/>
          <a:p>
            <a:pPr algn="ctr" rtl="1"/>
            <a:r>
              <a:rPr lang="ar-DZ" sz="5400" dirty="0" smtClean="0"/>
              <a:t>مقياس الاتصال والتحرير الاداري</a:t>
            </a:r>
            <a:endParaRPr lang="fr-FR" sz="5400" dirty="0"/>
          </a:p>
        </p:txBody>
      </p:sp>
    </p:spTree>
    <p:extLst>
      <p:ext uri="{BB962C8B-B14F-4D97-AF65-F5344CB8AC3E}">
        <p14:creationId xmlns:p14="http://schemas.microsoft.com/office/powerpoint/2010/main" val="3600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38969"/>
            <a:ext cx="9905998" cy="1184524"/>
          </a:xfrm>
        </p:spPr>
        <p:txBody>
          <a:bodyPr/>
          <a:lstStyle/>
          <a:p>
            <a:pPr algn="ctr" rtl="1"/>
            <a:r>
              <a:rPr lang="ar-SA" b="1" dirty="0"/>
              <a:t>أهداف التقارير</a:t>
            </a:r>
            <a:r>
              <a:rPr lang="ar-SA" dirty="0"/>
              <a:t>: </a:t>
            </a:r>
            <a:endParaRPr lang="fr-FR" dirty="0"/>
          </a:p>
        </p:txBody>
      </p:sp>
      <p:sp>
        <p:nvSpPr>
          <p:cNvPr id="3" name="Espace réservé du contenu 2"/>
          <p:cNvSpPr>
            <a:spLocks noGrp="1"/>
          </p:cNvSpPr>
          <p:nvPr>
            <p:ph idx="1"/>
          </p:nvPr>
        </p:nvSpPr>
        <p:spPr>
          <a:xfrm>
            <a:off x="1141412" y="914400"/>
            <a:ext cx="9905999" cy="5943600"/>
          </a:xfrm>
        </p:spPr>
        <p:txBody>
          <a:bodyPr>
            <a:noAutofit/>
          </a:bodyPr>
          <a:lstStyle/>
          <a:p>
            <a:pPr algn="just" rtl="1"/>
            <a:r>
              <a:rPr lang="ar-SA" sz="3200" dirty="0"/>
              <a:t>- </a:t>
            </a:r>
            <a:r>
              <a:rPr lang="ar-SA" sz="3600" dirty="0"/>
              <a:t>تحليل وضعية معينة؛ </a:t>
            </a:r>
            <a:endParaRPr lang="fr-FR" sz="3600" dirty="0"/>
          </a:p>
          <a:p>
            <a:pPr algn="just" rtl="1"/>
            <a:r>
              <a:rPr lang="ar-SA" sz="3600" dirty="0"/>
              <a:t> - عرض وضعية مصلحة أو إدارة معينة في فترة زمنية معينة؛</a:t>
            </a:r>
            <a:endParaRPr lang="fr-FR" sz="3600" dirty="0"/>
          </a:p>
          <a:p>
            <a:pPr algn="just" rtl="1"/>
            <a:r>
              <a:rPr lang="ar-SA" sz="3600" dirty="0"/>
              <a:t> - استقصاء معلومات عن قضية معينة؛</a:t>
            </a:r>
            <a:endParaRPr lang="fr-FR" sz="3600" dirty="0"/>
          </a:p>
          <a:p>
            <a:pPr algn="just" rtl="1"/>
            <a:r>
              <a:rPr lang="ar-SA" sz="3600" dirty="0"/>
              <a:t> </a:t>
            </a:r>
            <a:r>
              <a:rPr lang="ar-SA" sz="3600" dirty="0" smtClean="0"/>
              <a:t>-</a:t>
            </a:r>
            <a:r>
              <a:rPr lang="ar-DZ" sz="3600" dirty="0" smtClean="0"/>
              <a:t> </a:t>
            </a:r>
            <a:r>
              <a:rPr lang="ar-SA" sz="3600" dirty="0" smtClean="0"/>
              <a:t>وصف </a:t>
            </a:r>
            <a:r>
              <a:rPr lang="ar-SA" sz="3600" dirty="0"/>
              <a:t>أو تحليل حادثة أو واقعة؛ </a:t>
            </a:r>
            <a:endParaRPr lang="fr-FR" sz="3600" dirty="0"/>
          </a:p>
          <a:p>
            <a:pPr algn="just" rtl="1"/>
            <a:r>
              <a:rPr lang="ar-SA" sz="3600" dirty="0"/>
              <a:t>- تبليغ الرؤساء الإداريين واطلاعهم على مسألة معينة؛ </a:t>
            </a:r>
            <a:endParaRPr lang="fr-FR" sz="3600" dirty="0"/>
          </a:p>
          <a:p>
            <a:pPr algn="just" rtl="1"/>
            <a:r>
              <a:rPr lang="ar-SA" sz="3600" dirty="0"/>
              <a:t>- تشخيص مشكلة واقتراح </a:t>
            </a:r>
            <a:r>
              <a:rPr lang="ar-SA" sz="3600" dirty="0" smtClean="0"/>
              <a:t>الح</a:t>
            </a:r>
            <a:r>
              <a:rPr lang="ar-DZ" sz="3600" dirty="0" smtClean="0"/>
              <a:t>ل</a:t>
            </a:r>
            <a:r>
              <a:rPr lang="ar-SA" sz="3600" dirty="0" smtClean="0"/>
              <a:t>ول </a:t>
            </a:r>
            <a:r>
              <a:rPr lang="ar-SA" sz="3600" dirty="0"/>
              <a:t>والتدابير الممكنة بغية توجيه الرئيس الإداري إلى اتخاذ القرارات اللازمة.</a:t>
            </a:r>
            <a:endParaRPr lang="fr-FR" sz="3600" dirty="0"/>
          </a:p>
          <a:p>
            <a:pPr algn="just"/>
            <a:endParaRPr lang="fr-FR" sz="3600" dirty="0"/>
          </a:p>
        </p:txBody>
      </p:sp>
    </p:spTree>
    <p:extLst>
      <p:ext uri="{BB962C8B-B14F-4D97-AF65-F5344CB8AC3E}">
        <p14:creationId xmlns:p14="http://schemas.microsoft.com/office/powerpoint/2010/main" val="546509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38969"/>
            <a:ext cx="9905998" cy="888310"/>
          </a:xfrm>
        </p:spPr>
        <p:txBody>
          <a:bodyPr/>
          <a:lstStyle/>
          <a:p>
            <a:pPr algn="ctr" rtl="1"/>
            <a:r>
              <a:rPr lang="ar-SA" b="1" dirty="0"/>
              <a:t>عناصر التقرير</a:t>
            </a:r>
            <a:endParaRPr lang="fr-FR" dirty="0"/>
          </a:p>
        </p:txBody>
      </p:sp>
      <p:sp>
        <p:nvSpPr>
          <p:cNvPr id="3" name="Espace réservé du contenu 2"/>
          <p:cNvSpPr>
            <a:spLocks noGrp="1"/>
          </p:cNvSpPr>
          <p:nvPr>
            <p:ph idx="1"/>
          </p:nvPr>
        </p:nvSpPr>
        <p:spPr>
          <a:xfrm>
            <a:off x="0" y="927279"/>
            <a:ext cx="12041746" cy="5731098"/>
          </a:xfrm>
        </p:spPr>
        <p:txBody>
          <a:bodyPr>
            <a:normAutofit fontScale="77500" lnSpcReduction="20000"/>
          </a:bodyPr>
          <a:lstStyle/>
          <a:p>
            <a:pPr algn="just" rtl="1"/>
            <a:r>
              <a:rPr lang="fr-FR" sz="3200" dirty="0" smtClean="0"/>
              <a:t>- </a:t>
            </a:r>
            <a:r>
              <a:rPr lang="ar-SA" sz="3800" dirty="0"/>
              <a:t>الرأسية؛ </a:t>
            </a:r>
            <a:endParaRPr lang="fr-FR" sz="3800" dirty="0"/>
          </a:p>
          <a:p>
            <a:pPr algn="just" rtl="1"/>
            <a:r>
              <a:rPr lang="ar-SA" sz="3800" dirty="0"/>
              <a:t>- الطابع؛ </a:t>
            </a:r>
            <a:endParaRPr lang="fr-FR" sz="3800" dirty="0"/>
          </a:p>
          <a:p>
            <a:pPr algn="just" rtl="1"/>
            <a:r>
              <a:rPr lang="ar-SA" sz="3800" dirty="0"/>
              <a:t>- الرقم التسلسلي.</a:t>
            </a:r>
            <a:endParaRPr lang="fr-FR" sz="3800" dirty="0"/>
          </a:p>
          <a:p>
            <a:pPr algn="just" rtl="1"/>
            <a:r>
              <a:rPr lang="ar-SA" sz="3800" dirty="0"/>
              <a:t>- الصفة الوظيفية للمرسل إليه؛</a:t>
            </a:r>
            <a:endParaRPr lang="fr-FR" sz="3800" dirty="0"/>
          </a:p>
          <a:p>
            <a:pPr algn="just" rtl="1"/>
            <a:r>
              <a:rPr lang="ar-SA" sz="3800" b="1" dirty="0"/>
              <a:t>- </a:t>
            </a:r>
            <a:r>
              <a:rPr lang="ar-SA" sz="3800" dirty="0"/>
              <a:t>موضوع التقرير: </a:t>
            </a:r>
            <a:r>
              <a:rPr lang="ar-DZ" sz="3800" dirty="0" smtClean="0"/>
              <a:t>يتضمن</a:t>
            </a:r>
            <a:r>
              <a:rPr lang="ar-SA" sz="3800" dirty="0" smtClean="0"/>
              <a:t> </a:t>
            </a:r>
            <a:r>
              <a:rPr lang="ar-SA" sz="3800" dirty="0"/>
              <a:t>التقرير </a:t>
            </a:r>
            <a:r>
              <a:rPr lang="ar-SA" sz="3800" dirty="0" smtClean="0"/>
              <a:t>ذكر </a:t>
            </a:r>
            <a:r>
              <a:rPr lang="ar-SA" sz="3800" dirty="0"/>
              <a:t>المكان والتاريخ متبوعا بالصفة الوظيفية للموقع وتوقيعه في نهاية الصفحة الأخيرة، ويتضمن نص التقرير مجموعة من الأجزاء المتناسقة</a:t>
            </a:r>
            <a:r>
              <a:rPr lang="fr-FR" sz="3800" dirty="0"/>
              <a:t>: </a:t>
            </a:r>
          </a:p>
          <a:p>
            <a:pPr algn="just" rtl="1">
              <a:buFont typeface="Wingdings" panose="05000000000000000000" pitchFamily="2" charset="2"/>
              <a:buChar char="v"/>
            </a:pPr>
            <a:r>
              <a:rPr lang="ar-SA" sz="3800" dirty="0" smtClean="0"/>
              <a:t>التقديم</a:t>
            </a:r>
            <a:r>
              <a:rPr lang="ar-SA" sz="3800" dirty="0"/>
              <a:t>: يهدف إلى جلب الانتباه إلى أهمية الموضوع المطروح؛</a:t>
            </a:r>
            <a:endParaRPr lang="fr-FR" sz="3800" dirty="0"/>
          </a:p>
          <a:p>
            <a:pPr algn="just" rtl="1">
              <a:buFont typeface="Wingdings" panose="05000000000000000000" pitchFamily="2" charset="2"/>
              <a:buChar char="v"/>
            </a:pPr>
            <a:r>
              <a:rPr lang="ar-SA" sz="3800" dirty="0" smtClean="0"/>
              <a:t>العرض </a:t>
            </a:r>
            <a:r>
              <a:rPr lang="ar-SA" sz="3800" dirty="0"/>
              <a:t>والتحليل: يطرح المحرر الشروح والمبررات والتفاصيل المتعلقة بموضوع التقرير؛</a:t>
            </a:r>
            <a:endParaRPr lang="fr-FR" sz="3800" dirty="0"/>
          </a:p>
          <a:p>
            <a:pPr algn="just" rtl="1">
              <a:buFont typeface="Wingdings" panose="05000000000000000000" pitchFamily="2" charset="2"/>
              <a:buChar char="v"/>
            </a:pPr>
            <a:r>
              <a:rPr lang="ar-SA" sz="3800" dirty="0" smtClean="0"/>
              <a:t>الخاتمة</a:t>
            </a:r>
            <a:r>
              <a:rPr lang="ar-SA" sz="3800" dirty="0"/>
              <a:t>: تشتمل على الاستنتاجات، المقترحات والتوصيات إن وجدت</a:t>
            </a:r>
            <a:r>
              <a:rPr lang="fr-FR" sz="3800" dirty="0"/>
              <a:t>.</a:t>
            </a:r>
          </a:p>
          <a:p>
            <a:endParaRPr lang="fr-FR" dirty="0"/>
          </a:p>
        </p:txBody>
      </p:sp>
    </p:spTree>
    <p:extLst>
      <p:ext uri="{BB962C8B-B14F-4D97-AF65-F5344CB8AC3E}">
        <p14:creationId xmlns:p14="http://schemas.microsoft.com/office/powerpoint/2010/main" val="2907697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موذج تقرير اداري - كونتن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305" y="-721217"/>
            <a:ext cx="8482110" cy="81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50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7727" y="-55832"/>
            <a:ext cx="5940000" cy="7425001"/>
          </a:xfrm>
        </p:spPr>
      </p:pic>
    </p:spTree>
    <p:extLst>
      <p:ext uri="{BB962C8B-B14F-4D97-AF65-F5344CB8AC3E}">
        <p14:creationId xmlns:p14="http://schemas.microsoft.com/office/powerpoint/2010/main" val="1149131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1002"/>
            <a:ext cx="9905998" cy="1054075"/>
          </a:xfrm>
        </p:spPr>
        <p:txBody>
          <a:bodyPr>
            <a:noAutofit/>
          </a:bodyPr>
          <a:lstStyle/>
          <a:p>
            <a:pPr algn="ctr" rtl="1"/>
            <a:r>
              <a:rPr lang="ar-SA" b="1" dirty="0"/>
              <a:t>4- القر</a:t>
            </a:r>
            <a:r>
              <a:rPr lang="ar-DZ" b="1" dirty="0"/>
              <a:t>ا</a:t>
            </a:r>
            <a:r>
              <a:rPr lang="ar-SA" b="1" dirty="0"/>
              <a:t>ر الإداري</a:t>
            </a:r>
            <a:r>
              <a:rPr lang="ar-SA" dirty="0"/>
              <a:t>: </a:t>
            </a:r>
            <a:r>
              <a:rPr lang="fr-FR" dirty="0"/>
              <a:t/>
            </a:r>
            <a:br>
              <a:rPr lang="fr-FR" dirty="0"/>
            </a:br>
            <a:endParaRPr lang="fr-FR" dirty="0"/>
          </a:p>
        </p:txBody>
      </p:sp>
      <p:sp>
        <p:nvSpPr>
          <p:cNvPr id="3" name="Espace réservé du contenu 2"/>
          <p:cNvSpPr>
            <a:spLocks noGrp="1"/>
          </p:cNvSpPr>
          <p:nvPr>
            <p:ph idx="1"/>
          </p:nvPr>
        </p:nvSpPr>
        <p:spPr>
          <a:xfrm>
            <a:off x="379828" y="745588"/>
            <a:ext cx="10667583" cy="5978769"/>
          </a:xfrm>
        </p:spPr>
        <p:txBody>
          <a:bodyPr>
            <a:normAutofit/>
          </a:bodyPr>
          <a:lstStyle/>
          <a:p>
            <a:pPr algn="r" rtl="1">
              <a:lnSpc>
                <a:spcPct val="200000"/>
              </a:lnSpc>
            </a:pPr>
            <a:r>
              <a:rPr lang="fr-FR" dirty="0" smtClean="0"/>
              <a:t>        </a:t>
            </a:r>
            <a:r>
              <a:rPr lang="ar-DZ" dirty="0" smtClean="0"/>
              <a:t> </a:t>
            </a:r>
            <a:r>
              <a:rPr lang="ar-DZ" sz="3200" dirty="0"/>
              <a:t>القرار عبارة عن إجراء تتخذه سلطة إدارية (الوزير أو الوالي أو رئيس المجلس الشعبي البلدي) لضمان تنفيذ النصوص التشريعية والتنظيمية</a:t>
            </a:r>
            <a:r>
              <a:rPr lang="ar-DZ" sz="3200" dirty="0" smtClean="0"/>
              <a:t>،</a:t>
            </a:r>
            <a:endParaRPr lang="fr-FR" sz="3200" dirty="0" smtClean="0"/>
          </a:p>
          <a:p>
            <a:pPr algn="r" rtl="1">
              <a:lnSpc>
                <a:spcPct val="200000"/>
              </a:lnSpc>
            </a:pPr>
            <a:r>
              <a:rPr lang="fr-FR" sz="3200" dirty="0"/>
              <a:t> </a:t>
            </a:r>
            <a:r>
              <a:rPr lang="fr-FR" sz="3200" dirty="0" smtClean="0"/>
              <a:t>     </a:t>
            </a:r>
            <a:r>
              <a:rPr lang="ar-DZ" sz="3200" dirty="0" smtClean="0"/>
              <a:t> </a:t>
            </a:r>
            <a:r>
              <a:rPr lang="ar-DZ" sz="3200" dirty="0"/>
              <a:t>ويعرف أيضا بأنه تعبير للإدارة العمومية عن إرادتها الملزمة بقصد إحداث أثر قانوني (إنشاء، تعديل أو إلغاء مركز قانوني) بغية تحقيق المصلحة العامة.</a:t>
            </a:r>
            <a:endParaRPr lang="fr-FR" sz="3200" dirty="0"/>
          </a:p>
        </p:txBody>
      </p:sp>
    </p:spTree>
    <p:extLst>
      <p:ext uri="{BB962C8B-B14F-4D97-AF65-F5344CB8AC3E}">
        <p14:creationId xmlns:p14="http://schemas.microsoft.com/office/powerpoint/2010/main" val="3345458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3695" y="-94469"/>
            <a:ext cx="5085000" cy="7200000"/>
          </a:xfrm>
        </p:spPr>
      </p:pic>
    </p:spTree>
    <p:extLst>
      <p:ext uri="{BB962C8B-B14F-4D97-AF65-F5344CB8AC3E}">
        <p14:creationId xmlns:p14="http://schemas.microsoft.com/office/powerpoint/2010/main" val="3648203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528887" y="-193453"/>
            <a:ext cx="7134225" cy="7734300"/>
          </a:xfrm>
          <a:prstGeom prst="rect">
            <a:avLst/>
          </a:prstGeom>
        </p:spPr>
      </p:pic>
    </p:spTree>
    <p:extLst>
      <p:ext uri="{BB962C8B-B14F-4D97-AF65-F5344CB8AC3E}">
        <p14:creationId xmlns:p14="http://schemas.microsoft.com/office/powerpoint/2010/main" val="2617631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2601" y="0"/>
            <a:ext cx="9905998" cy="612000"/>
          </a:xfrm>
        </p:spPr>
        <p:txBody>
          <a:bodyPr/>
          <a:lstStyle/>
          <a:p>
            <a:pPr algn="ctr" rtl="1"/>
            <a:r>
              <a:rPr lang="ar-SA" b="1" dirty="0"/>
              <a:t>تعريف المقرر</a:t>
            </a:r>
            <a:r>
              <a:rPr lang="ar-SA" dirty="0"/>
              <a:t>: </a:t>
            </a:r>
            <a:endParaRPr lang="fr-FR" dirty="0"/>
          </a:p>
        </p:txBody>
      </p:sp>
      <p:sp>
        <p:nvSpPr>
          <p:cNvPr id="3" name="Espace réservé du contenu 2"/>
          <p:cNvSpPr>
            <a:spLocks noGrp="1"/>
          </p:cNvSpPr>
          <p:nvPr>
            <p:ph idx="1"/>
          </p:nvPr>
        </p:nvSpPr>
        <p:spPr>
          <a:xfrm>
            <a:off x="9907" y="644141"/>
            <a:ext cx="12204000" cy="6228000"/>
          </a:xfrm>
        </p:spPr>
        <p:txBody>
          <a:bodyPr>
            <a:normAutofit/>
          </a:bodyPr>
          <a:lstStyle/>
          <a:p>
            <a:pPr marL="0" indent="0" algn="r" rtl="1">
              <a:lnSpc>
                <a:spcPct val="200000"/>
              </a:lnSpc>
              <a:buNone/>
            </a:pPr>
            <a:r>
              <a:rPr lang="ar-SA" sz="3600" dirty="0" smtClean="0"/>
              <a:t>المقرر </a:t>
            </a:r>
            <a:r>
              <a:rPr lang="ar-SA" sz="3600" dirty="0"/>
              <a:t>يقترب شكلا ومضمونا من القرار غير أنه يصدر عن مدراء الهيئات والمؤسسات العمومية) ذات الطابع الإداري وذات الطابع العملي والثقافي والم</a:t>
            </a:r>
            <a:r>
              <a:rPr lang="ar-DZ" sz="3600" dirty="0"/>
              <a:t>ه</a:t>
            </a:r>
            <a:r>
              <a:rPr lang="ar-SA" sz="3600" dirty="0" err="1"/>
              <a:t>ني</a:t>
            </a:r>
            <a:r>
              <a:rPr lang="ar-SA" sz="3600" dirty="0"/>
              <a:t>...(في حدود الصلاحيات المخولة لهم قانونا).</a:t>
            </a:r>
            <a:endParaRPr lang="fr-FR" sz="3600" dirty="0"/>
          </a:p>
          <a:p>
            <a:pPr algn="r" rtl="1">
              <a:lnSpc>
                <a:spcPct val="200000"/>
              </a:lnSpc>
            </a:pPr>
            <a:endParaRPr lang="fr-FR" sz="3200" dirty="0"/>
          </a:p>
        </p:txBody>
      </p:sp>
    </p:spTree>
    <p:extLst>
      <p:ext uri="{BB962C8B-B14F-4D97-AF65-F5344CB8AC3E}">
        <p14:creationId xmlns:p14="http://schemas.microsoft.com/office/powerpoint/2010/main" val="361376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901521"/>
          </a:xfrm>
        </p:spPr>
        <p:txBody>
          <a:bodyPr/>
          <a:lstStyle/>
          <a:p>
            <a:pPr algn="ctr" rtl="1"/>
            <a:r>
              <a:rPr lang="ar-SA" b="1" dirty="0"/>
              <a:t>عناصر القرار والمقرر:</a:t>
            </a:r>
            <a:r>
              <a:rPr lang="ar-SA" dirty="0"/>
              <a:t> </a:t>
            </a:r>
            <a:endParaRPr lang="fr-FR" dirty="0"/>
          </a:p>
        </p:txBody>
      </p:sp>
      <p:sp>
        <p:nvSpPr>
          <p:cNvPr id="3" name="Espace réservé du contenu 2"/>
          <p:cNvSpPr>
            <a:spLocks noGrp="1"/>
          </p:cNvSpPr>
          <p:nvPr>
            <p:ph idx="1"/>
          </p:nvPr>
        </p:nvSpPr>
        <p:spPr>
          <a:xfrm>
            <a:off x="734096" y="901520"/>
            <a:ext cx="10313315" cy="5769735"/>
          </a:xfrm>
        </p:spPr>
        <p:txBody>
          <a:bodyPr>
            <a:normAutofit lnSpcReduction="10000"/>
          </a:bodyPr>
          <a:lstStyle/>
          <a:p>
            <a:pPr algn="just" rtl="1"/>
            <a:r>
              <a:rPr lang="fr-FR" dirty="0" smtClean="0"/>
              <a:t>- </a:t>
            </a:r>
            <a:r>
              <a:rPr lang="ar-SA" sz="3200" dirty="0"/>
              <a:t>الرأسية؛ </a:t>
            </a:r>
            <a:endParaRPr lang="fr-FR" sz="3200" dirty="0"/>
          </a:p>
          <a:p>
            <a:pPr algn="just" rtl="1"/>
            <a:r>
              <a:rPr lang="fr-FR" sz="3200" dirty="0"/>
              <a:t>- </a:t>
            </a:r>
            <a:r>
              <a:rPr lang="ar-SA" sz="3200" dirty="0"/>
              <a:t>الطابع؛ </a:t>
            </a:r>
            <a:endParaRPr lang="fr-FR" sz="3200" dirty="0"/>
          </a:p>
          <a:p>
            <a:pPr algn="just" rtl="1"/>
            <a:r>
              <a:rPr lang="ar-SA" sz="3200" dirty="0"/>
              <a:t>- الرقم التسلسلي؛</a:t>
            </a:r>
            <a:endParaRPr lang="fr-FR" sz="3200" dirty="0"/>
          </a:p>
          <a:p>
            <a:pPr algn="just" rtl="1"/>
            <a:r>
              <a:rPr lang="ar-SA" sz="3200" dirty="0"/>
              <a:t>- عنوان القرار أو المقرر وموضوعه؛</a:t>
            </a:r>
            <a:endParaRPr lang="fr-FR" sz="3200" dirty="0"/>
          </a:p>
          <a:p>
            <a:pPr algn="just" rtl="1"/>
            <a:r>
              <a:rPr lang="ar-SA" sz="3200" dirty="0"/>
              <a:t>- الصفة الوظيفية لمتخذ القرار أو المقرر.</a:t>
            </a:r>
            <a:endParaRPr lang="fr-FR" sz="3200" dirty="0"/>
          </a:p>
          <a:p>
            <a:pPr algn="just" rtl="1"/>
            <a:r>
              <a:rPr lang="ar-DZ" sz="3200" dirty="0" smtClean="0"/>
              <a:t>      </a:t>
            </a:r>
            <a:r>
              <a:rPr lang="ar-SA" sz="3200" dirty="0" smtClean="0"/>
              <a:t>وتتبع </a:t>
            </a:r>
            <a:r>
              <a:rPr lang="ar-SA" sz="3200" dirty="0"/>
              <a:t>هذه العناصر بسرد النصوص المرجعية (التشريعية ثم التنظيمية) والوثائق الإثباتية (الشهادات، المحاضر)، في المقطع الخاص بالمرسلين مرتبة حسب الترتيب التدرجي والترتيب الزمني للنصوص كما يجب أن يعقب ذلك عبارة: " يقـرر ما يأتي "، وسط الصفحة.</a:t>
            </a:r>
            <a:endParaRPr lang="fr-FR" sz="3200" dirty="0"/>
          </a:p>
          <a:p>
            <a:endParaRPr lang="fr-FR" sz="3200" dirty="0"/>
          </a:p>
        </p:txBody>
      </p:sp>
    </p:spTree>
    <p:extLst>
      <p:ext uri="{BB962C8B-B14F-4D97-AF65-F5344CB8AC3E}">
        <p14:creationId xmlns:p14="http://schemas.microsoft.com/office/powerpoint/2010/main" val="2385389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2201" y="-210383"/>
            <a:ext cx="5868000" cy="8298493"/>
          </a:xfrm>
        </p:spPr>
      </p:pic>
    </p:spTree>
    <p:extLst>
      <p:ext uri="{BB962C8B-B14F-4D97-AF65-F5344CB8AC3E}">
        <p14:creationId xmlns:p14="http://schemas.microsoft.com/office/powerpoint/2010/main" val="3256717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p:cNvGraphicFramePr>
          <p:nvPr>
            <p:extLst>
              <p:ext uri="{D42A27DB-BD31-4B8C-83A1-F6EECF244321}">
                <p14:modId xmlns:p14="http://schemas.microsoft.com/office/powerpoint/2010/main" val="4105454389"/>
              </p:ext>
            </p:extLst>
          </p:nvPr>
        </p:nvGraphicFramePr>
        <p:xfrm>
          <a:off x="0" y="0"/>
          <a:ext cx="121919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6985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نموذج قرار تعيين في منصب الشغل المتخصص مفوض الحالة المدنية - صفحة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762" y="0"/>
            <a:ext cx="9016754" cy="89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869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الترقية في الدرج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573" y="-1"/>
            <a:ext cx="9380852" cy="75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362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1717" y="0"/>
            <a:ext cx="9905998" cy="991341"/>
          </a:xfrm>
        </p:spPr>
        <p:txBody>
          <a:bodyPr/>
          <a:lstStyle/>
          <a:p>
            <a:pPr algn="ctr" rtl="1"/>
            <a:r>
              <a:rPr lang="ar-SA" b="1" dirty="0" smtClean="0"/>
              <a:t>عرض الحال</a:t>
            </a:r>
            <a:endParaRPr lang="fr-FR" b="1" dirty="0"/>
          </a:p>
        </p:txBody>
      </p:sp>
      <p:sp>
        <p:nvSpPr>
          <p:cNvPr id="3" name="Espace réservé du contenu 2"/>
          <p:cNvSpPr>
            <a:spLocks noGrp="1"/>
          </p:cNvSpPr>
          <p:nvPr>
            <p:ph idx="1"/>
          </p:nvPr>
        </p:nvSpPr>
        <p:spPr>
          <a:xfrm>
            <a:off x="1141412" y="772732"/>
            <a:ext cx="9905999" cy="5563674"/>
          </a:xfrm>
        </p:spPr>
        <p:txBody>
          <a:bodyPr>
            <a:normAutofit fontScale="92500"/>
          </a:bodyPr>
          <a:lstStyle/>
          <a:p>
            <a:pPr algn="just" rtl="1">
              <a:lnSpc>
                <a:spcPct val="200000"/>
              </a:lnSpc>
            </a:pPr>
            <a:r>
              <a:rPr lang="ar-DZ" sz="3200" dirty="0" smtClean="0"/>
              <a:t>      </a:t>
            </a:r>
            <a:r>
              <a:rPr lang="ar-SA" sz="3200" dirty="0" smtClean="0"/>
              <a:t>هو </a:t>
            </a:r>
            <a:r>
              <a:rPr lang="ar-SA" sz="3200" dirty="0"/>
              <a:t>وثيقة العالمية تهدف إلى ابلاغ الرئيس الاداري وإحاطته </a:t>
            </a:r>
            <a:r>
              <a:rPr lang="ar-SA" sz="3200" dirty="0" smtClean="0"/>
              <a:t>ع</a:t>
            </a:r>
            <a:r>
              <a:rPr lang="ar-DZ" sz="3200" dirty="0" smtClean="0"/>
              <a:t>ل</a:t>
            </a:r>
            <a:r>
              <a:rPr lang="ar-SA" sz="3200" dirty="0" smtClean="0"/>
              <a:t>ما </a:t>
            </a:r>
            <a:r>
              <a:rPr lang="ar-SA" sz="3200" dirty="0"/>
              <a:t>بحادث أو واقعة أو مجريات مهمة عن حالة معينة عن نشاط أو مناقشة دارت خلال اجتماع ما، ويستخدم عرض الحال كوسيلة للحفاظ على آثار كتابية عن الحوادث أو الوقائع موضوع الاهتمام، حيث يراعى فيه الحياد التام.</a:t>
            </a:r>
            <a:endParaRPr lang="fr-FR" sz="3200" dirty="0"/>
          </a:p>
          <a:p>
            <a:pPr algn="just" rtl="1">
              <a:lnSpc>
                <a:spcPct val="200000"/>
              </a:lnSpc>
            </a:pPr>
            <a:r>
              <a:rPr lang="ar-DZ" sz="3200" dirty="0" smtClean="0"/>
              <a:t>      </a:t>
            </a:r>
            <a:endParaRPr lang="fr-FR" dirty="0"/>
          </a:p>
        </p:txBody>
      </p:sp>
    </p:spTree>
    <p:extLst>
      <p:ext uri="{BB962C8B-B14F-4D97-AF65-F5344CB8AC3E}">
        <p14:creationId xmlns:p14="http://schemas.microsoft.com/office/powerpoint/2010/main" val="741568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478570"/>
          </a:xfrm>
        </p:spPr>
        <p:txBody>
          <a:bodyPr/>
          <a:lstStyle/>
          <a:p>
            <a:pPr algn="ctr" rtl="1"/>
            <a:r>
              <a:rPr lang="ar-SA" b="1" dirty="0" smtClean="0"/>
              <a:t>خصائص </a:t>
            </a:r>
            <a:r>
              <a:rPr lang="ar-SA" b="1" dirty="0"/>
              <a:t>عرض الحال: </a:t>
            </a:r>
            <a:endParaRPr lang="fr-FR" dirty="0"/>
          </a:p>
        </p:txBody>
      </p:sp>
      <p:sp>
        <p:nvSpPr>
          <p:cNvPr id="3" name="Espace réservé du contenu 2"/>
          <p:cNvSpPr>
            <a:spLocks noGrp="1"/>
          </p:cNvSpPr>
          <p:nvPr>
            <p:ph idx="1"/>
          </p:nvPr>
        </p:nvSpPr>
        <p:spPr>
          <a:xfrm>
            <a:off x="476518" y="1120462"/>
            <a:ext cx="11475076" cy="5737538"/>
          </a:xfrm>
        </p:spPr>
        <p:txBody>
          <a:bodyPr>
            <a:noAutofit/>
          </a:bodyPr>
          <a:lstStyle/>
          <a:p>
            <a:pPr algn="just" rtl="1"/>
            <a:r>
              <a:rPr lang="ar-SA" sz="3200" dirty="0" smtClean="0"/>
              <a:t>- </a:t>
            </a:r>
            <a:r>
              <a:rPr lang="ar-SA" sz="3200" dirty="0"/>
              <a:t>هو وثيقة إعلامية تهدف إلى إعطاء صورة صادقة عن الحدث، الواقعة أو الاجتماع؛</a:t>
            </a:r>
            <a:endParaRPr lang="fr-FR" sz="3200" dirty="0"/>
          </a:p>
          <a:p>
            <a:pPr algn="just" rtl="1"/>
            <a:r>
              <a:rPr lang="ar-SA" sz="3200" dirty="0"/>
              <a:t>- يوجه إلى الرئيس الإداري ب</a:t>
            </a:r>
            <a:r>
              <a:rPr lang="ar-DZ" sz="3200" dirty="0"/>
              <a:t>ه</a:t>
            </a:r>
            <a:r>
              <a:rPr lang="ar-SA" sz="3200" dirty="0"/>
              <a:t>دف </a:t>
            </a:r>
            <a:r>
              <a:rPr lang="ar-SA" sz="3200" dirty="0" err="1"/>
              <a:t>إطلاعه</a:t>
            </a:r>
            <a:r>
              <a:rPr lang="ar-SA" sz="3200" dirty="0"/>
              <a:t> على وقائع ذات علاقة بصلاحياته أو نطاق إشرافه؛</a:t>
            </a:r>
            <a:endParaRPr lang="fr-FR" sz="3200" dirty="0"/>
          </a:p>
          <a:p>
            <a:pPr algn="just" rtl="1"/>
            <a:r>
              <a:rPr lang="ar-SA" sz="3200" dirty="0"/>
              <a:t>- يسمح للرئيس الإداري بالإلمام بالمعطيات اللازمة اتخاذ قراراته؛</a:t>
            </a:r>
            <a:endParaRPr lang="fr-FR" sz="3200" dirty="0"/>
          </a:p>
          <a:p>
            <a:pPr algn="just" rtl="1"/>
            <a:r>
              <a:rPr lang="ar-SA" sz="3200" dirty="0"/>
              <a:t>- يستخدم عرض الحال كوسيلة للحفاظ على آثار كتابية عن الحوادث أو الوقائع موضوع الاهتمام؛</a:t>
            </a:r>
            <a:endParaRPr lang="fr-FR" sz="3200" dirty="0"/>
          </a:p>
          <a:p>
            <a:pPr algn="just" rtl="1"/>
            <a:r>
              <a:rPr lang="ar-SA" sz="3200" dirty="0"/>
              <a:t>- يحرر عرض الحال بشكل مفصل ويراعي محرره الحياد التام.</a:t>
            </a:r>
            <a:endParaRPr lang="fr-FR" sz="3200" dirty="0"/>
          </a:p>
          <a:p>
            <a:pPr algn="just"/>
            <a:endParaRPr lang="fr-FR" sz="3200" dirty="0"/>
          </a:p>
        </p:txBody>
      </p:sp>
    </p:spTree>
    <p:extLst>
      <p:ext uri="{BB962C8B-B14F-4D97-AF65-F5344CB8AC3E}">
        <p14:creationId xmlns:p14="http://schemas.microsoft.com/office/powerpoint/2010/main" val="545024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171977"/>
          </a:xfrm>
        </p:spPr>
        <p:txBody>
          <a:bodyPr/>
          <a:lstStyle/>
          <a:p>
            <a:pPr algn="ctr" rtl="1"/>
            <a:r>
              <a:rPr lang="ar-SA" b="1" dirty="0" smtClean="0"/>
              <a:t>عناصر </a:t>
            </a:r>
            <a:r>
              <a:rPr lang="ar-SA" b="1" dirty="0"/>
              <a:t>ومحتويات عرض الحال</a:t>
            </a:r>
            <a:endParaRPr lang="fr-FR" dirty="0"/>
          </a:p>
        </p:txBody>
      </p:sp>
      <p:sp>
        <p:nvSpPr>
          <p:cNvPr id="3" name="Espace réservé du contenu 2"/>
          <p:cNvSpPr>
            <a:spLocks noGrp="1"/>
          </p:cNvSpPr>
          <p:nvPr>
            <p:ph idx="1"/>
          </p:nvPr>
        </p:nvSpPr>
        <p:spPr>
          <a:xfrm>
            <a:off x="126610" y="875762"/>
            <a:ext cx="10920802" cy="5982237"/>
          </a:xfrm>
        </p:spPr>
        <p:txBody>
          <a:bodyPr>
            <a:normAutofit lnSpcReduction="10000"/>
          </a:bodyPr>
          <a:lstStyle/>
          <a:p>
            <a:pPr algn="just" rtl="1">
              <a:lnSpc>
                <a:spcPct val="150000"/>
              </a:lnSpc>
            </a:pPr>
            <a:r>
              <a:rPr lang="ar-SA" sz="3200" b="1" dirty="0"/>
              <a:t>- التقديم:</a:t>
            </a:r>
            <a:r>
              <a:rPr lang="ar-SA" sz="3200" dirty="0"/>
              <a:t> يشير التقديم إلى تاريخ ومكان الحدث أو الاجتماع تمهيدا لتناول تفاصيل الموضوع؛</a:t>
            </a:r>
            <a:endParaRPr lang="fr-FR" sz="3200" dirty="0"/>
          </a:p>
          <a:p>
            <a:pPr algn="just" rtl="1">
              <a:lnSpc>
                <a:spcPct val="150000"/>
              </a:lnSpc>
            </a:pPr>
            <a:r>
              <a:rPr lang="ar-SA" sz="3200" b="1" dirty="0"/>
              <a:t>- العرض:</a:t>
            </a:r>
            <a:r>
              <a:rPr lang="ar-SA" sz="3200" dirty="0"/>
              <a:t> يستعرض المحرر الوقائع والأحداث بالتفصيل مراعيا الدقة في الوصف والموضوعية التامة في العرض؛</a:t>
            </a:r>
            <a:endParaRPr lang="fr-FR" sz="3200" dirty="0"/>
          </a:p>
          <a:p>
            <a:pPr algn="just" rtl="1">
              <a:lnSpc>
                <a:spcPct val="150000"/>
              </a:lnSpc>
            </a:pPr>
            <a:r>
              <a:rPr lang="ar-SA" sz="3200" b="1" dirty="0"/>
              <a:t>- الخاتمة:</a:t>
            </a:r>
            <a:r>
              <a:rPr lang="ar-SA" sz="3200" dirty="0"/>
              <a:t> تخصص خاتمة العرض لذكر القرارات المتخذة في الاجتماع أو النتائج والآثار </a:t>
            </a:r>
            <a:r>
              <a:rPr lang="ar-SA" sz="3200" dirty="0" err="1"/>
              <a:t>المتمخضة</a:t>
            </a:r>
            <a:r>
              <a:rPr lang="ar-SA" sz="3200" dirty="0"/>
              <a:t> عن الحدث أو الواقعة في مكان وتاريخ تحرير عرض الحال في ختام الوثيقة، وتسجل الصفة الوظيفية والاسم الشخصي للموقع. </a:t>
            </a:r>
            <a:endParaRPr lang="fr-FR" sz="3200" dirty="0"/>
          </a:p>
          <a:p>
            <a:pPr algn="just" rtl="1">
              <a:lnSpc>
                <a:spcPct val="150000"/>
              </a:lnSpc>
            </a:pPr>
            <a:r>
              <a:rPr lang="ar-SA" sz="3200" dirty="0"/>
              <a:t> </a:t>
            </a:r>
            <a:endParaRPr lang="fr-FR" sz="3200" dirty="0"/>
          </a:p>
          <a:p>
            <a:endParaRPr lang="fr-FR" dirty="0"/>
          </a:p>
        </p:txBody>
      </p:sp>
    </p:spTree>
    <p:extLst>
      <p:ext uri="{BB962C8B-B14F-4D97-AF65-F5344CB8AC3E}">
        <p14:creationId xmlns:p14="http://schemas.microsoft.com/office/powerpoint/2010/main" val="41248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47701" y="-1245"/>
            <a:ext cx="10704000" cy="8028000"/>
          </a:xfrm>
          <a:prstGeom prst="rect">
            <a:avLst/>
          </a:prstGeom>
        </p:spPr>
      </p:pic>
    </p:spTree>
    <p:extLst>
      <p:ext uri="{BB962C8B-B14F-4D97-AF65-F5344CB8AC3E}">
        <p14:creationId xmlns:p14="http://schemas.microsoft.com/office/powerpoint/2010/main" val="2078068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عرض الحال أو التقرير الموج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763" y="1"/>
            <a:ext cx="9001130" cy="86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678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عرض حال لبرنامج 460 مسكن وظيفي - Université Frère Mentouri - Constantin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253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308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115911"/>
            <a:ext cx="9905998" cy="684000"/>
          </a:xfrm>
        </p:spPr>
        <p:txBody>
          <a:bodyPr>
            <a:normAutofit fontScale="90000"/>
          </a:bodyPr>
          <a:lstStyle/>
          <a:p>
            <a:pPr algn="ctr" rtl="1"/>
            <a:r>
              <a:rPr lang="ar-SA" b="1" dirty="0"/>
              <a:t>4- التقرير الإداري</a:t>
            </a:r>
            <a:r>
              <a:rPr lang="ar-SA" dirty="0"/>
              <a:t>: </a:t>
            </a:r>
            <a:r>
              <a:rPr lang="fr-FR" dirty="0"/>
              <a:t/>
            </a:r>
            <a:br>
              <a:rPr lang="fr-FR" dirty="0"/>
            </a:br>
            <a:endParaRPr lang="fr-FR" dirty="0"/>
          </a:p>
        </p:txBody>
      </p:sp>
      <p:sp>
        <p:nvSpPr>
          <p:cNvPr id="3" name="Espace réservé du contenu 2"/>
          <p:cNvSpPr>
            <a:spLocks noGrp="1"/>
          </p:cNvSpPr>
          <p:nvPr>
            <p:ph idx="1"/>
          </p:nvPr>
        </p:nvSpPr>
        <p:spPr>
          <a:xfrm>
            <a:off x="111105" y="605307"/>
            <a:ext cx="12060000" cy="6336000"/>
          </a:xfrm>
        </p:spPr>
        <p:txBody>
          <a:bodyPr>
            <a:normAutofit fontScale="92500" lnSpcReduction="10000"/>
          </a:bodyPr>
          <a:lstStyle/>
          <a:p>
            <a:pPr algn="r" rtl="1">
              <a:lnSpc>
                <a:spcPct val="200000"/>
              </a:lnSpc>
            </a:pPr>
            <a:r>
              <a:rPr lang="ar-DZ" sz="3600" dirty="0" smtClean="0"/>
              <a:t>     </a:t>
            </a:r>
            <a:r>
              <a:rPr lang="ar-DZ" sz="3600" dirty="0"/>
              <a:t>التقرير لغة من مصدر الفعل قرر وتعني وضح وحقق, وهو بيان يتم فيه شرح مسألة أو قضية ما أو تفاصيل حادث أو نتائج دراسة ما. </a:t>
            </a:r>
          </a:p>
          <a:p>
            <a:pPr algn="r" rtl="1">
              <a:lnSpc>
                <a:spcPct val="200000"/>
              </a:lnSpc>
            </a:pPr>
            <a:r>
              <a:rPr lang="ar-DZ" sz="3600" dirty="0"/>
              <a:t>اما اصطلاحا فهو وثيقة إدارية تمكن المرؤوس من تقديم عرض للرئيس عن قضية معينة بكامل التفاصيل مع تقديم اقتراح بغية الحصول على الموافقة واتخاذ التدابير اللازمة </a:t>
            </a:r>
          </a:p>
          <a:p>
            <a:pPr algn="r" rtl="1">
              <a:lnSpc>
                <a:spcPct val="200000"/>
              </a:lnSpc>
            </a:pPr>
            <a:r>
              <a:rPr lang="ar-DZ" sz="3600" dirty="0" smtClean="0"/>
              <a:t> </a:t>
            </a:r>
            <a:r>
              <a:rPr lang="ar-SA" sz="3600" dirty="0" smtClean="0"/>
              <a:t>التقرير </a:t>
            </a:r>
            <a:r>
              <a:rPr lang="ar-SA" sz="3600" dirty="0"/>
              <a:t>وثيقة إدارية مهمة تستخدم لوصف أو تحليل مشكلة مطروحة أو عمل منجز أو حادثة أو سير مروري عنيف...، </a:t>
            </a:r>
            <a:endParaRPr lang="fr-FR" sz="3600" dirty="0"/>
          </a:p>
          <a:p>
            <a:pPr>
              <a:lnSpc>
                <a:spcPct val="200000"/>
              </a:lnSpc>
            </a:pPr>
            <a:endParaRPr lang="fr-FR" dirty="0"/>
          </a:p>
        </p:txBody>
      </p:sp>
    </p:spTree>
    <p:extLst>
      <p:ext uri="{BB962C8B-B14F-4D97-AF65-F5344CB8AC3E}">
        <p14:creationId xmlns:p14="http://schemas.microsoft.com/office/powerpoint/2010/main" val="13130387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docProps/app.xml><?xml version="1.0" encoding="utf-8"?>
<Properties xmlns="http://schemas.openxmlformats.org/officeDocument/2006/extended-properties" xmlns:vt="http://schemas.openxmlformats.org/officeDocument/2006/docPropsVTypes">
  <Template>TM04033919[[fn=Circuit]]</Template>
  <TotalTime>2639</TotalTime>
  <Words>616</Words>
  <Application>Microsoft Office PowerPoint</Application>
  <PresentationFormat>Grand écran</PresentationFormat>
  <Paragraphs>54</Paragraphs>
  <Slides>21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Arial</vt:lpstr>
      <vt:lpstr>Times New Roman</vt:lpstr>
      <vt:lpstr>Trebuchet MS</vt:lpstr>
      <vt:lpstr>Tw Cen MT</vt:lpstr>
      <vt:lpstr>Wingdings</vt:lpstr>
      <vt:lpstr>Circuit</vt:lpstr>
      <vt:lpstr>المحاضرة الحادي عشر</vt:lpstr>
      <vt:lpstr>Présentation PowerPoint</vt:lpstr>
      <vt:lpstr>عرض الحال</vt:lpstr>
      <vt:lpstr>خصائص عرض الحال: </vt:lpstr>
      <vt:lpstr>عناصر ومحتويات عرض الحال</vt:lpstr>
      <vt:lpstr>Présentation PowerPoint</vt:lpstr>
      <vt:lpstr>Présentation PowerPoint</vt:lpstr>
      <vt:lpstr>Présentation PowerPoint</vt:lpstr>
      <vt:lpstr>4- التقرير الإداري:  </vt:lpstr>
      <vt:lpstr>أهداف التقارير: </vt:lpstr>
      <vt:lpstr>عناصر التقرير</vt:lpstr>
      <vt:lpstr>Présentation PowerPoint</vt:lpstr>
      <vt:lpstr>Présentation PowerPoint</vt:lpstr>
      <vt:lpstr>4- القرار الإداري:  </vt:lpstr>
      <vt:lpstr>Présentation PowerPoint</vt:lpstr>
      <vt:lpstr>Présentation PowerPoint</vt:lpstr>
      <vt:lpstr>تعريف المقرر: </vt:lpstr>
      <vt:lpstr>عناصر القرار والمقرر: </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dc:title>
  <dc:creator>MICRO</dc:creator>
  <cp:lastModifiedBy>MICRO</cp:lastModifiedBy>
  <cp:revision>24</cp:revision>
  <dcterms:created xsi:type="dcterms:W3CDTF">2021-09-25T09:04:29Z</dcterms:created>
  <dcterms:modified xsi:type="dcterms:W3CDTF">2023-11-28T20:24:31Z</dcterms:modified>
</cp:coreProperties>
</file>