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2" r:id="rId3"/>
    <p:sldId id="258" r:id="rId4"/>
    <p:sldId id="259" r:id="rId5"/>
    <p:sldId id="260" r:id="rId6"/>
    <p:sldId id="293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3537" autoAdjust="0"/>
  </p:normalViewPr>
  <p:slideViewPr>
    <p:cSldViewPr>
      <p:cViewPr varScale="1">
        <p:scale>
          <a:sx n="70" d="100"/>
          <a:sy n="70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77064" cy="720080"/>
          </a:xfrm>
        </p:spPr>
        <p:txBody>
          <a:bodyPr>
            <a:normAutofit/>
          </a:bodyPr>
          <a:lstStyle/>
          <a:p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د.سليمة بن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حسين-2022-2023-مقياس مصطلحات فرنسية-سنة2 تخصص إعلام-قسم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الإعلام والاتصال بجامعة بسكرة</a:t>
            </a:r>
            <a:r>
              <a:rPr lang="fr-FR" sz="1800" dirty="0" smtClean="0">
                <a:solidFill>
                  <a:srgbClr val="C00000"/>
                </a:solidFill>
              </a:rPr>
              <a:t>	</a:t>
            </a:r>
            <a:endParaRPr lang="fr-FR" sz="1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983275"/>
              </p:ext>
            </p:extLst>
          </p:nvPr>
        </p:nvGraphicFramePr>
        <p:xfrm>
          <a:off x="539552" y="1124743"/>
          <a:ext cx="7704856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6563"/>
                <a:gridCol w="2938293"/>
              </a:tblGrid>
              <a:tr h="382717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pPr algn="l" rtl="1"/>
                      <a:r>
                        <a:rPr lang="fr-FR" sz="1800" b="1" dirty="0" smtClean="0"/>
                        <a:t>Cadres de nouvelles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أطر إخبارية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/>
                        <a:t>Industrie de la publicité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صناعة الإعلان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Annonces gratuites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إعلانات مجانية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Publicité politique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إشهار</a:t>
                      </a:r>
                      <a:r>
                        <a:rPr lang="ar-DZ" sz="1800" b="1" baseline="0" dirty="0" smtClean="0"/>
                        <a:t> سياسي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/>
                        <a:t> Citation inexacte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اقتباس خاطئ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Éditorial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افتتاحية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</a:t>
                      </a:r>
                      <a:r>
                        <a:rPr lang="fr-FR" sz="1800" b="1" dirty="0" smtClean="0"/>
                        <a:t>Persuasion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إقناع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Persuasion allégorique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إقناع</a:t>
                      </a:r>
                      <a:r>
                        <a:rPr lang="ar-DZ" sz="1800" b="1" baseline="0" dirty="0" smtClean="0"/>
                        <a:t> استعاري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Propriété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ملكية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commercialisation=Marketing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تسويق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Législation sur les médias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تشريعات إعلامية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Communiqués de presse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تصريحات صحفية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Désinformation des médias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تضليل إعلامي</a:t>
                      </a:r>
                      <a:endParaRPr lang="fr-FR" sz="1800" b="1" dirty="0"/>
                    </a:p>
                  </a:txBody>
                  <a:tcPr/>
                </a:tc>
              </a:tr>
              <a:tr h="353277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Éminent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بارز</a:t>
                      </a:r>
                      <a:endParaRPr lang="fr-FR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985861"/>
              </p:ext>
            </p:extLst>
          </p:nvPr>
        </p:nvGraphicFramePr>
        <p:xfrm>
          <a:off x="683568" y="260648"/>
          <a:ext cx="763284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442335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pPr algn="l" rtl="1"/>
                      <a:r>
                        <a:rPr lang="fr-FR" sz="2000" b="1" dirty="0" smtClean="0"/>
                        <a:t>L'opinion publique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الرأي العام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Étude de marché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دراسة السوق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Identification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هوية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Programmes techniques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برامج تقنية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Programmes dialectiques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برامج جدلية-بين اللهجات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Programmes</a:t>
                      </a:r>
                      <a:r>
                        <a:rPr lang="ar-DZ" sz="2000" b="1" dirty="0" smtClean="0"/>
                        <a:t> 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fr-FR" sz="2000" b="1" baseline="0" dirty="0" smtClean="0"/>
                        <a:t>g</a:t>
                      </a:r>
                      <a:r>
                        <a:rPr lang="fr-FR" sz="2000" b="1" dirty="0" smtClean="0"/>
                        <a:t>uidés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برامج موجهة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Programme d'information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برامج إخباري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Programme en direct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برنامج على المباشر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pPr algn="l" rtl="0"/>
                      <a:r>
                        <a:rPr lang="fr-FR" sz="2000" b="1" dirty="0" smtClean="0"/>
                        <a:t>Programme léger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برنامج خفيف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Fausse déclaration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بيان كاذب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Données de couverture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بينات التغطية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Influence=Impact=Effect =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تأثير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Influence des médias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تأثير الإعلام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Échange d'opinions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تبادل الآراء</a:t>
                      </a:r>
                      <a:endParaRPr lang="fr-FR" sz="2000" b="1" dirty="0"/>
                    </a:p>
                  </a:txBody>
                  <a:tcPr/>
                </a:tc>
              </a:tr>
              <a:tr h="38335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Idée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000" b="1" dirty="0" smtClean="0"/>
                        <a:t> </a:t>
                      </a:r>
                      <a:r>
                        <a:rPr lang="ar-DZ" sz="2000" b="1" dirty="0" smtClean="0"/>
                        <a:t>فكرة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988822"/>
              </p:ext>
            </p:extLst>
          </p:nvPr>
        </p:nvGraphicFramePr>
        <p:xfrm>
          <a:off x="395536" y="404664"/>
          <a:ext cx="7992888" cy="604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5875"/>
                <a:gridCol w="3367013"/>
              </a:tblGrid>
              <a:tr h="4032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</a:t>
                      </a:r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Construire une vision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تبني رؤية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Amortissement du moral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تثبيط الروح</a:t>
                      </a:r>
                      <a:r>
                        <a:rPr lang="ar-DZ" sz="2000" b="1" baseline="0" dirty="0" smtClean="0"/>
                        <a:t> المعنوية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Éduquer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تثقيف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Sous impression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تحت الطبع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Torsion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تحريف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Attention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انتباه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Enquête littéraire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تحقيق أدبي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Analyse du discours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تحليل الخطاب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Analyse de contenu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تحليل المضمون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Analyse des systèmes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تحليل النظم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Analyse prospective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تحليل</a:t>
                      </a:r>
                      <a:r>
                        <a:rPr lang="ar-DZ" sz="2000" b="1" baseline="0" dirty="0" smtClean="0"/>
                        <a:t> مستقبلي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Traduction de journaux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ترجمة الصحف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Installation d'images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تركيب الصور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Commenter une photo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تعليق على صورة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901105"/>
              </p:ext>
            </p:extLst>
          </p:nvPr>
        </p:nvGraphicFramePr>
        <p:xfrm>
          <a:off x="539552" y="281172"/>
          <a:ext cx="8136904" cy="6444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181"/>
                <a:gridCol w="3717723"/>
              </a:tblGrid>
              <a:tr h="436831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L’opposant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المعارض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Les idées opposées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أفكار متعارضة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Opposition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معارضة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Retour d'information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تغذية عكسية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Couverture interactive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تفاعلية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Couverture de l'actualité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إخبارية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</a:t>
                      </a:r>
                      <a:r>
                        <a:rPr lang="fr-FR" sz="2000" b="1" dirty="0" smtClean="0"/>
                        <a:t>Couverture en direct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مباشرة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Couverture numérique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رقمية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Couverture mise à jour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محينة - خاضعة للتحديث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Couverture approfondie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معمقة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Couverture objective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تغطية موضوعية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Rapport d'enquête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تقرير</a:t>
                      </a:r>
                      <a:r>
                        <a:rPr lang="ar-DZ" sz="2000" b="1" baseline="0" dirty="0" smtClean="0"/>
                        <a:t> استقصائي</a:t>
                      </a:r>
                      <a:endParaRPr lang="fr-FR" sz="2000" b="1" dirty="0"/>
                    </a:p>
                  </a:txBody>
                  <a:tcPr/>
                </a:tc>
              </a:tr>
              <a:tr h="440115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Rapport incorrect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تقرير خاطئ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Imitation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تقمص شخصية-تقليد</a:t>
                      </a:r>
                      <a:endParaRPr lang="fr-FR" sz="2000" b="1" dirty="0"/>
                    </a:p>
                  </a:txBody>
                  <a:tcPr/>
                </a:tc>
              </a:tr>
              <a:tr h="378587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Démenti officiel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تكذيب</a:t>
                      </a:r>
                      <a:r>
                        <a:rPr lang="ar-DZ" sz="2000" b="1" baseline="0" dirty="0" smtClean="0"/>
                        <a:t> رسمي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614604"/>
              </p:ext>
            </p:extLst>
          </p:nvPr>
        </p:nvGraphicFramePr>
        <p:xfrm>
          <a:off x="539552" y="260652"/>
          <a:ext cx="7848872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456384"/>
              </a:tblGrid>
              <a:tr h="427138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Marque commerciale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علامة</a:t>
                      </a:r>
                      <a:r>
                        <a:rPr lang="ar-DZ" sz="2000" b="1" baseline="0" dirty="0" smtClean="0"/>
                        <a:t> تجارية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Libération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تحرر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L'intégration sociale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التكامل الاجتماعي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Intégration personnelle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التكامل الشخصي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Télévision commerciale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تلفزيزن تجاري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Télévision éducative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تلفزيون تعليمي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Rechercher d’une information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بحث عن معلومات</a:t>
                      </a:r>
                      <a:endParaRPr lang="fr-FR" sz="2000" b="1" dirty="0"/>
                    </a:p>
                  </a:txBody>
                  <a:tcPr/>
                </a:tc>
              </a:tr>
              <a:tr h="654945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Technologie des informations et des télécommunications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تكنولوجيا الإعلام والاتصال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Télévision de service public=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تلفزيون الخدمة العامة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Diversité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تنوع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</a:t>
                      </a:r>
                      <a:r>
                        <a:rPr lang="fr-FR" sz="2000" b="1" dirty="0" smtClean="0"/>
                        <a:t>L'équilibre formel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توازن شكلي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L'équilibre informel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توازن لا شكلي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Documentation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توثيق</a:t>
                      </a:r>
                      <a:endParaRPr lang="fr-FR" sz="2000" b="1" dirty="0"/>
                    </a:p>
                  </a:txBody>
                  <a:tcPr/>
                </a:tc>
              </a:tr>
              <a:tr h="370186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Attentes- Expectations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توقعات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8326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>
                <a:solidFill>
                  <a:srgbClr val="FF0000"/>
                </a:solidFill>
              </a:rPr>
              <a:t>ا</a:t>
            </a:r>
            <a:r>
              <a:rPr lang="ar-DZ" sz="2700" b="1" dirty="0" smtClean="0">
                <a:solidFill>
                  <a:srgbClr val="FF0000"/>
                </a:solidFill>
              </a:rPr>
              <a:t>لمراجع</a:t>
            </a:r>
            <a:r>
              <a:rPr lang="ar-DZ" sz="2700" b="1" dirty="0">
                <a:solidFill>
                  <a:srgbClr val="FF0000"/>
                </a:solidFill>
              </a:rPr>
              <a:t>:</a:t>
            </a:r>
            <a:r>
              <a:rPr lang="ar-DZ" sz="1800" b="1" dirty="0"/>
              <a:t/>
            </a:r>
            <a:br>
              <a:rPr lang="ar-DZ" sz="1800" b="1" dirty="0"/>
            </a:br>
            <a:r>
              <a:rPr lang="ar-DZ" sz="2200" b="1" dirty="0"/>
              <a:t>- أحمد مختار عمر: معجم اللغة العربية المعاصرة، (القاهرة: مصر، عالم الكتب، ط 1، 2008).</a:t>
            </a:r>
            <a:br>
              <a:rPr lang="ar-DZ" sz="2200" b="1" dirty="0"/>
            </a:br>
            <a:r>
              <a:rPr lang="ar-DZ" sz="2200" b="1" dirty="0"/>
              <a:t>-مجمع اللغة العربية بالقاهرة، معجم المصطلحات الإعلامية، (القاهرة: مصر، مجمع اللغة العربية بالقاهرة، 2008).</a:t>
            </a:r>
            <a:br>
              <a:rPr lang="ar-DZ" sz="2200" b="1" dirty="0"/>
            </a:br>
            <a:r>
              <a:rPr lang="ar-DZ" sz="2200" b="1" dirty="0"/>
              <a:t>-محمد حمال الفار، معجم المصطلحات الإعلامية، (مصر، 2018).</a:t>
            </a:r>
            <a:br>
              <a:rPr lang="ar-DZ" sz="2200" b="1" dirty="0"/>
            </a:br>
            <a:r>
              <a:rPr lang="ar-DZ" sz="2200" b="1" dirty="0"/>
              <a:t> -كرم شلبي، معجم المصطلحات الإعلامية، (القاهرة، مصر: دار الجيل للطبع والنشر والتوزيع، 1994).</a:t>
            </a:r>
            <a:br>
              <a:rPr lang="ar-DZ" sz="2200" b="1" dirty="0"/>
            </a:br>
            <a:r>
              <a:rPr lang="ar-DZ" sz="2200" b="1" dirty="0"/>
              <a:t>-أحمد زكي بدوي، معجم المصطلحات الإعلام، (لبنان: دار الكتاب اللبناني للطباعة والنشر والتوزيع،1994).</a:t>
            </a:r>
            <a:br>
              <a:rPr lang="ar-DZ" sz="2200" b="1" dirty="0"/>
            </a:br>
            <a:r>
              <a:rPr lang="ar-DZ" sz="2200" b="1" dirty="0"/>
              <a:t>-سهيل إدريس، المنهل، (لبنان، دار الآداب، 2017).</a:t>
            </a:r>
            <a:br>
              <a:rPr lang="ar-DZ" sz="2200" b="1" dirty="0"/>
            </a:br>
            <a:r>
              <a:rPr lang="ar-DZ" sz="2200" b="1" dirty="0"/>
              <a:t>-إيناس أبو يوسف، هبد مسعد، مبادئ الترجمة وأساسياتها، (القاهرة، مصر: كلية الإعلام، 2005).</a:t>
            </a:r>
            <a:br>
              <a:rPr lang="ar-DZ" sz="2200" b="1" dirty="0"/>
            </a:br>
            <a:r>
              <a:rPr lang="ar-DZ" sz="2200" b="1" dirty="0"/>
              <a:t>-إسماعيل عبد الفتاح عبد الكافي، الموسوعة الميسرة في المصطلحات السياسية، متوفر على الرابط :</a:t>
            </a:r>
            <a:br>
              <a:rPr lang="ar-DZ" sz="2200" b="1" dirty="0"/>
            </a:br>
            <a:r>
              <a:rPr lang="fr-FR" sz="2200" b="1" dirty="0"/>
              <a:t>www.kotobarabia.com       </a:t>
            </a:r>
            <a:br>
              <a:rPr lang="fr-FR" sz="2200" b="1" dirty="0"/>
            </a:br>
            <a:r>
              <a:rPr lang="fr-FR" sz="2200" b="1" dirty="0"/>
              <a:t>- </a:t>
            </a:r>
            <a:r>
              <a:rPr lang="ar-DZ" sz="2200" b="1" dirty="0"/>
              <a:t>مجدي وهبة، معجم مصطلحات الأدب: </a:t>
            </a:r>
            <a:r>
              <a:rPr lang="ar-DZ" sz="2200" b="1" dirty="0" err="1"/>
              <a:t>إنكلـيزى-فرنسى</a:t>
            </a:r>
            <a:r>
              <a:rPr lang="ar-DZ" sz="2200" b="1" dirty="0"/>
              <a:t>–عربي، (بيروت، مكتبة لبنان، 1983).</a:t>
            </a:r>
            <a:br>
              <a:rPr lang="ar-DZ" sz="2200" b="1" dirty="0"/>
            </a:br>
            <a:r>
              <a:rPr lang="ar-DZ" sz="2200" b="1" dirty="0"/>
              <a:t/>
            </a:r>
            <a:br>
              <a:rPr lang="ar-DZ" sz="2200" b="1" dirty="0"/>
            </a:b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7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8064896" cy="475252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تعرفوا على مصطلحات تخصصكم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360</Words>
  <Application>Microsoft Office PowerPoint</Application>
  <PresentationFormat>Affichage à l'écran 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Sakkal Majalla</vt:lpstr>
      <vt:lpstr>Simplified Arabic</vt:lpstr>
      <vt:lpstr>Times New Roman</vt:lpstr>
      <vt:lpstr>Thème Office</vt:lpstr>
      <vt:lpstr>د.سليمة بن حسين-2022-2023-مقياس مصطلحات فرنسية-سنة2 تخصص إعلام-قسم الإعلام والاتصال بجامعة بسكرة </vt:lpstr>
      <vt:lpstr>Présentation PowerPoint</vt:lpstr>
      <vt:lpstr>Présentation PowerPoint</vt:lpstr>
      <vt:lpstr>Présentation PowerPoint</vt:lpstr>
      <vt:lpstr>Présentation PowerPoint</vt:lpstr>
      <vt:lpstr>المراجع: - أحمد مختار عمر: معجم اللغة العربية المعاصرة، (القاهرة: مصر، عالم الكتب، ط 1، 2008). -مجمع اللغة العربية بالقاهرة، معجم المصطلحات الإعلامية، (القاهرة: مصر، مجمع اللغة العربية بالقاهرة، 2008). -محمد حمال الفار، معجم المصطلحات الإعلامية، (مصر، 2018).  -كرم شلبي، معجم المصطلحات الإعلامية، (القاهرة، مصر: دار الجيل للطبع والنشر والتوزيع، 1994). -أحمد زكي بدوي، معجم المصطلحات الإعلام، (لبنان: دار الكتاب اللبناني للطباعة والنشر والتوزيع،1994). -سهيل إدريس، المنهل، (لبنان، دار الآداب، 2017). -إيناس أبو يوسف، هبد مسعد، مبادئ الترجمة وأساسياتها، (القاهرة، مصر: كلية الإعلام، 2005). -إسماعيل عبد الفتاح عبد الكافي، الموسوعة الميسرة في المصطلحات السياسية، متوفر على الرابط : www.kotobarabia.com        - مجدي وهبة، معجم مصطلحات الأدب: إنكلـيزى-فرنسى–عربي، (بيروت، مكتبة لبنان، 1983).  </vt:lpstr>
      <vt:lpstr>تعرفوا على مصطلحات تخصصكم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237</cp:revision>
  <dcterms:created xsi:type="dcterms:W3CDTF">2006-06-02T00:20:43Z</dcterms:created>
  <dcterms:modified xsi:type="dcterms:W3CDTF">2023-02-13T01:45:03Z</dcterms:modified>
</cp:coreProperties>
</file>