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1" r:id="rId3"/>
    <p:sldId id="257" r:id="rId4"/>
    <p:sldId id="260" r:id="rId5"/>
    <p:sldId id="259" r:id="rId6"/>
    <p:sldId id="258" r:id="rId7"/>
    <p:sldId id="262" r:id="rId8"/>
    <p:sldId id="263" r:id="rId9"/>
    <p:sldId id="264" r:id="rId10"/>
  </p:sldIdLst>
  <p:sldSz cx="12192000" cy="6858000"/>
  <p:notesSz cx="6858000" cy="9144000"/>
  <p:defaultText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013"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E6F31B8-E397-4E46-8803-9F58E1AF0573}"/>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fr-FR"/>
          </a:p>
        </p:txBody>
      </p:sp>
      <p:sp>
        <p:nvSpPr>
          <p:cNvPr id="3" name="عنوان فرعي 2">
            <a:extLst>
              <a:ext uri="{FF2B5EF4-FFF2-40B4-BE49-F238E27FC236}">
                <a16:creationId xmlns:a16="http://schemas.microsoft.com/office/drawing/2014/main" id="{D07F1A78-490C-4D7E-9029-D4454BEBA2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fr-FR"/>
          </a:p>
        </p:txBody>
      </p:sp>
      <p:sp>
        <p:nvSpPr>
          <p:cNvPr id="4" name="عنصر نائب للتاريخ 3">
            <a:extLst>
              <a:ext uri="{FF2B5EF4-FFF2-40B4-BE49-F238E27FC236}">
                <a16:creationId xmlns:a16="http://schemas.microsoft.com/office/drawing/2014/main" id="{3DF18870-F365-4576-8BDA-63CB47695DCB}"/>
              </a:ext>
            </a:extLst>
          </p:cNvPr>
          <p:cNvSpPr>
            <a:spLocks noGrp="1"/>
          </p:cNvSpPr>
          <p:nvPr>
            <p:ph type="dt" sz="half" idx="10"/>
          </p:nvPr>
        </p:nvSpPr>
        <p:spPr/>
        <p:txBody>
          <a:bodyPr/>
          <a:lstStyle/>
          <a:p>
            <a:fld id="{66E1D5C7-F1BB-4FEC-BDAD-DA09F7B9A62B}" type="datetimeFigureOut">
              <a:rPr lang="fr-FR" smtClean="0"/>
              <a:t>16/04/2024</a:t>
            </a:fld>
            <a:endParaRPr lang="fr-FR"/>
          </a:p>
        </p:txBody>
      </p:sp>
      <p:sp>
        <p:nvSpPr>
          <p:cNvPr id="5" name="عنصر نائب للتذييل 4">
            <a:extLst>
              <a:ext uri="{FF2B5EF4-FFF2-40B4-BE49-F238E27FC236}">
                <a16:creationId xmlns:a16="http://schemas.microsoft.com/office/drawing/2014/main" id="{ECABD9DC-EBA3-4446-9406-3A7979D0CE63}"/>
              </a:ext>
            </a:extLst>
          </p:cNvPr>
          <p:cNvSpPr>
            <a:spLocks noGrp="1"/>
          </p:cNvSpPr>
          <p:nvPr>
            <p:ph type="ftr" sz="quarter" idx="11"/>
          </p:nvPr>
        </p:nvSpPr>
        <p:spPr/>
        <p:txBody>
          <a:bodyPr/>
          <a:lstStyle/>
          <a:p>
            <a:endParaRPr lang="fr-FR"/>
          </a:p>
        </p:txBody>
      </p:sp>
      <p:sp>
        <p:nvSpPr>
          <p:cNvPr id="6" name="عنصر نائب لرقم الشريحة 5">
            <a:extLst>
              <a:ext uri="{FF2B5EF4-FFF2-40B4-BE49-F238E27FC236}">
                <a16:creationId xmlns:a16="http://schemas.microsoft.com/office/drawing/2014/main" id="{1E425248-150D-40EC-B3F0-85BFEAB79101}"/>
              </a:ext>
            </a:extLst>
          </p:cNvPr>
          <p:cNvSpPr>
            <a:spLocks noGrp="1"/>
          </p:cNvSpPr>
          <p:nvPr>
            <p:ph type="sldNum" sz="quarter" idx="12"/>
          </p:nvPr>
        </p:nvSpPr>
        <p:spPr/>
        <p:txBody>
          <a:bodyPr/>
          <a:lstStyle/>
          <a:p>
            <a:fld id="{F82F43A3-60EE-429F-8E1F-AFC7FBB357BF}" type="slidenum">
              <a:rPr lang="fr-FR" smtClean="0"/>
              <a:t>‹#›</a:t>
            </a:fld>
            <a:endParaRPr lang="fr-FR"/>
          </a:p>
        </p:txBody>
      </p:sp>
    </p:spTree>
    <p:extLst>
      <p:ext uri="{BB962C8B-B14F-4D97-AF65-F5344CB8AC3E}">
        <p14:creationId xmlns:p14="http://schemas.microsoft.com/office/powerpoint/2010/main" val="2828408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3165273-48E0-4176-ACD5-31BCA76B4D29}"/>
              </a:ext>
            </a:extLst>
          </p:cNvPr>
          <p:cNvSpPr>
            <a:spLocks noGrp="1"/>
          </p:cNvSpPr>
          <p:nvPr>
            <p:ph type="title"/>
          </p:nvPr>
        </p:nvSpPr>
        <p:spPr/>
        <p:txBody>
          <a:bodyPr/>
          <a:lstStyle/>
          <a:p>
            <a:r>
              <a:rPr lang="ar-SA"/>
              <a:t>انقر لتحرير نمط عنوان الشكل الرئيسي</a:t>
            </a:r>
            <a:endParaRPr lang="fr-FR"/>
          </a:p>
        </p:txBody>
      </p:sp>
      <p:sp>
        <p:nvSpPr>
          <p:cNvPr id="3" name="عنصر نائب للعنوان العمودي 2">
            <a:extLst>
              <a:ext uri="{FF2B5EF4-FFF2-40B4-BE49-F238E27FC236}">
                <a16:creationId xmlns:a16="http://schemas.microsoft.com/office/drawing/2014/main" id="{91ABE901-04CD-46EC-9DCF-29FE5B643DBE}"/>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fr-FR"/>
          </a:p>
        </p:txBody>
      </p:sp>
      <p:sp>
        <p:nvSpPr>
          <p:cNvPr id="4" name="عنصر نائب للتاريخ 3">
            <a:extLst>
              <a:ext uri="{FF2B5EF4-FFF2-40B4-BE49-F238E27FC236}">
                <a16:creationId xmlns:a16="http://schemas.microsoft.com/office/drawing/2014/main" id="{08840E38-B5A1-4C32-BAA9-916D4F62B4C0}"/>
              </a:ext>
            </a:extLst>
          </p:cNvPr>
          <p:cNvSpPr>
            <a:spLocks noGrp="1"/>
          </p:cNvSpPr>
          <p:nvPr>
            <p:ph type="dt" sz="half" idx="10"/>
          </p:nvPr>
        </p:nvSpPr>
        <p:spPr/>
        <p:txBody>
          <a:bodyPr/>
          <a:lstStyle/>
          <a:p>
            <a:fld id="{66E1D5C7-F1BB-4FEC-BDAD-DA09F7B9A62B}" type="datetimeFigureOut">
              <a:rPr lang="fr-FR" smtClean="0"/>
              <a:t>16/04/2024</a:t>
            </a:fld>
            <a:endParaRPr lang="fr-FR"/>
          </a:p>
        </p:txBody>
      </p:sp>
      <p:sp>
        <p:nvSpPr>
          <p:cNvPr id="5" name="عنصر نائب للتذييل 4">
            <a:extLst>
              <a:ext uri="{FF2B5EF4-FFF2-40B4-BE49-F238E27FC236}">
                <a16:creationId xmlns:a16="http://schemas.microsoft.com/office/drawing/2014/main" id="{6F1BE2C2-BCCE-4FD8-A355-89B6E8B88B0B}"/>
              </a:ext>
            </a:extLst>
          </p:cNvPr>
          <p:cNvSpPr>
            <a:spLocks noGrp="1"/>
          </p:cNvSpPr>
          <p:nvPr>
            <p:ph type="ftr" sz="quarter" idx="11"/>
          </p:nvPr>
        </p:nvSpPr>
        <p:spPr/>
        <p:txBody>
          <a:bodyPr/>
          <a:lstStyle/>
          <a:p>
            <a:endParaRPr lang="fr-FR"/>
          </a:p>
        </p:txBody>
      </p:sp>
      <p:sp>
        <p:nvSpPr>
          <p:cNvPr id="6" name="عنصر نائب لرقم الشريحة 5">
            <a:extLst>
              <a:ext uri="{FF2B5EF4-FFF2-40B4-BE49-F238E27FC236}">
                <a16:creationId xmlns:a16="http://schemas.microsoft.com/office/drawing/2014/main" id="{141BD065-6A14-40DF-B746-68371A9324EC}"/>
              </a:ext>
            </a:extLst>
          </p:cNvPr>
          <p:cNvSpPr>
            <a:spLocks noGrp="1"/>
          </p:cNvSpPr>
          <p:nvPr>
            <p:ph type="sldNum" sz="quarter" idx="12"/>
          </p:nvPr>
        </p:nvSpPr>
        <p:spPr/>
        <p:txBody>
          <a:bodyPr/>
          <a:lstStyle/>
          <a:p>
            <a:fld id="{F82F43A3-60EE-429F-8E1F-AFC7FBB357BF}" type="slidenum">
              <a:rPr lang="fr-FR" smtClean="0"/>
              <a:t>‹#›</a:t>
            </a:fld>
            <a:endParaRPr lang="fr-FR"/>
          </a:p>
        </p:txBody>
      </p:sp>
    </p:spTree>
    <p:extLst>
      <p:ext uri="{BB962C8B-B14F-4D97-AF65-F5344CB8AC3E}">
        <p14:creationId xmlns:p14="http://schemas.microsoft.com/office/powerpoint/2010/main" val="1238474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E0D07C2F-F96D-433C-AAA3-158770FA1CAA}"/>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fr-FR"/>
          </a:p>
        </p:txBody>
      </p:sp>
      <p:sp>
        <p:nvSpPr>
          <p:cNvPr id="3" name="عنصر نائب للعنوان العمودي 2">
            <a:extLst>
              <a:ext uri="{FF2B5EF4-FFF2-40B4-BE49-F238E27FC236}">
                <a16:creationId xmlns:a16="http://schemas.microsoft.com/office/drawing/2014/main" id="{04F40091-9158-40FE-AB53-DCC2CF8027DF}"/>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fr-FR"/>
          </a:p>
        </p:txBody>
      </p:sp>
      <p:sp>
        <p:nvSpPr>
          <p:cNvPr id="4" name="عنصر نائب للتاريخ 3">
            <a:extLst>
              <a:ext uri="{FF2B5EF4-FFF2-40B4-BE49-F238E27FC236}">
                <a16:creationId xmlns:a16="http://schemas.microsoft.com/office/drawing/2014/main" id="{68CC8967-BA84-4D95-93AA-84777FEDEE10}"/>
              </a:ext>
            </a:extLst>
          </p:cNvPr>
          <p:cNvSpPr>
            <a:spLocks noGrp="1"/>
          </p:cNvSpPr>
          <p:nvPr>
            <p:ph type="dt" sz="half" idx="10"/>
          </p:nvPr>
        </p:nvSpPr>
        <p:spPr/>
        <p:txBody>
          <a:bodyPr/>
          <a:lstStyle/>
          <a:p>
            <a:fld id="{66E1D5C7-F1BB-4FEC-BDAD-DA09F7B9A62B}" type="datetimeFigureOut">
              <a:rPr lang="fr-FR" smtClean="0"/>
              <a:t>16/04/2024</a:t>
            </a:fld>
            <a:endParaRPr lang="fr-FR"/>
          </a:p>
        </p:txBody>
      </p:sp>
      <p:sp>
        <p:nvSpPr>
          <p:cNvPr id="5" name="عنصر نائب للتذييل 4">
            <a:extLst>
              <a:ext uri="{FF2B5EF4-FFF2-40B4-BE49-F238E27FC236}">
                <a16:creationId xmlns:a16="http://schemas.microsoft.com/office/drawing/2014/main" id="{A4F3AF88-909F-43BC-B759-154E2F5B056B}"/>
              </a:ext>
            </a:extLst>
          </p:cNvPr>
          <p:cNvSpPr>
            <a:spLocks noGrp="1"/>
          </p:cNvSpPr>
          <p:nvPr>
            <p:ph type="ftr" sz="quarter" idx="11"/>
          </p:nvPr>
        </p:nvSpPr>
        <p:spPr/>
        <p:txBody>
          <a:bodyPr/>
          <a:lstStyle/>
          <a:p>
            <a:endParaRPr lang="fr-FR"/>
          </a:p>
        </p:txBody>
      </p:sp>
      <p:sp>
        <p:nvSpPr>
          <p:cNvPr id="6" name="عنصر نائب لرقم الشريحة 5">
            <a:extLst>
              <a:ext uri="{FF2B5EF4-FFF2-40B4-BE49-F238E27FC236}">
                <a16:creationId xmlns:a16="http://schemas.microsoft.com/office/drawing/2014/main" id="{AE12FC3E-D625-4861-938A-88A2FC954538}"/>
              </a:ext>
            </a:extLst>
          </p:cNvPr>
          <p:cNvSpPr>
            <a:spLocks noGrp="1"/>
          </p:cNvSpPr>
          <p:nvPr>
            <p:ph type="sldNum" sz="quarter" idx="12"/>
          </p:nvPr>
        </p:nvSpPr>
        <p:spPr/>
        <p:txBody>
          <a:bodyPr/>
          <a:lstStyle/>
          <a:p>
            <a:fld id="{F82F43A3-60EE-429F-8E1F-AFC7FBB357BF}" type="slidenum">
              <a:rPr lang="fr-FR" smtClean="0"/>
              <a:t>‹#›</a:t>
            </a:fld>
            <a:endParaRPr lang="fr-FR"/>
          </a:p>
        </p:txBody>
      </p:sp>
    </p:spTree>
    <p:extLst>
      <p:ext uri="{BB962C8B-B14F-4D97-AF65-F5344CB8AC3E}">
        <p14:creationId xmlns:p14="http://schemas.microsoft.com/office/powerpoint/2010/main" val="3372704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FD0AEBD-1B30-4209-A853-481AEF56DFC9}"/>
              </a:ext>
            </a:extLst>
          </p:cNvPr>
          <p:cNvSpPr>
            <a:spLocks noGrp="1"/>
          </p:cNvSpPr>
          <p:nvPr>
            <p:ph type="title"/>
          </p:nvPr>
        </p:nvSpPr>
        <p:spPr/>
        <p:txBody>
          <a:bodyPr/>
          <a:lstStyle/>
          <a:p>
            <a:r>
              <a:rPr lang="ar-SA"/>
              <a:t>انقر لتحرير نمط عنوان الشكل الرئيسي</a:t>
            </a:r>
            <a:endParaRPr lang="fr-FR"/>
          </a:p>
        </p:txBody>
      </p:sp>
      <p:sp>
        <p:nvSpPr>
          <p:cNvPr id="3" name="عنصر نائب للمحتوى 2">
            <a:extLst>
              <a:ext uri="{FF2B5EF4-FFF2-40B4-BE49-F238E27FC236}">
                <a16:creationId xmlns:a16="http://schemas.microsoft.com/office/drawing/2014/main" id="{47AE5616-DC99-4659-970B-2FA5F4916AB3}"/>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fr-FR"/>
          </a:p>
        </p:txBody>
      </p:sp>
      <p:sp>
        <p:nvSpPr>
          <p:cNvPr id="4" name="عنصر نائب للتاريخ 3">
            <a:extLst>
              <a:ext uri="{FF2B5EF4-FFF2-40B4-BE49-F238E27FC236}">
                <a16:creationId xmlns:a16="http://schemas.microsoft.com/office/drawing/2014/main" id="{F2B1E1CE-B4D4-4CD1-B23E-B20B098EFD02}"/>
              </a:ext>
            </a:extLst>
          </p:cNvPr>
          <p:cNvSpPr>
            <a:spLocks noGrp="1"/>
          </p:cNvSpPr>
          <p:nvPr>
            <p:ph type="dt" sz="half" idx="10"/>
          </p:nvPr>
        </p:nvSpPr>
        <p:spPr/>
        <p:txBody>
          <a:bodyPr/>
          <a:lstStyle/>
          <a:p>
            <a:fld id="{66E1D5C7-F1BB-4FEC-BDAD-DA09F7B9A62B}" type="datetimeFigureOut">
              <a:rPr lang="fr-FR" smtClean="0"/>
              <a:t>16/04/2024</a:t>
            </a:fld>
            <a:endParaRPr lang="fr-FR"/>
          </a:p>
        </p:txBody>
      </p:sp>
      <p:sp>
        <p:nvSpPr>
          <p:cNvPr id="5" name="عنصر نائب للتذييل 4">
            <a:extLst>
              <a:ext uri="{FF2B5EF4-FFF2-40B4-BE49-F238E27FC236}">
                <a16:creationId xmlns:a16="http://schemas.microsoft.com/office/drawing/2014/main" id="{1FD9754B-0729-4AD1-B1D5-CA89AC75B54B}"/>
              </a:ext>
            </a:extLst>
          </p:cNvPr>
          <p:cNvSpPr>
            <a:spLocks noGrp="1"/>
          </p:cNvSpPr>
          <p:nvPr>
            <p:ph type="ftr" sz="quarter" idx="11"/>
          </p:nvPr>
        </p:nvSpPr>
        <p:spPr/>
        <p:txBody>
          <a:bodyPr/>
          <a:lstStyle/>
          <a:p>
            <a:endParaRPr lang="fr-FR"/>
          </a:p>
        </p:txBody>
      </p:sp>
      <p:sp>
        <p:nvSpPr>
          <p:cNvPr id="6" name="عنصر نائب لرقم الشريحة 5">
            <a:extLst>
              <a:ext uri="{FF2B5EF4-FFF2-40B4-BE49-F238E27FC236}">
                <a16:creationId xmlns:a16="http://schemas.microsoft.com/office/drawing/2014/main" id="{446517A6-97EB-4A83-A43D-4CC9E797862B}"/>
              </a:ext>
            </a:extLst>
          </p:cNvPr>
          <p:cNvSpPr>
            <a:spLocks noGrp="1"/>
          </p:cNvSpPr>
          <p:nvPr>
            <p:ph type="sldNum" sz="quarter" idx="12"/>
          </p:nvPr>
        </p:nvSpPr>
        <p:spPr/>
        <p:txBody>
          <a:bodyPr/>
          <a:lstStyle/>
          <a:p>
            <a:fld id="{F82F43A3-60EE-429F-8E1F-AFC7FBB357BF}" type="slidenum">
              <a:rPr lang="fr-FR" smtClean="0"/>
              <a:t>‹#›</a:t>
            </a:fld>
            <a:endParaRPr lang="fr-FR"/>
          </a:p>
        </p:txBody>
      </p:sp>
    </p:spTree>
    <p:extLst>
      <p:ext uri="{BB962C8B-B14F-4D97-AF65-F5344CB8AC3E}">
        <p14:creationId xmlns:p14="http://schemas.microsoft.com/office/powerpoint/2010/main" val="1860234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F29E2B0-FA3A-435A-8E94-8DF4AE8B6227}"/>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endParaRPr lang="fr-FR"/>
          </a:p>
        </p:txBody>
      </p:sp>
      <p:sp>
        <p:nvSpPr>
          <p:cNvPr id="3" name="عنصر نائب للنص 2">
            <a:extLst>
              <a:ext uri="{FF2B5EF4-FFF2-40B4-BE49-F238E27FC236}">
                <a16:creationId xmlns:a16="http://schemas.microsoft.com/office/drawing/2014/main" id="{B0547A3C-1399-4E72-95A0-BD5152B1AB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908EADEB-EACE-445D-9106-0A9ABA273FB7}"/>
              </a:ext>
            </a:extLst>
          </p:cNvPr>
          <p:cNvSpPr>
            <a:spLocks noGrp="1"/>
          </p:cNvSpPr>
          <p:nvPr>
            <p:ph type="dt" sz="half" idx="10"/>
          </p:nvPr>
        </p:nvSpPr>
        <p:spPr/>
        <p:txBody>
          <a:bodyPr/>
          <a:lstStyle/>
          <a:p>
            <a:fld id="{66E1D5C7-F1BB-4FEC-BDAD-DA09F7B9A62B}" type="datetimeFigureOut">
              <a:rPr lang="fr-FR" smtClean="0"/>
              <a:t>16/04/2024</a:t>
            </a:fld>
            <a:endParaRPr lang="fr-FR"/>
          </a:p>
        </p:txBody>
      </p:sp>
      <p:sp>
        <p:nvSpPr>
          <p:cNvPr id="5" name="عنصر نائب للتذييل 4">
            <a:extLst>
              <a:ext uri="{FF2B5EF4-FFF2-40B4-BE49-F238E27FC236}">
                <a16:creationId xmlns:a16="http://schemas.microsoft.com/office/drawing/2014/main" id="{273F977E-C77F-47B6-91F1-9F32803DF4C9}"/>
              </a:ext>
            </a:extLst>
          </p:cNvPr>
          <p:cNvSpPr>
            <a:spLocks noGrp="1"/>
          </p:cNvSpPr>
          <p:nvPr>
            <p:ph type="ftr" sz="quarter" idx="11"/>
          </p:nvPr>
        </p:nvSpPr>
        <p:spPr/>
        <p:txBody>
          <a:bodyPr/>
          <a:lstStyle/>
          <a:p>
            <a:endParaRPr lang="fr-FR"/>
          </a:p>
        </p:txBody>
      </p:sp>
      <p:sp>
        <p:nvSpPr>
          <p:cNvPr id="6" name="عنصر نائب لرقم الشريحة 5">
            <a:extLst>
              <a:ext uri="{FF2B5EF4-FFF2-40B4-BE49-F238E27FC236}">
                <a16:creationId xmlns:a16="http://schemas.microsoft.com/office/drawing/2014/main" id="{62F8F0CA-4C30-4E5F-9CF6-1245B93858B8}"/>
              </a:ext>
            </a:extLst>
          </p:cNvPr>
          <p:cNvSpPr>
            <a:spLocks noGrp="1"/>
          </p:cNvSpPr>
          <p:nvPr>
            <p:ph type="sldNum" sz="quarter" idx="12"/>
          </p:nvPr>
        </p:nvSpPr>
        <p:spPr/>
        <p:txBody>
          <a:bodyPr/>
          <a:lstStyle/>
          <a:p>
            <a:fld id="{F82F43A3-60EE-429F-8E1F-AFC7FBB357BF}" type="slidenum">
              <a:rPr lang="fr-FR" smtClean="0"/>
              <a:t>‹#›</a:t>
            </a:fld>
            <a:endParaRPr lang="fr-FR"/>
          </a:p>
        </p:txBody>
      </p:sp>
    </p:spTree>
    <p:extLst>
      <p:ext uri="{BB962C8B-B14F-4D97-AF65-F5344CB8AC3E}">
        <p14:creationId xmlns:p14="http://schemas.microsoft.com/office/powerpoint/2010/main" val="3453003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8EB1C11-723B-4B7D-AF20-83430AF4CD4D}"/>
              </a:ext>
            </a:extLst>
          </p:cNvPr>
          <p:cNvSpPr>
            <a:spLocks noGrp="1"/>
          </p:cNvSpPr>
          <p:nvPr>
            <p:ph type="title"/>
          </p:nvPr>
        </p:nvSpPr>
        <p:spPr/>
        <p:txBody>
          <a:bodyPr/>
          <a:lstStyle/>
          <a:p>
            <a:r>
              <a:rPr lang="ar-SA"/>
              <a:t>انقر لتحرير نمط عنوان الشكل الرئيسي</a:t>
            </a:r>
            <a:endParaRPr lang="fr-FR"/>
          </a:p>
        </p:txBody>
      </p:sp>
      <p:sp>
        <p:nvSpPr>
          <p:cNvPr id="3" name="عنصر نائب للمحتوى 2">
            <a:extLst>
              <a:ext uri="{FF2B5EF4-FFF2-40B4-BE49-F238E27FC236}">
                <a16:creationId xmlns:a16="http://schemas.microsoft.com/office/drawing/2014/main" id="{34249C15-4E95-437B-96DE-23D44FF7BE5A}"/>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fr-FR"/>
          </a:p>
        </p:txBody>
      </p:sp>
      <p:sp>
        <p:nvSpPr>
          <p:cNvPr id="4" name="عنصر نائب للمحتوى 3">
            <a:extLst>
              <a:ext uri="{FF2B5EF4-FFF2-40B4-BE49-F238E27FC236}">
                <a16:creationId xmlns:a16="http://schemas.microsoft.com/office/drawing/2014/main" id="{40C3D1BD-6FC5-4441-8319-E0253AB099F4}"/>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fr-FR"/>
          </a:p>
        </p:txBody>
      </p:sp>
      <p:sp>
        <p:nvSpPr>
          <p:cNvPr id="5" name="عنصر نائب للتاريخ 4">
            <a:extLst>
              <a:ext uri="{FF2B5EF4-FFF2-40B4-BE49-F238E27FC236}">
                <a16:creationId xmlns:a16="http://schemas.microsoft.com/office/drawing/2014/main" id="{AA697A7C-1438-4749-A32D-EA81B540F50B}"/>
              </a:ext>
            </a:extLst>
          </p:cNvPr>
          <p:cNvSpPr>
            <a:spLocks noGrp="1"/>
          </p:cNvSpPr>
          <p:nvPr>
            <p:ph type="dt" sz="half" idx="10"/>
          </p:nvPr>
        </p:nvSpPr>
        <p:spPr/>
        <p:txBody>
          <a:bodyPr/>
          <a:lstStyle/>
          <a:p>
            <a:fld id="{66E1D5C7-F1BB-4FEC-BDAD-DA09F7B9A62B}" type="datetimeFigureOut">
              <a:rPr lang="fr-FR" smtClean="0"/>
              <a:t>16/04/2024</a:t>
            </a:fld>
            <a:endParaRPr lang="fr-FR"/>
          </a:p>
        </p:txBody>
      </p:sp>
      <p:sp>
        <p:nvSpPr>
          <p:cNvPr id="6" name="عنصر نائب للتذييل 5">
            <a:extLst>
              <a:ext uri="{FF2B5EF4-FFF2-40B4-BE49-F238E27FC236}">
                <a16:creationId xmlns:a16="http://schemas.microsoft.com/office/drawing/2014/main" id="{8796913B-14CE-442B-BA7B-3C82C5BDD638}"/>
              </a:ext>
            </a:extLst>
          </p:cNvPr>
          <p:cNvSpPr>
            <a:spLocks noGrp="1"/>
          </p:cNvSpPr>
          <p:nvPr>
            <p:ph type="ftr" sz="quarter" idx="11"/>
          </p:nvPr>
        </p:nvSpPr>
        <p:spPr/>
        <p:txBody>
          <a:bodyPr/>
          <a:lstStyle/>
          <a:p>
            <a:endParaRPr lang="fr-FR"/>
          </a:p>
        </p:txBody>
      </p:sp>
      <p:sp>
        <p:nvSpPr>
          <p:cNvPr id="7" name="عنصر نائب لرقم الشريحة 6">
            <a:extLst>
              <a:ext uri="{FF2B5EF4-FFF2-40B4-BE49-F238E27FC236}">
                <a16:creationId xmlns:a16="http://schemas.microsoft.com/office/drawing/2014/main" id="{E269284C-2B71-4D35-8B65-3190A4D49636}"/>
              </a:ext>
            </a:extLst>
          </p:cNvPr>
          <p:cNvSpPr>
            <a:spLocks noGrp="1"/>
          </p:cNvSpPr>
          <p:nvPr>
            <p:ph type="sldNum" sz="quarter" idx="12"/>
          </p:nvPr>
        </p:nvSpPr>
        <p:spPr/>
        <p:txBody>
          <a:bodyPr/>
          <a:lstStyle/>
          <a:p>
            <a:fld id="{F82F43A3-60EE-429F-8E1F-AFC7FBB357BF}" type="slidenum">
              <a:rPr lang="fr-FR" smtClean="0"/>
              <a:t>‹#›</a:t>
            </a:fld>
            <a:endParaRPr lang="fr-FR"/>
          </a:p>
        </p:txBody>
      </p:sp>
    </p:spTree>
    <p:extLst>
      <p:ext uri="{BB962C8B-B14F-4D97-AF65-F5344CB8AC3E}">
        <p14:creationId xmlns:p14="http://schemas.microsoft.com/office/powerpoint/2010/main" val="3604523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79FC51A-6121-4852-82CD-45B2B4EC8A4E}"/>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endParaRPr lang="fr-FR"/>
          </a:p>
        </p:txBody>
      </p:sp>
      <p:sp>
        <p:nvSpPr>
          <p:cNvPr id="3" name="عنصر نائب للنص 2">
            <a:extLst>
              <a:ext uri="{FF2B5EF4-FFF2-40B4-BE49-F238E27FC236}">
                <a16:creationId xmlns:a16="http://schemas.microsoft.com/office/drawing/2014/main" id="{E9D5BF4C-6D82-428D-8011-00B47C59EF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132F5B1E-9434-43EA-8198-26DE702F9AB3}"/>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fr-FR"/>
          </a:p>
        </p:txBody>
      </p:sp>
      <p:sp>
        <p:nvSpPr>
          <p:cNvPr id="5" name="عنصر نائب للنص 4">
            <a:extLst>
              <a:ext uri="{FF2B5EF4-FFF2-40B4-BE49-F238E27FC236}">
                <a16:creationId xmlns:a16="http://schemas.microsoft.com/office/drawing/2014/main" id="{35A2F66F-5B34-4376-90BA-C168099A66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B2CA2133-7586-4FE3-8B48-456F772ED9B2}"/>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fr-FR"/>
          </a:p>
        </p:txBody>
      </p:sp>
      <p:sp>
        <p:nvSpPr>
          <p:cNvPr id="7" name="عنصر نائب للتاريخ 6">
            <a:extLst>
              <a:ext uri="{FF2B5EF4-FFF2-40B4-BE49-F238E27FC236}">
                <a16:creationId xmlns:a16="http://schemas.microsoft.com/office/drawing/2014/main" id="{8D2E3FE4-500D-41BF-8B85-FFC02CD73A4F}"/>
              </a:ext>
            </a:extLst>
          </p:cNvPr>
          <p:cNvSpPr>
            <a:spLocks noGrp="1"/>
          </p:cNvSpPr>
          <p:nvPr>
            <p:ph type="dt" sz="half" idx="10"/>
          </p:nvPr>
        </p:nvSpPr>
        <p:spPr/>
        <p:txBody>
          <a:bodyPr/>
          <a:lstStyle/>
          <a:p>
            <a:fld id="{66E1D5C7-F1BB-4FEC-BDAD-DA09F7B9A62B}" type="datetimeFigureOut">
              <a:rPr lang="fr-FR" smtClean="0"/>
              <a:t>16/04/2024</a:t>
            </a:fld>
            <a:endParaRPr lang="fr-FR"/>
          </a:p>
        </p:txBody>
      </p:sp>
      <p:sp>
        <p:nvSpPr>
          <p:cNvPr id="8" name="عنصر نائب للتذييل 7">
            <a:extLst>
              <a:ext uri="{FF2B5EF4-FFF2-40B4-BE49-F238E27FC236}">
                <a16:creationId xmlns:a16="http://schemas.microsoft.com/office/drawing/2014/main" id="{7C826011-8B50-45A9-B4E3-B1219762298B}"/>
              </a:ext>
            </a:extLst>
          </p:cNvPr>
          <p:cNvSpPr>
            <a:spLocks noGrp="1"/>
          </p:cNvSpPr>
          <p:nvPr>
            <p:ph type="ftr" sz="quarter" idx="11"/>
          </p:nvPr>
        </p:nvSpPr>
        <p:spPr/>
        <p:txBody>
          <a:bodyPr/>
          <a:lstStyle/>
          <a:p>
            <a:endParaRPr lang="fr-FR"/>
          </a:p>
        </p:txBody>
      </p:sp>
      <p:sp>
        <p:nvSpPr>
          <p:cNvPr id="9" name="عنصر نائب لرقم الشريحة 8">
            <a:extLst>
              <a:ext uri="{FF2B5EF4-FFF2-40B4-BE49-F238E27FC236}">
                <a16:creationId xmlns:a16="http://schemas.microsoft.com/office/drawing/2014/main" id="{83F1B686-E505-4A79-9174-C59A27181414}"/>
              </a:ext>
            </a:extLst>
          </p:cNvPr>
          <p:cNvSpPr>
            <a:spLocks noGrp="1"/>
          </p:cNvSpPr>
          <p:nvPr>
            <p:ph type="sldNum" sz="quarter" idx="12"/>
          </p:nvPr>
        </p:nvSpPr>
        <p:spPr/>
        <p:txBody>
          <a:bodyPr/>
          <a:lstStyle/>
          <a:p>
            <a:fld id="{F82F43A3-60EE-429F-8E1F-AFC7FBB357BF}" type="slidenum">
              <a:rPr lang="fr-FR" smtClean="0"/>
              <a:t>‹#›</a:t>
            </a:fld>
            <a:endParaRPr lang="fr-FR"/>
          </a:p>
        </p:txBody>
      </p:sp>
    </p:spTree>
    <p:extLst>
      <p:ext uri="{BB962C8B-B14F-4D97-AF65-F5344CB8AC3E}">
        <p14:creationId xmlns:p14="http://schemas.microsoft.com/office/powerpoint/2010/main" val="3918203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C0343F9-94AA-42E6-927E-7E9C1CBED159}"/>
              </a:ext>
            </a:extLst>
          </p:cNvPr>
          <p:cNvSpPr>
            <a:spLocks noGrp="1"/>
          </p:cNvSpPr>
          <p:nvPr>
            <p:ph type="title"/>
          </p:nvPr>
        </p:nvSpPr>
        <p:spPr/>
        <p:txBody>
          <a:bodyPr/>
          <a:lstStyle/>
          <a:p>
            <a:r>
              <a:rPr lang="ar-SA"/>
              <a:t>انقر لتحرير نمط عنوان الشكل الرئيسي</a:t>
            </a:r>
            <a:endParaRPr lang="fr-FR"/>
          </a:p>
        </p:txBody>
      </p:sp>
      <p:sp>
        <p:nvSpPr>
          <p:cNvPr id="3" name="عنصر نائب للتاريخ 2">
            <a:extLst>
              <a:ext uri="{FF2B5EF4-FFF2-40B4-BE49-F238E27FC236}">
                <a16:creationId xmlns:a16="http://schemas.microsoft.com/office/drawing/2014/main" id="{D1E07A34-A300-4AF9-AAAA-C8FD99F30043}"/>
              </a:ext>
            </a:extLst>
          </p:cNvPr>
          <p:cNvSpPr>
            <a:spLocks noGrp="1"/>
          </p:cNvSpPr>
          <p:nvPr>
            <p:ph type="dt" sz="half" idx="10"/>
          </p:nvPr>
        </p:nvSpPr>
        <p:spPr/>
        <p:txBody>
          <a:bodyPr/>
          <a:lstStyle/>
          <a:p>
            <a:fld id="{66E1D5C7-F1BB-4FEC-BDAD-DA09F7B9A62B}" type="datetimeFigureOut">
              <a:rPr lang="fr-FR" smtClean="0"/>
              <a:t>16/04/2024</a:t>
            </a:fld>
            <a:endParaRPr lang="fr-FR"/>
          </a:p>
        </p:txBody>
      </p:sp>
      <p:sp>
        <p:nvSpPr>
          <p:cNvPr id="4" name="عنصر نائب للتذييل 3">
            <a:extLst>
              <a:ext uri="{FF2B5EF4-FFF2-40B4-BE49-F238E27FC236}">
                <a16:creationId xmlns:a16="http://schemas.microsoft.com/office/drawing/2014/main" id="{A99129FE-AE33-412D-A18F-319D98BD9D94}"/>
              </a:ext>
            </a:extLst>
          </p:cNvPr>
          <p:cNvSpPr>
            <a:spLocks noGrp="1"/>
          </p:cNvSpPr>
          <p:nvPr>
            <p:ph type="ftr" sz="quarter" idx="11"/>
          </p:nvPr>
        </p:nvSpPr>
        <p:spPr/>
        <p:txBody>
          <a:bodyPr/>
          <a:lstStyle/>
          <a:p>
            <a:endParaRPr lang="fr-FR"/>
          </a:p>
        </p:txBody>
      </p:sp>
      <p:sp>
        <p:nvSpPr>
          <p:cNvPr id="5" name="عنصر نائب لرقم الشريحة 4">
            <a:extLst>
              <a:ext uri="{FF2B5EF4-FFF2-40B4-BE49-F238E27FC236}">
                <a16:creationId xmlns:a16="http://schemas.microsoft.com/office/drawing/2014/main" id="{45EEED19-0E01-4BA4-B0F4-40536A2F3BB0}"/>
              </a:ext>
            </a:extLst>
          </p:cNvPr>
          <p:cNvSpPr>
            <a:spLocks noGrp="1"/>
          </p:cNvSpPr>
          <p:nvPr>
            <p:ph type="sldNum" sz="quarter" idx="12"/>
          </p:nvPr>
        </p:nvSpPr>
        <p:spPr/>
        <p:txBody>
          <a:bodyPr/>
          <a:lstStyle/>
          <a:p>
            <a:fld id="{F82F43A3-60EE-429F-8E1F-AFC7FBB357BF}" type="slidenum">
              <a:rPr lang="fr-FR" smtClean="0"/>
              <a:t>‹#›</a:t>
            </a:fld>
            <a:endParaRPr lang="fr-FR"/>
          </a:p>
        </p:txBody>
      </p:sp>
    </p:spTree>
    <p:extLst>
      <p:ext uri="{BB962C8B-B14F-4D97-AF65-F5344CB8AC3E}">
        <p14:creationId xmlns:p14="http://schemas.microsoft.com/office/powerpoint/2010/main" val="3044488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DA11441C-61A2-4483-9BB5-62DC006A067C}"/>
              </a:ext>
            </a:extLst>
          </p:cNvPr>
          <p:cNvSpPr>
            <a:spLocks noGrp="1"/>
          </p:cNvSpPr>
          <p:nvPr>
            <p:ph type="dt" sz="half" idx="10"/>
          </p:nvPr>
        </p:nvSpPr>
        <p:spPr/>
        <p:txBody>
          <a:bodyPr/>
          <a:lstStyle/>
          <a:p>
            <a:fld id="{66E1D5C7-F1BB-4FEC-BDAD-DA09F7B9A62B}" type="datetimeFigureOut">
              <a:rPr lang="fr-FR" smtClean="0"/>
              <a:t>16/04/2024</a:t>
            </a:fld>
            <a:endParaRPr lang="fr-FR"/>
          </a:p>
        </p:txBody>
      </p:sp>
      <p:sp>
        <p:nvSpPr>
          <p:cNvPr id="3" name="عنصر نائب للتذييل 2">
            <a:extLst>
              <a:ext uri="{FF2B5EF4-FFF2-40B4-BE49-F238E27FC236}">
                <a16:creationId xmlns:a16="http://schemas.microsoft.com/office/drawing/2014/main" id="{7184C666-FBC4-4870-97A5-FF401E1650E0}"/>
              </a:ext>
            </a:extLst>
          </p:cNvPr>
          <p:cNvSpPr>
            <a:spLocks noGrp="1"/>
          </p:cNvSpPr>
          <p:nvPr>
            <p:ph type="ftr" sz="quarter" idx="11"/>
          </p:nvPr>
        </p:nvSpPr>
        <p:spPr/>
        <p:txBody>
          <a:bodyPr/>
          <a:lstStyle/>
          <a:p>
            <a:endParaRPr lang="fr-FR"/>
          </a:p>
        </p:txBody>
      </p:sp>
      <p:sp>
        <p:nvSpPr>
          <p:cNvPr id="4" name="عنصر نائب لرقم الشريحة 3">
            <a:extLst>
              <a:ext uri="{FF2B5EF4-FFF2-40B4-BE49-F238E27FC236}">
                <a16:creationId xmlns:a16="http://schemas.microsoft.com/office/drawing/2014/main" id="{32509C94-F6AB-44AC-A56C-CB4BC3ACF681}"/>
              </a:ext>
            </a:extLst>
          </p:cNvPr>
          <p:cNvSpPr>
            <a:spLocks noGrp="1"/>
          </p:cNvSpPr>
          <p:nvPr>
            <p:ph type="sldNum" sz="quarter" idx="12"/>
          </p:nvPr>
        </p:nvSpPr>
        <p:spPr/>
        <p:txBody>
          <a:bodyPr/>
          <a:lstStyle/>
          <a:p>
            <a:fld id="{F82F43A3-60EE-429F-8E1F-AFC7FBB357BF}" type="slidenum">
              <a:rPr lang="fr-FR" smtClean="0"/>
              <a:t>‹#›</a:t>
            </a:fld>
            <a:endParaRPr lang="fr-FR"/>
          </a:p>
        </p:txBody>
      </p:sp>
    </p:spTree>
    <p:extLst>
      <p:ext uri="{BB962C8B-B14F-4D97-AF65-F5344CB8AC3E}">
        <p14:creationId xmlns:p14="http://schemas.microsoft.com/office/powerpoint/2010/main" val="1332344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3F3D94D-FD7C-459A-A2E6-3D1C183DCCE7}"/>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fr-FR"/>
          </a:p>
        </p:txBody>
      </p:sp>
      <p:sp>
        <p:nvSpPr>
          <p:cNvPr id="3" name="عنصر نائب للمحتوى 2">
            <a:extLst>
              <a:ext uri="{FF2B5EF4-FFF2-40B4-BE49-F238E27FC236}">
                <a16:creationId xmlns:a16="http://schemas.microsoft.com/office/drawing/2014/main" id="{D30801A5-5915-4589-BFC9-BAB9585D05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fr-FR"/>
          </a:p>
        </p:txBody>
      </p:sp>
      <p:sp>
        <p:nvSpPr>
          <p:cNvPr id="4" name="عنصر نائب للنص 3">
            <a:extLst>
              <a:ext uri="{FF2B5EF4-FFF2-40B4-BE49-F238E27FC236}">
                <a16:creationId xmlns:a16="http://schemas.microsoft.com/office/drawing/2014/main" id="{832E2285-C4ED-4493-ABFF-5A6CA99C04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558FC09C-36AC-42E8-AA31-8921F6CE0503}"/>
              </a:ext>
            </a:extLst>
          </p:cNvPr>
          <p:cNvSpPr>
            <a:spLocks noGrp="1"/>
          </p:cNvSpPr>
          <p:nvPr>
            <p:ph type="dt" sz="half" idx="10"/>
          </p:nvPr>
        </p:nvSpPr>
        <p:spPr/>
        <p:txBody>
          <a:bodyPr/>
          <a:lstStyle/>
          <a:p>
            <a:fld id="{66E1D5C7-F1BB-4FEC-BDAD-DA09F7B9A62B}" type="datetimeFigureOut">
              <a:rPr lang="fr-FR" smtClean="0"/>
              <a:t>16/04/2024</a:t>
            </a:fld>
            <a:endParaRPr lang="fr-FR"/>
          </a:p>
        </p:txBody>
      </p:sp>
      <p:sp>
        <p:nvSpPr>
          <p:cNvPr id="6" name="عنصر نائب للتذييل 5">
            <a:extLst>
              <a:ext uri="{FF2B5EF4-FFF2-40B4-BE49-F238E27FC236}">
                <a16:creationId xmlns:a16="http://schemas.microsoft.com/office/drawing/2014/main" id="{FC7505E9-2BAA-4C3B-856E-95AACAB9BFFC}"/>
              </a:ext>
            </a:extLst>
          </p:cNvPr>
          <p:cNvSpPr>
            <a:spLocks noGrp="1"/>
          </p:cNvSpPr>
          <p:nvPr>
            <p:ph type="ftr" sz="quarter" idx="11"/>
          </p:nvPr>
        </p:nvSpPr>
        <p:spPr/>
        <p:txBody>
          <a:bodyPr/>
          <a:lstStyle/>
          <a:p>
            <a:endParaRPr lang="fr-FR"/>
          </a:p>
        </p:txBody>
      </p:sp>
      <p:sp>
        <p:nvSpPr>
          <p:cNvPr id="7" name="عنصر نائب لرقم الشريحة 6">
            <a:extLst>
              <a:ext uri="{FF2B5EF4-FFF2-40B4-BE49-F238E27FC236}">
                <a16:creationId xmlns:a16="http://schemas.microsoft.com/office/drawing/2014/main" id="{456E9438-F895-416E-B167-1095AF3EE8BB}"/>
              </a:ext>
            </a:extLst>
          </p:cNvPr>
          <p:cNvSpPr>
            <a:spLocks noGrp="1"/>
          </p:cNvSpPr>
          <p:nvPr>
            <p:ph type="sldNum" sz="quarter" idx="12"/>
          </p:nvPr>
        </p:nvSpPr>
        <p:spPr/>
        <p:txBody>
          <a:bodyPr/>
          <a:lstStyle/>
          <a:p>
            <a:fld id="{F82F43A3-60EE-429F-8E1F-AFC7FBB357BF}" type="slidenum">
              <a:rPr lang="fr-FR" smtClean="0"/>
              <a:t>‹#›</a:t>
            </a:fld>
            <a:endParaRPr lang="fr-FR"/>
          </a:p>
        </p:txBody>
      </p:sp>
    </p:spTree>
    <p:extLst>
      <p:ext uri="{BB962C8B-B14F-4D97-AF65-F5344CB8AC3E}">
        <p14:creationId xmlns:p14="http://schemas.microsoft.com/office/powerpoint/2010/main" val="2725814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6B4A46F-88CB-44AA-A905-24DB7024205B}"/>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fr-FR"/>
          </a:p>
        </p:txBody>
      </p:sp>
      <p:sp>
        <p:nvSpPr>
          <p:cNvPr id="3" name="عنصر نائب للصورة 2">
            <a:extLst>
              <a:ext uri="{FF2B5EF4-FFF2-40B4-BE49-F238E27FC236}">
                <a16:creationId xmlns:a16="http://schemas.microsoft.com/office/drawing/2014/main" id="{EE808F53-ED6B-4318-A06A-28478F2D71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عنصر نائب للنص 3">
            <a:extLst>
              <a:ext uri="{FF2B5EF4-FFF2-40B4-BE49-F238E27FC236}">
                <a16:creationId xmlns:a16="http://schemas.microsoft.com/office/drawing/2014/main" id="{EAB4C476-22AC-423E-82AA-9586C53667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643418A5-0ABF-455A-BFD9-2CF63910BEFE}"/>
              </a:ext>
            </a:extLst>
          </p:cNvPr>
          <p:cNvSpPr>
            <a:spLocks noGrp="1"/>
          </p:cNvSpPr>
          <p:nvPr>
            <p:ph type="dt" sz="half" idx="10"/>
          </p:nvPr>
        </p:nvSpPr>
        <p:spPr/>
        <p:txBody>
          <a:bodyPr/>
          <a:lstStyle/>
          <a:p>
            <a:fld id="{66E1D5C7-F1BB-4FEC-BDAD-DA09F7B9A62B}" type="datetimeFigureOut">
              <a:rPr lang="fr-FR" smtClean="0"/>
              <a:t>16/04/2024</a:t>
            </a:fld>
            <a:endParaRPr lang="fr-FR"/>
          </a:p>
        </p:txBody>
      </p:sp>
      <p:sp>
        <p:nvSpPr>
          <p:cNvPr id="6" name="عنصر نائب للتذييل 5">
            <a:extLst>
              <a:ext uri="{FF2B5EF4-FFF2-40B4-BE49-F238E27FC236}">
                <a16:creationId xmlns:a16="http://schemas.microsoft.com/office/drawing/2014/main" id="{3CDB28C2-6F48-49B4-8860-05378D493D9A}"/>
              </a:ext>
            </a:extLst>
          </p:cNvPr>
          <p:cNvSpPr>
            <a:spLocks noGrp="1"/>
          </p:cNvSpPr>
          <p:nvPr>
            <p:ph type="ftr" sz="quarter" idx="11"/>
          </p:nvPr>
        </p:nvSpPr>
        <p:spPr/>
        <p:txBody>
          <a:bodyPr/>
          <a:lstStyle/>
          <a:p>
            <a:endParaRPr lang="fr-FR"/>
          </a:p>
        </p:txBody>
      </p:sp>
      <p:sp>
        <p:nvSpPr>
          <p:cNvPr id="7" name="عنصر نائب لرقم الشريحة 6">
            <a:extLst>
              <a:ext uri="{FF2B5EF4-FFF2-40B4-BE49-F238E27FC236}">
                <a16:creationId xmlns:a16="http://schemas.microsoft.com/office/drawing/2014/main" id="{EA4151AE-6794-4294-8DE5-0245356E590E}"/>
              </a:ext>
            </a:extLst>
          </p:cNvPr>
          <p:cNvSpPr>
            <a:spLocks noGrp="1"/>
          </p:cNvSpPr>
          <p:nvPr>
            <p:ph type="sldNum" sz="quarter" idx="12"/>
          </p:nvPr>
        </p:nvSpPr>
        <p:spPr/>
        <p:txBody>
          <a:bodyPr/>
          <a:lstStyle/>
          <a:p>
            <a:fld id="{F82F43A3-60EE-429F-8E1F-AFC7FBB357BF}" type="slidenum">
              <a:rPr lang="fr-FR" smtClean="0"/>
              <a:t>‹#›</a:t>
            </a:fld>
            <a:endParaRPr lang="fr-FR"/>
          </a:p>
        </p:txBody>
      </p:sp>
    </p:spTree>
    <p:extLst>
      <p:ext uri="{BB962C8B-B14F-4D97-AF65-F5344CB8AC3E}">
        <p14:creationId xmlns:p14="http://schemas.microsoft.com/office/powerpoint/2010/main" val="1176907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43A6C779-0495-4915-8088-1FE4AA37B214}"/>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fr-FR"/>
          </a:p>
        </p:txBody>
      </p:sp>
      <p:sp>
        <p:nvSpPr>
          <p:cNvPr id="3" name="عنصر نائب للنص 2">
            <a:extLst>
              <a:ext uri="{FF2B5EF4-FFF2-40B4-BE49-F238E27FC236}">
                <a16:creationId xmlns:a16="http://schemas.microsoft.com/office/drawing/2014/main" id="{5871F62A-C554-4CFC-B11D-FA7CC80BEC07}"/>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fr-FR"/>
          </a:p>
        </p:txBody>
      </p:sp>
      <p:sp>
        <p:nvSpPr>
          <p:cNvPr id="4" name="عنصر نائب للتاريخ 3">
            <a:extLst>
              <a:ext uri="{FF2B5EF4-FFF2-40B4-BE49-F238E27FC236}">
                <a16:creationId xmlns:a16="http://schemas.microsoft.com/office/drawing/2014/main" id="{F4B82E7F-1B28-47F6-BA78-A93F12425FBD}"/>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6E1D5C7-F1BB-4FEC-BDAD-DA09F7B9A62B}" type="datetimeFigureOut">
              <a:rPr lang="fr-FR" smtClean="0"/>
              <a:t>16/04/2024</a:t>
            </a:fld>
            <a:endParaRPr lang="fr-FR"/>
          </a:p>
        </p:txBody>
      </p:sp>
      <p:sp>
        <p:nvSpPr>
          <p:cNvPr id="5" name="عنصر نائب للتذييل 4">
            <a:extLst>
              <a:ext uri="{FF2B5EF4-FFF2-40B4-BE49-F238E27FC236}">
                <a16:creationId xmlns:a16="http://schemas.microsoft.com/office/drawing/2014/main" id="{49D4454D-4C35-4D64-A769-B35D5CCD60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r-FR"/>
          </a:p>
        </p:txBody>
      </p:sp>
      <p:sp>
        <p:nvSpPr>
          <p:cNvPr id="6" name="عنصر نائب لرقم الشريحة 5">
            <a:extLst>
              <a:ext uri="{FF2B5EF4-FFF2-40B4-BE49-F238E27FC236}">
                <a16:creationId xmlns:a16="http://schemas.microsoft.com/office/drawing/2014/main" id="{5C867BB3-3588-4938-AB9F-E4CC825F9637}"/>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82F43A3-60EE-429F-8E1F-AFC7FBB357BF}" type="slidenum">
              <a:rPr lang="fr-FR" smtClean="0"/>
              <a:t>‹#›</a:t>
            </a:fld>
            <a:endParaRPr lang="fr-FR"/>
          </a:p>
        </p:txBody>
      </p:sp>
    </p:spTree>
    <p:extLst>
      <p:ext uri="{BB962C8B-B14F-4D97-AF65-F5344CB8AC3E}">
        <p14:creationId xmlns:p14="http://schemas.microsoft.com/office/powerpoint/2010/main" val="3154231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a:extLst>
              <a:ext uri="{FF2B5EF4-FFF2-40B4-BE49-F238E27FC236}">
                <a16:creationId xmlns:a16="http://schemas.microsoft.com/office/drawing/2014/main" id="{0440D8EE-0E15-4E36-AA82-F5E53642A64B}"/>
              </a:ext>
            </a:extLst>
          </p:cNvPr>
          <p:cNvSpPr/>
          <p:nvPr/>
        </p:nvSpPr>
        <p:spPr>
          <a:xfrm>
            <a:off x="4641232" y="291861"/>
            <a:ext cx="3214338" cy="369326"/>
          </a:xfrm>
          <a:prstGeom prst="rect">
            <a:avLst/>
          </a:prstGeom>
          <a:noFill/>
        </p:spPr>
        <p:txBody>
          <a:bodyPr wrap="none" lIns="91440" tIns="45720" rIns="91440" bIns="45720">
            <a:spAutoFit/>
          </a:bodyPr>
          <a:lstStyle/>
          <a:p>
            <a:pPr algn="ctr"/>
            <a:r>
              <a:rPr cap="none"/>
              <a:t>الجمهورية الجزائرية الديمقراطية الشعبية </a:t>
            </a:r>
          </a:p>
        </p:txBody>
      </p:sp>
      <p:sp>
        <p:nvSpPr>
          <p:cNvPr id="7" name="مستطيل 6">
            <a:extLst>
              <a:ext uri="{FF2B5EF4-FFF2-40B4-BE49-F238E27FC236}">
                <a16:creationId xmlns:a16="http://schemas.microsoft.com/office/drawing/2014/main" id="{BD86340F-AD72-4F44-8C42-EB805CCCAFE0}"/>
              </a:ext>
            </a:extLst>
          </p:cNvPr>
          <p:cNvSpPr/>
          <p:nvPr/>
        </p:nvSpPr>
        <p:spPr>
          <a:xfrm>
            <a:off x="4850424" y="649760"/>
            <a:ext cx="2795954" cy="369326"/>
          </a:xfrm>
          <a:prstGeom prst="rect">
            <a:avLst/>
          </a:prstGeom>
          <a:noFill/>
        </p:spPr>
        <p:txBody>
          <a:bodyPr wrap="none" lIns="91440" tIns="45720" rIns="91440" bIns="45720">
            <a:spAutoFit/>
          </a:bodyPr>
          <a:lstStyle/>
          <a:p>
            <a:pPr algn="ctr"/>
            <a:r>
              <a:rPr cap="none"/>
              <a:t>وزارة التعليم العالي والبحث العلمي </a:t>
            </a:r>
          </a:p>
        </p:txBody>
      </p:sp>
      <p:sp>
        <p:nvSpPr>
          <p:cNvPr id="8" name="مستطيل 7">
            <a:extLst>
              <a:ext uri="{FF2B5EF4-FFF2-40B4-BE49-F238E27FC236}">
                <a16:creationId xmlns:a16="http://schemas.microsoft.com/office/drawing/2014/main" id="{CBCDC38C-9A44-4B65-966D-9CD298B18EBD}"/>
              </a:ext>
            </a:extLst>
          </p:cNvPr>
          <p:cNvSpPr/>
          <p:nvPr/>
        </p:nvSpPr>
        <p:spPr>
          <a:xfrm>
            <a:off x="5035576" y="967196"/>
            <a:ext cx="2201237" cy="369326"/>
          </a:xfrm>
          <a:prstGeom prst="rect">
            <a:avLst/>
          </a:prstGeom>
          <a:noFill/>
        </p:spPr>
        <p:txBody>
          <a:bodyPr wrap="none" lIns="91440" tIns="45720" rIns="91440" bIns="45720">
            <a:spAutoFit/>
          </a:bodyPr>
          <a:lstStyle/>
          <a:p>
            <a:pPr algn="ctr"/>
            <a:r>
              <a:rPr cap="none"/>
              <a:t>جامعة محمد خيضر بسكرة </a:t>
            </a:r>
          </a:p>
        </p:txBody>
      </p:sp>
      <p:sp>
        <p:nvSpPr>
          <p:cNvPr id="9" name="مستطيل 8">
            <a:extLst>
              <a:ext uri="{FF2B5EF4-FFF2-40B4-BE49-F238E27FC236}">
                <a16:creationId xmlns:a16="http://schemas.microsoft.com/office/drawing/2014/main" id="{D0040899-8BB2-470E-9084-CC26FE09902D}"/>
              </a:ext>
            </a:extLst>
          </p:cNvPr>
          <p:cNvSpPr/>
          <p:nvPr/>
        </p:nvSpPr>
        <p:spPr>
          <a:xfrm>
            <a:off x="8683897" y="1853063"/>
            <a:ext cx="3007560" cy="400105"/>
          </a:xfrm>
          <a:prstGeom prst="rect">
            <a:avLst/>
          </a:prstGeom>
          <a:noFill/>
        </p:spPr>
        <p:txBody>
          <a:bodyPr wrap="none" lIns="91440" tIns="45720" rIns="91440" bIns="45720">
            <a:spAutoFit/>
          </a:bodyPr>
          <a:lstStyle/>
          <a:p>
            <a:pPr algn="ctr"/>
            <a:r>
              <a:rPr cap="none" sz="2000"/>
              <a:t>سنة ثالثة علوم التكنولوجيا والتوثيق</a:t>
            </a:r>
          </a:p>
        </p:txBody>
      </p:sp>
      <p:sp>
        <p:nvSpPr>
          <p:cNvPr id="10" name="مستطيل 9">
            <a:extLst>
              <a:ext uri="{FF2B5EF4-FFF2-40B4-BE49-F238E27FC236}">
                <a16:creationId xmlns:a16="http://schemas.microsoft.com/office/drawing/2014/main" id="{08F5F0F7-062D-485F-98F5-3E0D3848E343}"/>
              </a:ext>
            </a:extLst>
          </p:cNvPr>
          <p:cNvSpPr/>
          <p:nvPr/>
        </p:nvSpPr>
        <p:spPr>
          <a:xfrm>
            <a:off x="10220376" y="2222389"/>
            <a:ext cx="1390129" cy="400105"/>
          </a:xfrm>
          <a:prstGeom prst="rect">
            <a:avLst/>
          </a:prstGeom>
          <a:noFill/>
        </p:spPr>
        <p:txBody>
          <a:bodyPr wrap="none" lIns="91440" tIns="45720" rIns="91440" bIns="45720">
            <a:spAutoFit/>
          </a:bodyPr>
          <a:lstStyle/>
          <a:p>
            <a:pPr algn="ctr"/>
            <a:r>
              <a:rPr cap="none" sz="2000"/>
              <a:t>الفوج رقم :01</a:t>
            </a:r>
          </a:p>
        </p:txBody>
      </p:sp>
      <p:sp>
        <p:nvSpPr>
          <p:cNvPr id="11" name="مستطيل 10">
            <a:extLst>
              <a:ext uri="{FF2B5EF4-FFF2-40B4-BE49-F238E27FC236}">
                <a16:creationId xmlns:a16="http://schemas.microsoft.com/office/drawing/2014/main" id="{AA9C6838-0354-4B2E-BA21-C018613CEA6B}"/>
              </a:ext>
            </a:extLst>
          </p:cNvPr>
          <p:cNvSpPr/>
          <p:nvPr/>
        </p:nvSpPr>
        <p:spPr>
          <a:xfrm>
            <a:off x="4500855" y="2376287"/>
            <a:ext cx="3190298" cy="523223"/>
          </a:xfrm>
          <a:prstGeom prst="rect">
            <a:avLst/>
          </a:prstGeom>
          <a:noFill/>
        </p:spPr>
        <p:txBody>
          <a:bodyPr wrap="none" lIns="91440" tIns="45720" rIns="91440" bIns="45720">
            <a:spAutoFit/>
          </a:bodyPr>
          <a:lstStyle/>
          <a:p>
            <a:pPr algn="ctr"/>
            <a:r>
              <a:rPr cap="none" sz="2800"/>
              <a:t>حقوق المؤلف في الجزائر </a:t>
            </a:r>
          </a:p>
        </p:txBody>
      </p:sp>
      <p:sp>
        <p:nvSpPr>
          <p:cNvPr id="12" name="مستطيل 11">
            <a:extLst>
              <a:ext uri="{FF2B5EF4-FFF2-40B4-BE49-F238E27FC236}">
                <a16:creationId xmlns:a16="http://schemas.microsoft.com/office/drawing/2014/main" id="{3EE69E22-A8C1-443F-BA71-C12334E6F675}"/>
              </a:ext>
            </a:extLst>
          </p:cNvPr>
          <p:cNvSpPr/>
          <p:nvPr/>
        </p:nvSpPr>
        <p:spPr>
          <a:xfrm>
            <a:off x="9855696" y="3121218"/>
            <a:ext cx="1696291" cy="1015668"/>
          </a:xfrm>
          <a:prstGeom prst="rect">
            <a:avLst/>
          </a:prstGeom>
          <a:noFill/>
        </p:spPr>
        <p:txBody>
          <a:bodyPr wrap="none" lIns="91440" tIns="45720" rIns="91440" bIns="45720">
            <a:spAutoFit/>
          </a:bodyPr>
          <a:lstStyle/>
          <a:p>
            <a:pPr algn="ctr"/>
            <a:r>
              <a:rPr cap="none" sz="2000"/>
              <a:t>من اعداد :</a:t>
            </a:r>
          </a:p>
          <a:p>
            <a:pPr marL="342900" indent="-342900">
              <a:buFont typeface="Wingdings"/>
              <a:buChar char="§"/>
            </a:pPr>
            <a:r>
              <a:rPr sz="2000"/>
              <a:t>عباس عبد الله </a:t>
            </a:r>
          </a:p>
          <a:p>
            <a:pPr marL="342900" indent="-342900">
              <a:buFont typeface="Wingdings"/>
              <a:buChar char="§"/>
            </a:pPr>
            <a:r>
              <a:rPr cap="none" sz="2000"/>
              <a:t>بدري سلمي </a:t>
            </a:r>
          </a:p>
        </p:txBody>
      </p:sp>
      <p:sp>
        <p:nvSpPr>
          <p:cNvPr id="13" name="مستطيل 12">
            <a:extLst>
              <a:ext uri="{FF2B5EF4-FFF2-40B4-BE49-F238E27FC236}">
                <a16:creationId xmlns:a16="http://schemas.microsoft.com/office/drawing/2014/main" id="{A562F48F-765B-4D79-B33D-607BE3B80BDE}"/>
              </a:ext>
            </a:extLst>
          </p:cNvPr>
          <p:cNvSpPr/>
          <p:nvPr/>
        </p:nvSpPr>
        <p:spPr>
          <a:xfrm>
            <a:off x="1385357" y="3629052"/>
            <a:ext cx="1415774" cy="707887"/>
          </a:xfrm>
          <a:prstGeom prst="rect">
            <a:avLst/>
          </a:prstGeom>
          <a:noFill/>
        </p:spPr>
        <p:txBody>
          <a:bodyPr wrap="none" lIns="91440" tIns="45720" rIns="91440" bIns="45720">
            <a:spAutoFit/>
          </a:bodyPr>
          <a:lstStyle/>
          <a:p>
            <a:pPr algn="ctr"/>
            <a:r>
              <a:rPr cap="none" sz="2000"/>
              <a:t>أستاذ المقياس :</a:t>
            </a:r>
          </a:p>
          <a:p>
            <a:pPr algn="ctr"/>
            <a:r>
              <a:rPr sz="2000"/>
              <a:t>مسعودي كمال </a:t>
            </a:r>
          </a:p>
        </p:txBody>
      </p:sp>
      <p:sp>
        <p:nvSpPr>
          <p:cNvPr id="14" name="مستطيل 13">
            <a:extLst>
              <a:ext uri="{FF2B5EF4-FFF2-40B4-BE49-F238E27FC236}">
                <a16:creationId xmlns:a16="http://schemas.microsoft.com/office/drawing/2014/main" id="{ADE377AE-A40D-4B05-80A8-C2F764D3AAF8}"/>
              </a:ext>
            </a:extLst>
          </p:cNvPr>
          <p:cNvSpPr/>
          <p:nvPr/>
        </p:nvSpPr>
        <p:spPr>
          <a:xfrm>
            <a:off x="4476298" y="5690750"/>
            <a:ext cx="3544220" cy="400105"/>
          </a:xfrm>
          <a:prstGeom prst="rect">
            <a:avLst/>
          </a:prstGeom>
          <a:noFill/>
        </p:spPr>
        <p:txBody>
          <a:bodyPr wrap="square" lIns="91440" tIns="45720" rIns="91440" bIns="45720">
            <a:spAutoFit/>
          </a:bodyPr>
          <a:lstStyle/>
          <a:p>
            <a:pPr/>
            <a:r>
              <a:rPr cap="none" sz="2000"/>
              <a:t>السنة الدراسية :2023/2024</a:t>
            </a:r>
          </a:p>
        </p:txBody>
      </p:sp>
    </p:spTree>
    <p:extLst>
      <p:ext uri="{BB962C8B-B14F-4D97-AF65-F5344CB8AC3E}">
        <p14:creationId xmlns:p14="http://schemas.microsoft.com/office/powerpoint/2010/main" val="4171337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لمحتوى 4">
            <a:extLst>
              <a:ext uri="{FF2B5EF4-FFF2-40B4-BE49-F238E27FC236}">
                <a16:creationId xmlns:a16="http://schemas.microsoft.com/office/drawing/2014/main" id="{238683C0-B053-4049-8B38-C80C39A01360}"/>
              </a:ext>
            </a:extLst>
          </p:cNvPr>
          <p:cNvSpPr>
            <a:spLocks noGrp="1"/>
          </p:cNvSpPr>
          <p:nvPr>
            <p:ph idx="1"/>
          </p:nvPr>
        </p:nvSpPr>
        <p:spPr>
          <a:xfrm>
            <a:off x="440261" y="216963"/>
            <a:ext cx="11472332" cy="6412436"/>
          </a:xfrm>
        </p:spPr>
        <p:txBody>
          <a:bodyPr>
            <a:normAutofit fontScale="25000" lnSpcReduction="20000"/>
          </a:bodyPr>
          <a:lstStyle/>
          <a:p>
            <a:pPr>
              <a:lnSpc>
                <a:spcPct val="170000"/>
              </a:lnSpc>
            </a:pPr>
            <a:r>
              <a:rPr b="1" sz="11200">
                <a:solidFill>
                  <a:srgbClr val="FF0000"/>
                </a:solidFill>
              </a:rPr>
              <a:t>مقدمة : </a:t>
            </a:r>
          </a:p>
          <a:p>
            <a:pPr marL="0" indent="0">
              <a:lnSpc>
                <a:spcPct val="170000"/>
              </a:lnSpc>
              <a:buNone/>
            </a:pPr>
            <a:r>
              <a:rPr sz="7200"/>
              <a:t>تلعب السلطة القضائية دورا محوريا في التنظيم العام للمجتمعات الحديثة وعلى قدر فعالية هذا الدور تستقر الحياة في المجتمع وتتقلص الى حد كبير درجة الاحتقان الاجتماعي ، كيف لا وهذا الدور يتمثل في ضمان احترام التشريعات التي تحمى الحقوق والحريات ولعل من أهم الحقوق التي يتعين توفير الحماية لها تلك الحقوق التي ترتبط بأسمى ما يملكه الإنسان وهو العقل في إبداعاته وتجلياته الفكرية ، ومن هنا نطرح التساؤل التالي:</a:t>
            </a:r>
          </a:p>
          <a:p>
            <a:pPr>
              <a:lnSpc>
                <a:spcPct val="170000"/>
              </a:lnSpc>
            </a:pPr>
            <a:r>
              <a:rPr sz="7200"/>
              <a:t>فيما تتمثل حقوق المؤلف في الجزائر؟</a:t>
            </a:r>
          </a:p>
          <a:p>
            <a:pPr marL="0" indent="0">
              <a:lnSpc>
                <a:spcPct val="170000"/>
              </a:lnSpc>
              <a:buNone/>
            </a:pPr>
            <a:r>
              <a:rPr b="1" sz="7200">
                <a:solidFill>
                  <a:srgbClr val="FF0000"/>
                </a:solidFill>
              </a:rPr>
              <a:t>1- مفهوم المؤلف في التشريع الجزائري:</a:t>
            </a:r>
          </a:p>
          <a:p>
            <a:pPr marL="0" indent="0">
              <a:lnSpc>
                <a:spcPct val="170000"/>
              </a:lnSpc>
              <a:buNone/>
            </a:pPr>
            <a:r>
              <a:rPr sz="7200"/>
              <a:t>	لقد عرف المشرع الجزائري المؤلف في الأمر 03 - 05 المتعلق بحقوق المؤلف والحقوق المجاورة في المادة 12 منه كما يلي :</a:t>
            </a:r>
          </a:p>
          <a:p>
            <a:pPr>
              <a:lnSpc>
                <a:spcPct val="170000"/>
              </a:lnSpc>
            </a:pPr>
            <a:r>
              <a:rPr sz="7200"/>
              <a:t>يعتبر مؤلف مصنف أدبي أو فني في مفهوم هذا الأمر : الشخص الطبيعي الذي أبدعه يمكن اعتبار الشخص المعنوي مؤلف في الحالات المنصوص عليها في هذا الأمر فالمشرع الجزائري أولى أهمية للمؤلف وحقوقه وحاول حمايتها فأعطى لها تشريعات خاصة ففي المادة 12 من الامر - 03 - 05 أضفي صفة المؤلف على من يقوم بالإبداع إذ اعتبره شرط جوهري</a:t>
            </a:r>
          </a:p>
          <a:p>
            <a:pPr marL="0" indent="0">
              <a:lnSpc>
                <a:spcPct val="170000"/>
              </a:lnSpc>
              <a:buNone/>
            </a:pPr>
            <a:r>
              <a:rPr b="1" sz="7200">
                <a:solidFill>
                  <a:srgbClr val="FF0000"/>
                </a:solidFill>
              </a:rPr>
              <a:t>2- أنواع حقوق المؤلف</a:t>
            </a:r>
          </a:p>
          <a:p>
            <a:pPr marL="0" indent="0">
              <a:lnSpc>
                <a:spcPct val="170000"/>
              </a:lnSpc>
              <a:buNone/>
            </a:pPr>
            <a:r>
              <a:rPr sz="7200"/>
              <a:t>  يمكن تقسيم حق المؤلف إلى قسمين:</a:t>
            </a:r>
          </a:p>
          <a:p>
            <a:pPr/>
          </a:p>
        </p:txBody>
      </p:sp>
    </p:spTree>
    <p:extLst>
      <p:ext uri="{BB962C8B-B14F-4D97-AF65-F5344CB8AC3E}">
        <p14:creationId xmlns:p14="http://schemas.microsoft.com/office/powerpoint/2010/main" val="3180761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5B0D78B6-B5F9-4509-9F41-6ADFA02E040F}"/>
              </a:ext>
            </a:extLst>
          </p:cNvPr>
          <p:cNvSpPr txBox="1"/>
          <p:nvPr/>
        </p:nvSpPr>
        <p:spPr>
          <a:xfrm>
            <a:off x="0" y="453823"/>
            <a:ext cx="11895669" cy="5950353"/>
          </a:xfrm>
          <a:prstGeom prst="rect">
            <a:avLst/>
          </a:prstGeom>
          <a:noFill/>
        </p:spPr>
        <p:txBody>
          <a:bodyPr wrap="square">
            <a:spAutoFit/>
          </a:bodyPr>
          <a:lstStyle/>
          <a:p>
            <a:pPr>
              <a:lnSpc>
                <a:spcPct val="150000"/>
              </a:lnSpc>
            </a:pPr>
            <a:r>
              <a:rPr b="1" sz="2000">
                <a:solidFill>
                  <a:srgbClr val="FF0000"/>
                </a:solidFill>
              </a:rPr>
              <a:t>2-1- الحقوق المالية ( المادية ) : </a:t>
            </a:r>
            <a:r>
              <a:rPr/>
              <a:t>هي الحقوق التي ترد للمؤلف على مصنفه ويؤدي تمتعه بهذه الحقوق الى المحافظة على العوائد المالية الناتجة عن استغلال المؤلف لمصنفه بالطريقة التي يراها مناسبة دون مزاحمة غيره وهذه الحقوق</a:t>
            </a:r>
          </a:p>
          <a:p>
            <a:pPr>
              <a:lnSpc>
                <a:spcPct val="150000"/>
              </a:lnSpc>
            </a:pPr>
            <a:r>
              <a:rPr/>
              <a:t>تمثل في :</a:t>
            </a:r>
          </a:p>
          <a:p>
            <a:pPr>
              <a:lnSpc>
                <a:spcPct val="150000"/>
              </a:lnSpc>
            </a:pPr>
            <a:r>
              <a:rPr/>
              <a:t>- حق الأداء العلني</a:t>
            </a:r>
          </a:p>
          <a:p>
            <a:pPr>
              <a:lnSpc>
                <a:spcPct val="150000"/>
              </a:lnSpc>
            </a:pPr>
            <a:r>
              <a:rPr/>
              <a:t>- حق النشر والتوزيع</a:t>
            </a:r>
          </a:p>
          <a:p>
            <a:pPr marL="285750" indent="-285750">
              <a:lnSpc>
                <a:spcPct val="150000"/>
              </a:lnSpc>
              <a:buChar char="-"/>
            </a:pPr>
            <a:r>
              <a:rPr/>
              <a:t>حق الترجمة</a:t>
            </a:r>
          </a:p>
          <a:p>
            <a:pPr marL="285750" indent="-285750">
              <a:lnSpc>
                <a:spcPct val="150000"/>
              </a:lnSpc>
              <a:buChar char="-"/>
            </a:pPr>
            <a:r>
              <a:rPr/>
              <a:t>حق التتبع</a:t>
            </a:r>
          </a:p>
          <a:p>
            <a:pPr>
              <a:lnSpc>
                <a:spcPct val="150000"/>
              </a:lnSpc>
            </a:pPr>
            <a:r>
              <a:rPr b="1" sz="2000">
                <a:solidFill>
                  <a:srgbClr val="FF0000"/>
                </a:solidFill>
              </a:rPr>
              <a:t>2-2- الحقوق الادبية ( المعنوية ) : </a:t>
            </a:r>
            <a:r>
              <a:rPr/>
              <a:t>هي أن تنسب الفكرة الابتكارية الى الشخص المبتكر وله الحق في الكشف عنها للعامة وهي من الحقوق المرتبطة ارتباطا</a:t>
            </a:r>
          </a:p>
          <a:p>
            <a:pPr>
              <a:lnSpc>
                <a:spcPct val="150000"/>
              </a:lnSpc>
            </a:pPr>
            <a:r>
              <a:rPr/>
              <a:t>أبديا بالمؤلف ويمكن إجمالها في ما يلي :</a:t>
            </a:r>
          </a:p>
          <a:p>
            <a:pPr marL="285750" indent="-285750">
              <a:lnSpc>
                <a:spcPct val="150000"/>
              </a:lnSpc>
              <a:buChar char="-"/>
            </a:pPr>
            <a:r>
              <a:rPr/>
              <a:t>الحق في نسبة المؤلف لصاحبه</a:t>
            </a:r>
          </a:p>
          <a:p>
            <a:pPr marL="285750" indent="-285750">
              <a:lnSpc>
                <a:spcPct val="150000"/>
              </a:lnSpc>
              <a:buChar char="-"/>
            </a:pPr>
            <a:r>
              <a:rPr/>
              <a:t>الحق في تقرير نشر مصنفه</a:t>
            </a:r>
          </a:p>
          <a:p>
            <a:pPr>
              <a:lnSpc>
                <a:spcPct val="150000"/>
              </a:lnSpc>
            </a:pPr>
            <a:r>
              <a:rPr/>
              <a:t>- الحق في إجراء أي تعديل على مصفه</a:t>
            </a:r>
          </a:p>
          <a:p>
            <a:pPr marL="285750" indent="-285750">
              <a:lnSpc>
                <a:spcPct val="150000"/>
              </a:lnSpc>
              <a:buChar char="-"/>
            </a:pPr>
            <a:r>
              <a:rPr/>
              <a:t>الحق في سحب مصنفه </a:t>
            </a:r>
          </a:p>
          <a:p>
            <a:pPr marL="285750" indent="-285750">
              <a:lnSpc>
                <a:spcPct val="150000"/>
              </a:lnSpc>
              <a:buChar char="-"/>
            </a:pPr>
            <a:r>
              <a:rPr/>
              <a:t>الحق في دفع أي اعتداء على مصنفة</a:t>
            </a:r>
          </a:p>
        </p:txBody>
      </p:sp>
    </p:spTree>
    <p:extLst>
      <p:ext uri="{BB962C8B-B14F-4D97-AF65-F5344CB8AC3E}">
        <p14:creationId xmlns:p14="http://schemas.microsoft.com/office/powerpoint/2010/main" val="576569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3AC5D8B5-EB83-41C7-B2A3-BC164B0BD629}"/>
              </a:ext>
            </a:extLst>
          </p:cNvPr>
          <p:cNvSpPr txBox="1"/>
          <p:nvPr/>
        </p:nvSpPr>
        <p:spPr>
          <a:xfrm>
            <a:off x="2667004" y="476915"/>
            <a:ext cx="8915400" cy="5904183"/>
          </a:xfrm>
          <a:prstGeom prst="rect">
            <a:avLst/>
          </a:prstGeom>
          <a:noFill/>
        </p:spPr>
        <p:txBody>
          <a:bodyPr wrap="square">
            <a:spAutoFit/>
          </a:bodyPr>
          <a:lstStyle/>
          <a:p>
            <a:pPr>
              <a:lnSpc>
                <a:spcPct val="150000"/>
              </a:lnSpc>
            </a:pPr>
            <a:r>
              <a:rPr b="1" sz="2000">
                <a:solidFill>
                  <a:srgbClr val="FF0000"/>
                </a:solidFill>
              </a:rPr>
              <a:t> 3- المصنفات المشمولة بحماية حق المؤلف:</a:t>
            </a:r>
          </a:p>
          <a:p>
            <a:pPr>
              <a:lnSpc>
                <a:spcPct val="150000"/>
              </a:lnSpc>
            </a:pPr>
            <a:r>
              <a:rPr/>
              <a:t>نعني بالمصنف في مجال حق المؤلف جميع صور الابتكارات الفكرية الأصلية</a:t>
            </a:r>
          </a:p>
          <a:p>
            <a:pPr>
              <a:lnSpc>
                <a:spcPct val="150000"/>
              </a:lnSpc>
            </a:pPr>
            <a:r>
              <a:rPr/>
              <a:t>التي يتم التعبير عنها في شكل قابل للاستنساخ وهو جميع صور الإبداع الفكري في مجالات الآداب والفنون والعلوم</a:t>
            </a:r>
          </a:p>
          <a:p>
            <a:pPr>
              <a:lnSpc>
                <a:spcPct val="150000"/>
              </a:lnSpc>
            </a:pPr>
            <a:r>
              <a:rPr/>
              <a:t>والمصنفات الى تشملها الحماية حسب معظم قوانين حق المؤلف الوطنية والاتفاقيات الدولية هي كالتالي:</a:t>
            </a:r>
          </a:p>
          <a:p>
            <a:pPr>
              <a:lnSpc>
                <a:spcPct val="150000"/>
              </a:lnSpc>
            </a:pPr>
            <a:r>
              <a:rPr/>
              <a:t>- المصنفات الأدبية المكتوبة كالروايات أو القصص</a:t>
            </a:r>
          </a:p>
          <a:p>
            <a:pPr marL="285750" indent="-285750">
              <a:lnSpc>
                <a:spcPct val="150000"/>
              </a:lnSpc>
              <a:buChar char="-"/>
            </a:pPr>
            <a:r>
              <a:rPr/>
              <a:t>المصنفات الشفوية :</a:t>
            </a:r>
          </a:p>
          <a:p>
            <a:pPr marL="285750" indent="-285750">
              <a:lnSpc>
                <a:spcPct val="150000"/>
              </a:lnSpc>
              <a:buChar char="-"/>
            </a:pPr>
            <a:r>
              <a:rPr/>
              <a:t>المصنفات الموسيقية الصامتة والناطقة</a:t>
            </a:r>
          </a:p>
          <a:p>
            <a:pPr marL="285750" indent="-285750">
              <a:lnSpc>
                <a:spcPct val="150000"/>
              </a:lnSpc>
              <a:buChar char="-"/>
            </a:pPr>
            <a:r>
              <a:rPr/>
              <a:t>مصنفات الفنون التشكيلية</a:t>
            </a:r>
          </a:p>
          <a:p>
            <a:pPr marL="285750" indent="-285750">
              <a:lnSpc>
                <a:spcPct val="150000"/>
              </a:lnSpc>
              <a:buChar char="-"/>
            </a:pPr>
            <a:r>
              <a:rPr/>
              <a:t>الرسوم البيانية أو الخرائط .</a:t>
            </a:r>
          </a:p>
          <a:p>
            <a:pPr marL="285750" indent="-285750">
              <a:lnSpc>
                <a:spcPct val="150000"/>
              </a:lnSpc>
              <a:buChar char="-"/>
            </a:pPr>
            <a:r>
              <a:rPr/>
              <a:t>المصنفات  الفوتوغرافية</a:t>
            </a:r>
          </a:p>
          <a:p>
            <a:pPr marL="285750" indent="-285750">
              <a:lnSpc>
                <a:spcPct val="150000"/>
              </a:lnSpc>
              <a:buChar char="-"/>
            </a:pPr>
            <a:r>
              <a:rPr/>
              <a:t>المصنفات السينمائية والمصنفات السمعية البصرية</a:t>
            </a:r>
          </a:p>
          <a:p>
            <a:pPr marL="285750" indent="-285750">
              <a:lnSpc>
                <a:spcPct val="150000"/>
              </a:lnSpc>
              <a:buChar char="-"/>
            </a:pPr>
            <a:r>
              <a:rPr/>
              <a:t>مصنفات الفنون الشعبية</a:t>
            </a:r>
          </a:p>
          <a:p>
            <a:pPr marL="285750" indent="-285750">
              <a:lnSpc>
                <a:spcPct val="150000"/>
              </a:lnSpc>
              <a:buChar char="-"/>
            </a:pPr>
            <a:r>
              <a:rPr/>
              <a:t>برامج الحاسوب</a:t>
            </a:r>
          </a:p>
          <a:p>
            <a:pPr marL="285750" indent="-285750">
              <a:lnSpc>
                <a:spcPct val="150000"/>
              </a:lnSpc>
              <a:buChar char="-"/>
            </a:pPr>
            <a:r>
              <a:rPr/>
              <a:t>قواعد البيانات</a:t>
            </a:r>
          </a:p>
        </p:txBody>
      </p:sp>
    </p:spTree>
    <p:extLst>
      <p:ext uri="{BB962C8B-B14F-4D97-AF65-F5344CB8AC3E}">
        <p14:creationId xmlns:p14="http://schemas.microsoft.com/office/powerpoint/2010/main" val="41528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3D4E0DA9-53B5-435E-B147-0D91E194FD1A}"/>
              </a:ext>
            </a:extLst>
          </p:cNvPr>
          <p:cNvSpPr txBox="1"/>
          <p:nvPr/>
        </p:nvSpPr>
        <p:spPr>
          <a:xfrm>
            <a:off x="677330" y="684655"/>
            <a:ext cx="10837333" cy="5488688"/>
          </a:xfrm>
          <a:prstGeom prst="rect">
            <a:avLst/>
          </a:prstGeom>
          <a:noFill/>
        </p:spPr>
        <p:txBody>
          <a:bodyPr wrap="square">
            <a:spAutoFit/>
          </a:bodyPr>
          <a:lstStyle/>
          <a:p>
            <a:pPr>
              <a:lnSpc>
                <a:spcPct val="150000"/>
              </a:lnSpc>
            </a:pPr>
            <a:r>
              <a:rPr b="1" sz="2000">
                <a:solidFill>
                  <a:srgbClr val="FF0000"/>
                </a:solidFill>
              </a:rPr>
              <a:t> 4- النصوص القانونية المتعلقة بحقوق المؤلف في الجزائر:</a:t>
            </a:r>
          </a:p>
          <a:p>
            <a:pPr>
              <a:lnSpc>
                <a:spcPct val="150000"/>
              </a:lnSpc>
            </a:pPr>
            <a:r>
              <a:rPr/>
              <a:t>لقد حاولت الجزائر كغيرها من الدول من سن قوانين خاصة بها من أجل حماية حقوق المؤلف وهي كالتالي:</a:t>
            </a:r>
          </a:p>
          <a:p>
            <a:pPr>
              <a:lnSpc>
                <a:spcPct val="150000"/>
              </a:lnSpc>
            </a:pPr>
            <a:r>
              <a:rPr b="1"/>
              <a:t>4-1: الأمر رقم 14/73 المؤرخ في 03 افريل 1973</a:t>
            </a:r>
            <a:r>
              <a:rPr/>
              <a:t> الذي أصدر في عهد الرئيس الراحل هواري بومدين وتعتبر اول نص تشريعي خاص بحقوق المؤلف جاء في 11 فصل تضم 82 مادة. </a:t>
            </a:r>
          </a:p>
          <a:p>
            <a:pPr>
              <a:lnSpc>
                <a:spcPct val="150000"/>
              </a:lnSpc>
            </a:pPr>
            <a:r>
              <a:rPr b="1"/>
              <a:t>4-2: الأمر رقم 10/97</a:t>
            </a:r>
            <a:r>
              <a:rPr/>
              <a:t> </a:t>
            </a:r>
            <a:r>
              <a:rPr b="1"/>
              <a:t>المؤرخ في 06 مارس 1997 </a:t>
            </a:r>
            <a:r>
              <a:rPr/>
              <a:t>المتعلق بحقوق المؤلف والحقوق المجاورة جاء في عهد الرئيس اليمين زروال تتضمن 07 أبواب تضم 167 مادة.</a:t>
            </a:r>
          </a:p>
          <a:p>
            <a:pPr>
              <a:lnSpc>
                <a:spcPct val="150000"/>
              </a:lnSpc>
            </a:pPr>
            <a:r>
              <a:rPr b="1"/>
              <a:t>4-3:الأمر رقم 05/03  المؤرخ في 19 جويلية 2003</a:t>
            </a:r>
            <a:r>
              <a:rPr/>
              <a:t> المتعلق بحقوق المؤلف والحقوق المجاورة وهو النص القانوني المعمول به حاليا والذي الغى الأمر السابق ذكره لأنه كان شحيحا فيما يخص حقوق المؤلف في البيئة الرقمية ويتكون هذا الأمر من 164 مادة مقسمة حسب المحاور التالية: </a:t>
            </a:r>
          </a:p>
          <a:p>
            <a:pPr>
              <a:lnSpc>
                <a:spcPct val="150000"/>
              </a:lnSpc>
            </a:pPr>
            <a:r>
              <a:rPr b="1">
                <a:solidFill>
                  <a:srgbClr val="00B050"/>
                </a:solidFill>
              </a:rPr>
              <a:t>المحور الأول : التعريف بحقوق المؤلف والحقوق المجاورة </a:t>
            </a:r>
          </a:p>
          <a:p>
            <a:pPr>
              <a:lnSpc>
                <a:spcPct val="150000"/>
              </a:lnSpc>
            </a:pPr>
            <a:r>
              <a:rPr/>
              <a:t>احتوى هذا المحور على ثلاث مواد أساسية</a:t>
            </a:r>
          </a:p>
          <a:p>
            <a:pPr>
              <a:lnSpc>
                <a:spcPct val="150000"/>
              </a:lnSpc>
            </a:pPr>
            <a:r>
              <a:rPr/>
              <a:t>المادة 01 : الهدف من سن هذا الأمر</a:t>
            </a:r>
          </a:p>
          <a:p>
            <a:pPr>
              <a:lnSpc>
                <a:spcPct val="150000"/>
              </a:lnSpc>
            </a:pPr>
            <a:r>
              <a:rPr/>
              <a:t>المادة 02 : المحميون بموجب هذا الأمر</a:t>
            </a:r>
          </a:p>
          <a:p>
            <a:pPr>
              <a:lnSpc>
                <a:spcPct val="150000"/>
              </a:lnSpc>
            </a:pPr>
            <a:r>
              <a:rPr/>
              <a:t>المادة 03 :الشروط الواجب توفرها في عملية حماية المصنف</a:t>
            </a:r>
          </a:p>
        </p:txBody>
      </p:sp>
    </p:spTree>
    <p:extLst>
      <p:ext uri="{BB962C8B-B14F-4D97-AF65-F5344CB8AC3E}">
        <p14:creationId xmlns:p14="http://schemas.microsoft.com/office/powerpoint/2010/main" val="2804429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7B38B4FB-86B4-4054-BD6E-B57AA8C27483}"/>
              </a:ext>
            </a:extLst>
          </p:cNvPr>
          <p:cNvSpPr txBox="1"/>
          <p:nvPr/>
        </p:nvSpPr>
        <p:spPr>
          <a:xfrm>
            <a:off x="67726" y="973880"/>
            <a:ext cx="11556996" cy="4196018"/>
          </a:xfrm>
          <a:prstGeom prst="rect">
            <a:avLst/>
          </a:prstGeom>
          <a:noFill/>
        </p:spPr>
        <p:txBody>
          <a:bodyPr wrap="square">
            <a:spAutoFit/>
          </a:bodyPr>
          <a:lstStyle/>
          <a:p>
            <a:pPr>
              <a:lnSpc>
                <a:spcPct val="150000"/>
              </a:lnSpc>
            </a:pPr>
            <a:r>
              <a:rPr b="1">
                <a:solidFill>
                  <a:srgbClr val="00B050"/>
                </a:solidFill>
              </a:rPr>
              <a:t>المحور الثاني : المصنفات الأدبية والفنية المتحدة والغير محمية</a:t>
            </a:r>
          </a:p>
          <a:p>
            <a:pPr>
              <a:lnSpc>
                <a:spcPct val="150000"/>
              </a:lnSpc>
            </a:pPr>
            <a:r>
              <a:rPr/>
              <a:t>المادة 04 المادة 10 (ما عدا المادة 07) المصنفات المحمية بموجب حقوق المؤلف والحقوق المجاورة</a:t>
            </a:r>
          </a:p>
          <a:p>
            <a:pPr>
              <a:lnSpc>
                <a:spcPct val="150000"/>
              </a:lnSpc>
            </a:pPr>
            <a:r>
              <a:rPr/>
              <a:t>- المادة 07 والمادة 11 المصنفات غير المحمية</a:t>
            </a:r>
          </a:p>
          <a:p>
            <a:pPr>
              <a:lnSpc>
                <a:spcPct val="150000"/>
              </a:lnSpc>
            </a:pPr>
            <a:r>
              <a:rPr/>
              <a:t>- المادة 12: التعريف بالمؤلف</a:t>
            </a:r>
          </a:p>
          <a:p>
            <a:pPr>
              <a:lnSpc>
                <a:spcPct val="150000"/>
              </a:lnSpc>
            </a:pPr>
            <a:r>
              <a:rPr/>
              <a:t>- المادة 13 : التعريف بمالكي حقوق المؤلف</a:t>
            </a:r>
          </a:p>
          <a:p>
            <a:pPr>
              <a:lnSpc>
                <a:spcPct val="150000"/>
              </a:lnSpc>
            </a:pPr>
            <a:r>
              <a:rPr/>
              <a:t>- المادة 14 والمادة 15 : المصنف المركب المشترك</a:t>
            </a:r>
          </a:p>
          <a:p>
            <a:pPr>
              <a:lnSpc>
                <a:spcPct val="150000"/>
              </a:lnSpc>
            </a:pPr>
            <a:r>
              <a:rPr/>
              <a:t>- المادة 16: المصنف السمعي البصري</a:t>
            </a:r>
          </a:p>
          <a:p>
            <a:pPr>
              <a:lnSpc>
                <a:spcPct val="150000"/>
              </a:lnSpc>
            </a:pPr>
            <a:r>
              <a:rPr/>
              <a:t>- المادة 17: المصنف الإذاعي</a:t>
            </a:r>
          </a:p>
          <a:p>
            <a:pPr>
              <a:lnSpc>
                <a:spcPct val="150000"/>
              </a:lnSpc>
            </a:pPr>
            <a:r>
              <a:rPr/>
              <a:t>- المادة 18 : المصنف الجماعي</a:t>
            </a:r>
          </a:p>
          <a:p>
            <a:pPr>
              <a:lnSpc>
                <a:spcPct val="150000"/>
              </a:lnSpc>
            </a:pPr>
            <a:r>
              <a:rPr/>
              <a:t>- المادة 19 والمادة 20 : انتقال ملكية حقوق المؤلف لطرف آخر بموجب عقد علاقة عمل أو عقد مقاولة.</a:t>
            </a:r>
          </a:p>
        </p:txBody>
      </p:sp>
    </p:spTree>
    <p:extLst>
      <p:ext uri="{BB962C8B-B14F-4D97-AF65-F5344CB8AC3E}">
        <p14:creationId xmlns:p14="http://schemas.microsoft.com/office/powerpoint/2010/main" val="3260537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759ABDCA-33C0-4E15-89FA-9FF82E15A2C7}"/>
              </a:ext>
            </a:extLst>
          </p:cNvPr>
          <p:cNvSpPr txBox="1"/>
          <p:nvPr/>
        </p:nvSpPr>
        <p:spPr>
          <a:xfrm>
            <a:off x="2539993" y="1066804"/>
            <a:ext cx="8966201" cy="3365027"/>
          </a:xfrm>
          <a:prstGeom prst="rect">
            <a:avLst/>
          </a:prstGeom>
          <a:noFill/>
        </p:spPr>
        <p:txBody>
          <a:bodyPr wrap="square">
            <a:spAutoFit/>
          </a:bodyPr>
          <a:lstStyle/>
          <a:p>
            <a:pPr>
              <a:lnSpc>
                <a:spcPct val="150000"/>
              </a:lnSpc>
            </a:pPr>
            <a:r>
              <a:rPr/>
              <a:t>- المادة 21 الى المادة 32 : الحقوق المادية والمعنوية للمؤلف.</a:t>
            </a:r>
          </a:p>
          <a:p>
            <a:pPr>
              <a:lnSpc>
                <a:spcPct val="150000"/>
              </a:lnSpc>
            </a:pPr>
            <a:r>
              <a:rPr/>
              <a:t>- المادة 33 الى المادة 40 : التراخيص وطرق وشروط منحها.</a:t>
            </a:r>
          </a:p>
          <a:p>
            <a:pPr>
              <a:lnSpc>
                <a:spcPct val="150000"/>
              </a:lnSpc>
            </a:pPr>
            <a:r>
              <a:rPr/>
              <a:t>- المادة 46 الى المادة 53 : حالات لا تستوجب تراخيص.</a:t>
            </a:r>
          </a:p>
          <a:p>
            <a:pPr>
              <a:lnSpc>
                <a:spcPct val="150000"/>
              </a:lnSpc>
            </a:pPr>
            <a:r>
              <a:rPr/>
              <a:t>- المادة 54 الى</a:t>
            </a:r>
            <a:r>
              <a:rPr/>
              <a:t> </a:t>
            </a:r>
            <a:r>
              <a:rPr/>
              <a:t>المادة 61 : مدة حماية حقوق المؤلف.</a:t>
            </a:r>
          </a:p>
          <a:p>
            <a:pPr>
              <a:lnSpc>
                <a:spcPct val="150000"/>
              </a:lnSpc>
            </a:pPr>
            <a:r>
              <a:rPr/>
              <a:t>- المادة 62 الى المادة 73 : إجراءات التنازل عن حقوق المؤلف المادية </a:t>
            </a:r>
          </a:p>
          <a:p>
            <a:pPr>
              <a:lnSpc>
                <a:spcPct val="150000"/>
              </a:lnSpc>
            </a:pPr>
            <a:r>
              <a:rPr/>
              <a:t>- المادة74 الى المادة 83 : حقوق المؤلف المشارك في إنتاج سمعي بصري</a:t>
            </a:r>
          </a:p>
          <a:p>
            <a:pPr>
              <a:lnSpc>
                <a:spcPct val="150000"/>
              </a:lnSpc>
            </a:pPr>
            <a:r>
              <a:rPr/>
              <a:t>- المادة 84 الى المادة 129 : عقود الشر</a:t>
            </a:r>
          </a:p>
          <a:p>
            <a:pPr>
              <a:lnSpc>
                <a:spcPct val="150000"/>
              </a:lnSpc>
            </a:pPr>
            <a:r>
              <a:rPr/>
              <a:t>- المادة 130الى المادة 141: التسيير الجماعي لحقوق المؤلف وإجراءاته</a:t>
            </a:r>
          </a:p>
        </p:txBody>
      </p:sp>
    </p:spTree>
    <p:extLst>
      <p:ext uri="{BB962C8B-B14F-4D97-AF65-F5344CB8AC3E}">
        <p14:creationId xmlns:p14="http://schemas.microsoft.com/office/powerpoint/2010/main" val="175216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7E3CB605-7D35-4D5E-8639-46C9FE27626D}"/>
              </a:ext>
            </a:extLst>
          </p:cNvPr>
          <p:cNvSpPr txBox="1"/>
          <p:nvPr/>
        </p:nvSpPr>
        <p:spPr>
          <a:xfrm>
            <a:off x="203206" y="1042248"/>
            <a:ext cx="11556996" cy="3826692"/>
          </a:xfrm>
          <a:prstGeom prst="rect">
            <a:avLst/>
          </a:prstGeom>
          <a:noFill/>
        </p:spPr>
        <p:txBody>
          <a:bodyPr wrap="square">
            <a:spAutoFit/>
          </a:bodyPr>
          <a:lstStyle/>
          <a:p>
            <a:pPr>
              <a:lnSpc>
                <a:spcPct val="150000"/>
              </a:lnSpc>
            </a:pPr>
            <a:r>
              <a:rPr b="1" sz="2000">
                <a:solidFill>
                  <a:srgbClr val="FF0000"/>
                </a:solidFill>
              </a:rPr>
              <a:t>5- الاحكام الجزائية والعقوبات:</a:t>
            </a:r>
          </a:p>
          <a:p>
            <a:pPr>
              <a:lnSpc>
                <a:spcPct val="150000"/>
              </a:lnSpc>
            </a:pPr>
            <a:r>
              <a:rPr/>
              <a:t>يعد مرتكب جنحة التقليد كل من يقوم بالأعمال التالية حسب ما تنص عليه المادة 151.</a:t>
            </a:r>
          </a:p>
          <a:p>
            <a:pPr>
              <a:lnSpc>
                <a:spcPct val="150000"/>
              </a:lnSpc>
            </a:pPr>
            <a:r>
              <a:rPr/>
              <a:t>- استنساخ مصنف أو أداته بأي أسلوب من الأساليب</a:t>
            </a:r>
          </a:p>
          <a:p>
            <a:pPr>
              <a:lnSpc>
                <a:spcPct val="150000"/>
              </a:lnSpc>
            </a:pPr>
            <a:r>
              <a:rPr/>
              <a:t>- استيراد أو تصدير نسخ مقلدة من مصنف أو أداء</a:t>
            </a:r>
          </a:p>
          <a:p>
            <a:pPr>
              <a:lnSpc>
                <a:spcPct val="150000"/>
              </a:lnSpc>
            </a:pPr>
            <a:r>
              <a:rPr/>
              <a:t>- الكشف غير المشروع للمصنف أو المساس بسلامة أو أداء الفنان مؤد </a:t>
            </a:r>
            <a:r>
              <a:rPr/>
              <a:t>أوعازف</a:t>
            </a:r>
          </a:p>
          <a:p>
            <a:pPr>
              <a:lnSpc>
                <a:spcPct val="150000"/>
              </a:lnSpc>
            </a:pPr>
            <a:r>
              <a:rPr/>
              <a:t>أما المواد 152الى 155 فتنص على الجنح الاخرى المشابهة للتقليد أو التزوير وقرر المشرع عقاب جنحة التقليد للمصنف في المادتين 153</a:t>
            </a:r>
          </a:p>
          <a:p>
            <a:pPr>
              <a:lnSpc>
                <a:spcPct val="150000"/>
              </a:lnSpc>
            </a:pPr>
            <a:r>
              <a:rPr/>
              <a:t>و154 بالسجن من 6 أشهر الى 3 سنوات وبالغرامة المالية من ( 500000 دج) الى مليون دينار جزائري سواء كان النشر حصل في الجزائر أو في الخارج.</a:t>
            </a:r>
          </a:p>
          <a:p>
            <a:pPr>
              <a:lnSpc>
                <a:spcPct val="150000"/>
              </a:lnSpc>
            </a:pPr>
            <a:r>
              <a:rPr/>
              <a:t>بالإضافة الى العقوبة التكميلية المتمثلة في مصادرة مبالغ الاستغلال غير الشرعي للمصنف والغلق الموقت لمدة ستة أشهر للمؤسسة التي يستغلها المقلد أو الغلق النهائي عند الاقتضاء</a:t>
            </a:r>
          </a:p>
        </p:txBody>
      </p:sp>
    </p:spTree>
    <p:extLst>
      <p:ext uri="{BB962C8B-B14F-4D97-AF65-F5344CB8AC3E}">
        <p14:creationId xmlns:p14="http://schemas.microsoft.com/office/powerpoint/2010/main" val="3867117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لمحتوى 4">
            <a:extLst>
              <a:ext uri="{FF2B5EF4-FFF2-40B4-BE49-F238E27FC236}">
                <a16:creationId xmlns:a16="http://schemas.microsoft.com/office/drawing/2014/main" id="{203A4BC0-9C56-471F-8392-88C86C9F8AA3}"/>
              </a:ext>
            </a:extLst>
          </p:cNvPr>
          <p:cNvSpPr>
            <a:spLocks noGrp="1"/>
          </p:cNvSpPr>
          <p:nvPr>
            <p:ph idx="1"/>
          </p:nvPr>
        </p:nvSpPr>
        <p:spPr>
          <a:xfrm>
            <a:off x="359838" y="386292"/>
            <a:ext cx="11472332" cy="6412436"/>
          </a:xfrm>
        </p:spPr>
        <p:txBody>
          <a:bodyPr>
            <a:normAutofit fontScale="55000" lnSpcReduction="20000"/>
          </a:bodyPr>
          <a:lstStyle/>
          <a:p>
            <a:pPr>
              <a:lnSpc>
                <a:spcPct val="170000"/>
              </a:lnSpc>
            </a:pPr>
            <a:r>
              <a:rPr b="1" sz="11200">
                <a:solidFill>
                  <a:srgbClr val="FF0000"/>
                </a:solidFill>
              </a:rPr>
              <a:t>الخاتمة : </a:t>
            </a:r>
          </a:p>
          <a:p>
            <a:pPr marL="0" indent="0">
              <a:lnSpc>
                <a:spcPct val="170000"/>
              </a:lnSpc>
              <a:buNone/>
            </a:pPr>
            <a:r>
              <a:rPr sz="7200"/>
              <a:t>ان نجاح أي مجتمع ورقيه مرتبط بالإبداع والفكر والتأليف والأداء ولتوفير هكذا مجتمع لابد من حماية مبدعيه ومفكريه ومؤلفيه ومؤديه حتى نضمن استمراريته واستمرار خدماته الجليلة للمجتمع ولا يمكن أن يتسنى هذا ما لم تكن هناك قوانين تضمن لهم حقوقهم.</a:t>
            </a:r>
          </a:p>
          <a:p>
            <a:pPr marL="0" indent="0">
              <a:lnSpc>
                <a:spcPct val="170000"/>
              </a:lnSpc>
              <a:buNone/>
            </a:pPr>
          </a:p>
        </p:txBody>
      </p:sp>
    </p:spTree>
    <p:extLst>
      <p:ext uri="{BB962C8B-B14F-4D97-AF65-F5344CB8AC3E}">
        <p14:creationId xmlns:p14="http://schemas.microsoft.com/office/powerpoint/2010/main" val="1459532663"/>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965</Words>
  <Application>Microsoft Office PowerPoint</Application>
  <PresentationFormat>شاشة عريضة</PresentationFormat>
  <Paragraphs>85</Paragraphs>
  <Slides>9</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9</vt:i4>
      </vt:variant>
    </vt:vector>
  </HeadingPairs>
  <TitlesOfParts>
    <vt:vector size="14" baseType="lpstr">
      <vt:lpstr>Arial</vt:lpstr>
      <vt:lpstr>Calibri</vt:lpstr>
      <vt:lpstr>Calibri Light</vt:lpstr>
      <vt:lpstr>Wingdings</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ABDOU</dc:creator>
  <cp:lastModifiedBy>ABDOU</cp:lastModifiedBy>
  <cp:revision>10</cp:revision>
  <dcterms:created xsi:type="dcterms:W3CDTF">2024-04-14T13:01:39Z</dcterms:created>
  <dcterms:modified xsi:type="dcterms:W3CDTF">2024-04-16T15:18:31Z</dcterms:modified>
</cp:coreProperties>
</file>