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1" r:id="rId3"/>
    <p:sldId id="274" r:id="rId4"/>
    <p:sldId id="275" r:id="rId5"/>
    <p:sldId id="276" r:id="rId6"/>
    <p:sldId id="277" r:id="rId7"/>
    <p:sldId id="278" r:id="rId8"/>
    <p:sldId id="279" r:id="rId9"/>
    <p:sldId id="273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70" d="100"/>
          <a:sy n="70" d="100"/>
        </p:scale>
        <p:origin x="13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81FCFC-74A9-43F2-9E5A-08E1AB547DBD}" type="doc">
      <dgm:prSet loTypeId="urn:microsoft.com/office/officeart/2005/8/layout/equation1" loCatId="relationship" qsTypeId="urn:microsoft.com/office/officeart/2005/8/quickstyle/simple4" qsCatId="simple" csTypeId="urn:microsoft.com/office/officeart/2005/8/colors/accent1_2" csCatId="accent1" phldr="1"/>
      <dgm:spPr/>
    </dgm:pt>
    <dgm:pt modelId="{B468B5AD-A44E-41A4-9147-771780054F96}">
      <dgm:prSet phldrT="[Texte]" custT="1"/>
      <dgm:spPr/>
      <dgm:t>
        <a:bodyPr/>
        <a:lstStyle/>
        <a:p>
          <a:r>
            <a:rPr lang="ar-DZ" sz="20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تحقيق الربح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9B4D7CAA-2A1F-4B41-B108-2B0D5C2B1461}" type="parTrans" cxnId="{FE720E68-69AD-492A-B255-5997FDFA06D3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A8D87071-C40A-43D1-8E40-CE2BD0F29A80}" type="sibTrans" cxnId="{FE720E68-69AD-492A-B255-5997FDFA06D3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92F974DB-0337-4843-80CB-AEE556096CB2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فكرة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08C99E0C-EA60-4171-AFE5-22182AC140A1}" type="parTrans" cxnId="{36604389-24BB-4E0A-8C07-D77C033BA25D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B5095107-A2AC-481F-A6C5-4933150A3952}" type="sibTrans" cxnId="{36604389-24BB-4E0A-8C07-D77C033BA25D}">
      <dgm:prSet custT="1"/>
      <dgm:spPr/>
      <dgm:t>
        <a:bodyPr/>
        <a:lstStyle/>
        <a:p>
          <a:endParaRPr lang="fr-FR" sz="18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73F322E1-981C-4B05-B5B4-DA00C55E5B78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المقاولاتية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BE19E560-1A15-4DEC-BE7F-C8F92C6C5FB4}" type="parTrans" cxnId="{14F755BC-7FF5-4F40-89C9-0DFB3E73D1D0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F0850FB5-AA1C-4E41-8D2C-0A298598B8A6}" type="sibTrans" cxnId="{14F755BC-7FF5-4F40-89C9-0DFB3E73D1D0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E85C0F2C-7B0B-475F-8496-0574FBC2D91E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إبداع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37BFE13B-C33A-4C2B-B781-C41A98C7CECF}" type="parTrans" cxnId="{DCEE3D07-C64C-48A5-958D-051A1B2DDABE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D3CA49D1-9C62-4CDE-8160-994C99DD47D0}" type="sibTrans" cxnId="{DCEE3D07-C64C-48A5-958D-051A1B2DDABE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A0A5D485-AB75-400E-A846-E4D5D0CC778A}">
      <dgm:prSet phldrT="[Texte]" custT="1"/>
      <dgm:spPr/>
      <dgm:t>
        <a:bodyPr/>
        <a:lstStyle/>
        <a:p>
          <a:r>
            <a:rPr lang="ar-DZ" sz="20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تحمل المخاطر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7F215934-FEBE-47D3-B84A-2441F5F7ABE8}" type="parTrans" cxnId="{91799DCB-C1F8-435B-84C4-B319F0D4F744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1A8984CE-72DC-4D3B-990D-BC916A5CAAB8}" type="sibTrans" cxnId="{91799DCB-C1F8-435B-84C4-B319F0D4F744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AD90B1A8-D343-4806-A9CD-51EA410D0D8B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التجسيد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C0F183A6-37D0-4D5B-A55C-9A62125E66BE}" type="parTrans" cxnId="{CC4C5848-6AF3-46D4-A4DA-932844714653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B4941283-BA56-45A3-80EC-CC2515A8869E}" type="sibTrans" cxnId="{CC4C5848-6AF3-46D4-A4DA-932844714653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20060BF6-14FC-44BC-A029-FC748A15E308}" type="pres">
      <dgm:prSet presAssocID="{AC81FCFC-74A9-43F2-9E5A-08E1AB547DBD}" presName="linearFlow" presStyleCnt="0">
        <dgm:presLayoutVars>
          <dgm:dir/>
          <dgm:resizeHandles val="exact"/>
        </dgm:presLayoutVars>
      </dgm:prSet>
      <dgm:spPr/>
    </dgm:pt>
    <dgm:pt modelId="{DDBD6DB7-188D-4ACA-8EDB-4084A7AA8BF5}" type="pres">
      <dgm:prSet presAssocID="{B468B5AD-A44E-41A4-9147-771780054F9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230881-7AEA-420F-9857-BA2CB075E77E}" type="pres">
      <dgm:prSet presAssocID="{A8D87071-C40A-43D1-8E40-CE2BD0F29A80}" presName="spacerL" presStyleCnt="0"/>
      <dgm:spPr/>
    </dgm:pt>
    <dgm:pt modelId="{27E58647-3680-41B4-B561-A744BF9BD0AB}" type="pres">
      <dgm:prSet presAssocID="{A8D87071-C40A-43D1-8E40-CE2BD0F29A80}" presName="sibTrans" presStyleLbl="sibTrans2D1" presStyleIdx="0" presStyleCnt="5" custScaleX="43009" custScaleY="45354"/>
      <dgm:spPr/>
      <dgm:t>
        <a:bodyPr/>
        <a:lstStyle/>
        <a:p>
          <a:endParaRPr lang="fr-FR"/>
        </a:p>
      </dgm:t>
    </dgm:pt>
    <dgm:pt modelId="{24C028D9-DF2A-4EFC-B666-89AA18C16E68}" type="pres">
      <dgm:prSet presAssocID="{A8D87071-C40A-43D1-8E40-CE2BD0F29A80}" presName="spacerR" presStyleCnt="0"/>
      <dgm:spPr/>
    </dgm:pt>
    <dgm:pt modelId="{0D15F43B-A34C-4EB9-AA9C-D098EFD50154}" type="pres">
      <dgm:prSet presAssocID="{A0A5D485-AB75-400E-A846-E4D5D0CC778A}" presName="node" presStyleLbl="node1" presStyleIdx="1" presStyleCnt="6" custScaleX="1234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95148A-DCB7-451B-8B85-50BA5A1DB428}" type="pres">
      <dgm:prSet presAssocID="{1A8984CE-72DC-4D3B-990D-BC916A5CAAB8}" presName="spacerL" presStyleCnt="0"/>
      <dgm:spPr/>
    </dgm:pt>
    <dgm:pt modelId="{EEF4FBC9-C800-42AE-87C1-5CE7AC2B7C8E}" type="pres">
      <dgm:prSet presAssocID="{1A8984CE-72DC-4D3B-990D-BC916A5CAAB8}" presName="sibTrans" presStyleLbl="sibTrans2D1" presStyleIdx="1" presStyleCnt="5" custScaleX="43009" custScaleY="45354"/>
      <dgm:spPr/>
      <dgm:t>
        <a:bodyPr/>
        <a:lstStyle/>
        <a:p>
          <a:endParaRPr lang="fr-FR"/>
        </a:p>
      </dgm:t>
    </dgm:pt>
    <dgm:pt modelId="{DA0F351B-0D8E-4147-BD30-AA1BC98F025E}" type="pres">
      <dgm:prSet presAssocID="{1A8984CE-72DC-4D3B-990D-BC916A5CAAB8}" presName="spacerR" presStyleCnt="0"/>
      <dgm:spPr/>
    </dgm:pt>
    <dgm:pt modelId="{B417D9AD-9934-4491-BF13-6FD006E9FA16}" type="pres">
      <dgm:prSet presAssocID="{AD90B1A8-D343-4806-A9CD-51EA410D0D8B}" presName="node" presStyleLbl="node1" presStyleIdx="2" presStyleCnt="6" custScaleX="1305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1E7B04-5DD1-4B60-B447-FF7F9344E6E3}" type="pres">
      <dgm:prSet presAssocID="{B4941283-BA56-45A3-80EC-CC2515A8869E}" presName="spacerL" presStyleCnt="0"/>
      <dgm:spPr/>
    </dgm:pt>
    <dgm:pt modelId="{D1F86AB5-9DBB-43FD-BEAE-566AD5C7D346}" type="pres">
      <dgm:prSet presAssocID="{B4941283-BA56-45A3-80EC-CC2515A8869E}" presName="sibTrans" presStyleLbl="sibTrans2D1" presStyleIdx="2" presStyleCnt="5" custScaleX="43009" custScaleY="45354"/>
      <dgm:spPr/>
      <dgm:t>
        <a:bodyPr/>
        <a:lstStyle/>
        <a:p>
          <a:endParaRPr lang="fr-FR"/>
        </a:p>
      </dgm:t>
    </dgm:pt>
    <dgm:pt modelId="{668703AE-B8FB-48D7-8FDE-0A1D9A0CF617}" type="pres">
      <dgm:prSet presAssocID="{B4941283-BA56-45A3-80EC-CC2515A8869E}" presName="spacerR" presStyleCnt="0"/>
      <dgm:spPr/>
    </dgm:pt>
    <dgm:pt modelId="{7EBA9349-1D78-42FA-A729-BFA3A435FF9E}" type="pres">
      <dgm:prSet presAssocID="{E85C0F2C-7B0B-475F-8496-0574FBC2D91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1BD9B-DAEB-4CD3-A2CA-DB49118CF8C4}" type="pres">
      <dgm:prSet presAssocID="{D3CA49D1-9C62-4CDE-8160-994C99DD47D0}" presName="spacerL" presStyleCnt="0"/>
      <dgm:spPr/>
    </dgm:pt>
    <dgm:pt modelId="{5078291D-E673-47B1-A329-DED522159C15}" type="pres">
      <dgm:prSet presAssocID="{D3CA49D1-9C62-4CDE-8160-994C99DD47D0}" presName="sibTrans" presStyleLbl="sibTrans2D1" presStyleIdx="3" presStyleCnt="5" custScaleX="43009" custScaleY="45354"/>
      <dgm:spPr/>
      <dgm:t>
        <a:bodyPr/>
        <a:lstStyle/>
        <a:p>
          <a:endParaRPr lang="fr-FR"/>
        </a:p>
      </dgm:t>
    </dgm:pt>
    <dgm:pt modelId="{E16DE878-67B1-4285-85F9-8D80C42477F7}" type="pres">
      <dgm:prSet presAssocID="{D3CA49D1-9C62-4CDE-8160-994C99DD47D0}" presName="spacerR" presStyleCnt="0"/>
      <dgm:spPr/>
    </dgm:pt>
    <dgm:pt modelId="{3551D0D4-2A39-4EEC-80D7-35DAF7BC405A}" type="pres">
      <dgm:prSet presAssocID="{92F974DB-0337-4843-80CB-AEE556096CB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0D5D22-3FAB-4BDA-9BAD-1CA4FB3FB763}" type="pres">
      <dgm:prSet presAssocID="{B5095107-A2AC-481F-A6C5-4933150A3952}" presName="spacerL" presStyleCnt="0"/>
      <dgm:spPr/>
    </dgm:pt>
    <dgm:pt modelId="{5F4354D8-37B0-4FA3-8C9B-854E7B683191}" type="pres">
      <dgm:prSet presAssocID="{B5095107-A2AC-481F-A6C5-4933150A3952}" presName="sibTrans" presStyleLbl="sibTrans2D1" presStyleIdx="4" presStyleCnt="5" custScaleX="43009" custScaleY="45354"/>
      <dgm:spPr/>
      <dgm:t>
        <a:bodyPr/>
        <a:lstStyle/>
        <a:p>
          <a:endParaRPr lang="fr-FR"/>
        </a:p>
      </dgm:t>
    </dgm:pt>
    <dgm:pt modelId="{03D6F42E-9579-4BE0-A47B-01798D7E7DF3}" type="pres">
      <dgm:prSet presAssocID="{B5095107-A2AC-481F-A6C5-4933150A3952}" presName="spacerR" presStyleCnt="0"/>
      <dgm:spPr/>
    </dgm:pt>
    <dgm:pt modelId="{14B42F8C-4A8C-4332-AFF2-C7ABD3E4A02C}" type="pres">
      <dgm:prSet presAssocID="{73F322E1-981C-4B05-B5B4-DA00C55E5B78}" presName="node" presStyleLbl="node1" presStyleIdx="5" presStyleCnt="6" custScaleX="157440" custScaleY="128872" custLinFactX="51" custLinFactNeighborX="100000" custLinFactNeighborY="21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7ED7C2C-B3AA-419A-AD79-61D8037A7CCC}" type="presOf" srcId="{D3CA49D1-9C62-4CDE-8160-994C99DD47D0}" destId="{5078291D-E673-47B1-A329-DED522159C15}" srcOrd="0" destOrd="0" presId="urn:microsoft.com/office/officeart/2005/8/layout/equation1"/>
    <dgm:cxn modelId="{FE720E68-69AD-492A-B255-5997FDFA06D3}" srcId="{AC81FCFC-74A9-43F2-9E5A-08E1AB547DBD}" destId="{B468B5AD-A44E-41A4-9147-771780054F96}" srcOrd="0" destOrd="0" parTransId="{9B4D7CAA-2A1F-4B41-B108-2B0D5C2B1461}" sibTransId="{A8D87071-C40A-43D1-8E40-CE2BD0F29A80}"/>
    <dgm:cxn modelId="{CFF47410-95D4-402F-9885-B7F09D199E92}" type="presOf" srcId="{B5095107-A2AC-481F-A6C5-4933150A3952}" destId="{5F4354D8-37B0-4FA3-8C9B-854E7B683191}" srcOrd="0" destOrd="0" presId="urn:microsoft.com/office/officeart/2005/8/layout/equation1"/>
    <dgm:cxn modelId="{0302029E-465C-4178-A2D5-531E2CF3E76C}" type="presOf" srcId="{73F322E1-981C-4B05-B5B4-DA00C55E5B78}" destId="{14B42F8C-4A8C-4332-AFF2-C7ABD3E4A02C}" srcOrd="0" destOrd="0" presId="urn:microsoft.com/office/officeart/2005/8/layout/equation1"/>
    <dgm:cxn modelId="{EE787E3F-7790-498C-8D39-FC5B7E8F2508}" type="presOf" srcId="{B468B5AD-A44E-41A4-9147-771780054F96}" destId="{DDBD6DB7-188D-4ACA-8EDB-4084A7AA8BF5}" srcOrd="0" destOrd="0" presId="urn:microsoft.com/office/officeart/2005/8/layout/equation1"/>
    <dgm:cxn modelId="{72725F97-F5A9-435C-9300-D6255B9A41E0}" type="presOf" srcId="{AC81FCFC-74A9-43F2-9E5A-08E1AB547DBD}" destId="{20060BF6-14FC-44BC-A029-FC748A15E308}" srcOrd="0" destOrd="0" presId="urn:microsoft.com/office/officeart/2005/8/layout/equation1"/>
    <dgm:cxn modelId="{DCEE3D07-C64C-48A5-958D-051A1B2DDABE}" srcId="{AC81FCFC-74A9-43F2-9E5A-08E1AB547DBD}" destId="{E85C0F2C-7B0B-475F-8496-0574FBC2D91E}" srcOrd="3" destOrd="0" parTransId="{37BFE13B-C33A-4C2B-B781-C41A98C7CECF}" sibTransId="{D3CA49D1-9C62-4CDE-8160-994C99DD47D0}"/>
    <dgm:cxn modelId="{3279E93D-B7CF-40F2-991B-06CA5EFFA5A8}" type="presOf" srcId="{92F974DB-0337-4843-80CB-AEE556096CB2}" destId="{3551D0D4-2A39-4EEC-80D7-35DAF7BC405A}" srcOrd="0" destOrd="0" presId="urn:microsoft.com/office/officeart/2005/8/layout/equation1"/>
    <dgm:cxn modelId="{E9960B6A-630B-4782-BA8D-3A2511395C6E}" type="presOf" srcId="{AD90B1A8-D343-4806-A9CD-51EA410D0D8B}" destId="{B417D9AD-9934-4491-BF13-6FD006E9FA16}" srcOrd="0" destOrd="0" presId="urn:microsoft.com/office/officeart/2005/8/layout/equation1"/>
    <dgm:cxn modelId="{CBA74C39-6C03-4A47-B8DE-70096EEA69A5}" type="presOf" srcId="{B4941283-BA56-45A3-80EC-CC2515A8869E}" destId="{D1F86AB5-9DBB-43FD-BEAE-566AD5C7D346}" srcOrd="0" destOrd="0" presId="urn:microsoft.com/office/officeart/2005/8/layout/equation1"/>
    <dgm:cxn modelId="{AA9BE060-8BC7-4CE4-8046-4E0BDDFF8E4E}" type="presOf" srcId="{A8D87071-C40A-43D1-8E40-CE2BD0F29A80}" destId="{27E58647-3680-41B4-B561-A744BF9BD0AB}" srcOrd="0" destOrd="0" presId="urn:microsoft.com/office/officeart/2005/8/layout/equation1"/>
    <dgm:cxn modelId="{14F755BC-7FF5-4F40-89C9-0DFB3E73D1D0}" srcId="{AC81FCFC-74A9-43F2-9E5A-08E1AB547DBD}" destId="{73F322E1-981C-4B05-B5B4-DA00C55E5B78}" srcOrd="5" destOrd="0" parTransId="{BE19E560-1A15-4DEC-BE7F-C8F92C6C5FB4}" sibTransId="{F0850FB5-AA1C-4E41-8D2C-0A298598B8A6}"/>
    <dgm:cxn modelId="{91799DCB-C1F8-435B-84C4-B319F0D4F744}" srcId="{AC81FCFC-74A9-43F2-9E5A-08E1AB547DBD}" destId="{A0A5D485-AB75-400E-A846-E4D5D0CC778A}" srcOrd="1" destOrd="0" parTransId="{7F215934-FEBE-47D3-B84A-2441F5F7ABE8}" sibTransId="{1A8984CE-72DC-4D3B-990D-BC916A5CAAB8}"/>
    <dgm:cxn modelId="{CC4C5848-6AF3-46D4-A4DA-932844714653}" srcId="{AC81FCFC-74A9-43F2-9E5A-08E1AB547DBD}" destId="{AD90B1A8-D343-4806-A9CD-51EA410D0D8B}" srcOrd="2" destOrd="0" parTransId="{C0F183A6-37D0-4D5B-A55C-9A62125E66BE}" sibTransId="{B4941283-BA56-45A3-80EC-CC2515A8869E}"/>
    <dgm:cxn modelId="{72F2BD09-4D93-46CC-91BE-A29FC724F150}" type="presOf" srcId="{E85C0F2C-7B0B-475F-8496-0574FBC2D91E}" destId="{7EBA9349-1D78-42FA-A729-BFA3A435FF9E}" srcOrd="0" destOrd="0" presId="urn:microsoft.com/office/officeart/2005/8/layout/equation1"/>
    <dgm:cxn modelId="{0F523A1A-DD3C-4753-B131-926BAF0AA5E7}" type="presOf" srcId="{1A8984CE-72DC-4D3B-990D-BC916A5CAAB8}" destId="{EEF4FBC9-C800-42AE-87C1-5CE7AC2B7C8E}" srcOrd="0" destOrd="0" presId="urn:microsoft.com/office/officeart/2005/8/layout/equation1"/>
    <dgm:cxn modelId="{36604389-24BB-4E0A-8C07-D77C033BA25D}" srcId="{AC81FCFC-74A9-43F2-9E5A-08E1AB547DBD}" destId="{92F974DB-0337-4843-80CB-AEE556096CB2}" srcOrd="4" destOrd="0" parTransId="{08C99E0C-EA60-4171-AFE5-22182AC140A1}" sibTransId="{B5095107-A2AC-481F-A6C5-4933150A3952}"/>
    <dgm:cxn modelId="{22C67F77-B189-4C65-A73B-1EC4863ACB8F}" type="presOf" srcId="{A0A5D485-AB75-400E-A846-E4D5D0CC778A}" destId="{0D15F43B-A34C-4EB9-AA9C-D098EFD50154}" srcOrd="0" destOrd="0" presId="urn:microsoft.com/office/officeart/2005/8/layout/equation1"/>
    <dgm:cxn modelId="{99658F3D-67EE-4134-813E-386FAC2C82E5}" type="presParOf" srcId="{20060BF6-14FC-44BC-A029-FC748A15E308}" destId="{DDBD6DB7-188D-4ACA-8EDB-4084A7AA8BF5}" srcOrd="0" destOrd="0" presId="urn:microsoft.com/office/officeart/2005/8/layout/equation1"/>
    <dgm:cxn modelId="{ECC0DA77-3332-432C-BC05-D73B9F662D39}" type="presParOf" srcId="{20060BF6-14FC-44BC-A029-FC748A15E308}" destId="{F7230881-7AEA-420F-9857-BA2CB075E77E}" srcOrd="1" destOrd="0" presId="urn:microsoft.com/office/officeart/2005/8/layout/equation1"/>
    <dgm:cxn modelId="{2AF8E0C5-0BEF-4B3A-9816-9398A8856359}" type="presParOf" srcId="{20060BF6-14FC-44BC-A029-FC748A15E308}" destId="{27E58647-3680-41B4-B561-A744BF9BD0AB}" srcOrd="2" destOrd="0" presId="urn:microsoft.com/office/officeart/2005/8/layout/equation1"/>
    <dgm:cxn modelId="{FE1E5E14-137B-4379-ABEC-7D75010B5F0B}" type="presParOf" srcId="{20060BF6-14FC-44BC-A029-FC748A15E308}" destId="{24C028D9-DF2A-4EFC-B666-89AA18C16E68}" srcOrd="3" destOrd="0" presId="urn:microsoft.com/office/officeart/2005/8/layout/equation1"/>
    <dgm:cxn modelId="{D13AA08A-1D25-4AB5-B876-090A1EF09924}" type="presParOf" srcId="{20060BF6-14FC-44BC-A029-FC748A15E308}" destId="{0D15F43B-A34C-4EB9-AA9C-D098EFD50154}" srcOrd="4" destOrd="0" presId="urn:microsoft.com/office/officeart/2005/8/layout/equation1"/>
    <dgm:cxn modelId="{DA9E3B0E-DD90-42C2-9C33-4B283E22F2D8}" type="presParOf" srcId="{20060BF6-14FC-44BC-A029-FC748A15E308}" destId="{5995148A-DCB7-451B-8B85-50BA5A1DB428}" srcOrd="5" destOrd="0" presId="urn:microsoft.com/office/officeart/2005/8/layout/equation1"/>
    <dgm:cxn modelId="{2CA75369-6CBC-4A5C-A2CF-CD42987A0A7D}" type="presParOf" srcId="{20060BF6-14FC-44BC-A029-FC748A15E308}" destId="{EEF4FBC9-C800-42AE-87C1-5CE7AC2B7C8E}" srcOrd="6" destOrd="0" presId="urn:microsoft.com/office/officeart/2005/8/layout/equation1"/>
    <dgm:cxn modelId="{C3710354-1734-4B49-906B-D233FD25B3D8}" type="presParOf" srcId="{20060BF6-14FC-44BC-A029-FC748A15E308}" destId="{DA0F351B-0D8E-4147-BD30-AA1BC98F025E}" srcOrd="7" destOrd="0" presId="urn:microsoft.com/office/officeart/2005/8/layout/equation1"/>
    <dgm:cxn modelId="{33F3287D-D9FE-4421-BB9B-3627807A6AC3}" type="presParOf" srcId="{20060BF6-14FC-44BC-A029-FC748A15E308}" destId="{B417D9AD-9934-4491-BF13-6FD006E9FA16}" srcOrd="8" destOrd="0" presId="urn:microsoft.com/office/officeart/2005/8/layout/equation1"/>
    <dgm:cxn modelId="{D6529938-B49B-4E30-98FE-7199E123229D}" type="presParOf" srcId="{20060BF6-14FC-44BC-A029-FC748A15E308}" destId="{F21E7B04-5DD1-4B60-B447-FF7F9344E6E3}" srcOrd="9" destOrd="0" presId="urn:microsoft.com/office/officeart/2005/8/layout/equation1"/>
    <dgm:cxn modelId="{E7CAB8FD-243F-4639-8973-7977E6B2DAA0}" type="presParOf" srcId="{20060BF6-14FC-44BC-A029-FC748A15E308}" destId="{D1F86AB5-9DBB-43FD-BEAE-566AD5C7D346}" srcOrd="10" destOrd="0" presId="urn:microsoft.com/office/officeart/2005/8/layout/equation1"/>
    <dgm:cxn modelId="{3AA0BAAD-ECD0-43E8-BD79-29F0C47DEABB}" type="presParOf" srcId="{20060BF6-14FC-44BC-A029-FC748A15E308}" destId="{668703AE-B8FB-48D7-8FDE-0A1D9A0CF617}" srcOrd="11" destOrd="0" presId="urn:microsoft.com/office/officeart/2005/8/layout/equation1"/>
    <dgm:cxn modelId="{0ADC4CE6-5602-4D19-A0B8-01680D0A8758}" type="presParOf" srcId="{20060BF6-14FC-44BC-A029-FC748A15E308}" destId="{7EBA9349-1D78-42FA-A729-BFA3A435FF9E}" srcOrd="12" destOrd="0" presId="urn:microsoft.com/office/officeart/2005/8/layout/equation1"/>
    <dgm:cxn modelId="{B54DE29D-87FA-486F-8905-89D98F7F2798}" type="presParOf" srcId="{20060BF6-14FC-44BC-A029-FC748A15E308}" destId="{BF91BD9B-DAEB-4CD3-A2CA-DB49118CF8C4}" srcOrd="13" destOrd="0" presId="urn:microsoft.com/office/officeart/2005/8/layout/equation1"/>
    <dgm:cxn modelId="{3011ADB8-8E41-4EDC-B423-96D0A673661C}" type="presParOf" srcId="{20060BF6-14FC-44BC-A029-FC748A15E308}" destId="{5078291D-E673-47B1-A329-DED522159C15}" srcOrd="14" destOrd="0" presId="urn:microsoft.com/office/officeart/2005/8/layout/equation1"/>
    <dgm:cxn modelId="{54D481B7-BA1E-4256-987D-DA9DAEA80288}" type="presParOf" srcId="{20060BF6-14FC-44BC-A029-FC748A15E308}" destId="{E16DE878-67B1-4285-85F9-8D80C42477F7}" srcOrd="15" destOrd="0" presId="urn:microsoft.com/office/officeart/2005/8/layout/equation1"/>
    <dgm:cxn modelId="{51E6027F-81AB-479D-B791-498E2FF30A0D}" type="presParOf" srcId="{20060BF6-14FC-44BC-A029-FC748A15E308}" destId="{3551D0D4-2A39-4EEC-80D7-35DAF7BC405A}" srcOrd="16" destOrd="0" presId="urn:microsoft.com/office/officeart/2005/8/layout/equation1"/>
    <dgm:cxn modelId="{BF2264C1-75CF-4A91-BC31-70CEE564D5F0}" type="presParOf" srcId="{20060BF6-14FC-44BC-A029-FC748A15E308}" destId="{DE0D5D22-3FAB-4BDA-9BAD-1CA4FB3FB763}" srcOrd="17" destOrd="0" presId="urn:microsoft.com/office/officeart/2005/8/layout/equation1"/>
    <dgm:cxn modelId="{D9F3C760-461C-420D-9474-6418DC525D8D}" type="presParOf" srcId="{20060BF6-14FC-44BC-A029-FC748A15E308}" destId="{5F4354D8-37B0-4FA3-8C9B-854E7B683191}" srcOrd="18" destOrd="0" presId="urn:microsoft.com/office/officeart/2005/8/layout/equation1"/>
    <dgm:cxn modelId="{AEEC5AAB-CFEA-49D3-982A-C4E8BA6576B7}" type="presParOf" srcId="{20060BF6-14FC-44BC-A029-FC748A15E308}" destId="{03D6F42E-9579-4BE0-A47B-01798D7E7DF3}" srcOrd="19" destOrd="0" presId="urn:microsoft.com/office/officeart/2005/8/layout/equation1"/>
    <dgm:cxn modelId="{05BDCF46-735C-4F64-AA19-CE3E36614B91}" type="presParOf" srcId="{20060BF6-14FC-44BC-A029-FC748A15E308}" destId="{14B42F8C-4A8C-4332-AFF2-C7ABD3E4A02C}" srcOrd="20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763606-49B0-4AAD-A182-B5A56358327F}" type="doc">
      <dgm:prSet loTypeId="urn:microsoft.com/office/officeart/2005/8/layout/bProcess2" loCatId="process" qsTypeId="urn:microsoft.com/office/officeart/2005/8/quickstyle/simple4" qsCatId="simple" csTypeId="urn:microsoft.com/office/officeart/2005/8/colors/accent1_1" csCatId="accent1" phldr="1"/>
      <dgm:spPr/>
    </dgm:pt>
    <dgm:pt modelId="{918CF0C1-B2DE-4B8B-9931-40D8A99D0DA2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المستهلك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3C3AD446-EF12-4416-B3B5-940C1029C4A0}" type="parTrans" cxnId="{ED1F36F5-DD57-4306-9354-0A4768FE8DF4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F8B084F0-B814-4DFC-9F0F-893755A52D37}" type="sibTrans" cxnId="{ED1F36F5-DD57-4306-9354-0A4768FE8DF4}">
      <dgm:prSet custT="1"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186A133-B57B-4324-979F-1EDA08DCD1B1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المؤسسات المتواجدة على مستوى السوق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CE47C7C9-42B5-467B-95FD-148A6103DD66}" type="parTrans" cxnId="{7373D10F-0FB3-4B9F-8647-8488A65783D9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3AD4320-93DF-49A4-A8ED-322B03972F89}" type="sibTrans" cxnId="{7373D10F-0FB3-4B9F-8647-8488A65783D9}">
      <dgm:prSet custT="1"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2A35B9D7-BF9A-45C8-BD8C-269ACDC9C9C4}">
      <dgm:prSet phldrT="[Texte]" custT="1"/>
      <dgm:spPr/>
      <dgm:t>
        <a:bodyPr/>
        <a:lstStyle/>
        <a:p>
          <a:r>
            <a:rPr lang="ar-DZ" sz="2000" b="1" smtClean="0">
              <a:latin typeface="Sakkal Majalla" pitchFamily="2" charset="-78"/>
              <a:cs typeface="Sakkal Majalla" pitchFamily="2" charset="-78"/>
            </a:rPr>
            <a:t>شبكات التوزيع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5F961EF8-3D05-46EF-85B1-05D4B257FFE9}" type="parTrans" cxnId="{B7B2B7E2-63D7-40B0-8E63-4A242794D952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41B8DFF6-7EDC-4802-AF15-29B8C1D480E5}" type="sibTrans" cxnId="{B7B2B7E2-63D7-40B0-8E63-4A242794D952}">
      <dgm:prSet custT="1"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50DDDB6-7072-461C-AD52-4961FE2C76A0}">
      <dgm:prSet phldrT="[Texte]" custT="1"/>
      <dgm:spPr/>
      <dgm:t>
        <a:bodyPr/>
        <a:lstStyle/>
        <a:p>
          <a:r>
            <a:rPr lang="ar-DZ" sz="2400" b="1" smtClean="0">
              <a:latin typeface="Sakkal Majalla" pitchFamily="2" charset="-78"/>
              <a:cs typeface="Sakkal Majalla" pitchFamily="2" charset="-78"/>
            </a:rPr>
            <a:t>الإدارة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46C7CB2F-BABB-434E-B6BE-2B15C301AA3D}" type="parTrans" cxnId="{5530824A-92DE-4B46-893B-3D7941F25360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6961464-E3EA-4C81-8730-4CA7B47A1CCD}" type="sibTrans" cxnId="{5530824A-92DE-4B46-893B-3D7941F25360}">
      <dgm:prSet custT="1"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54C126BE-96A2-469D-B063-5E13C6C4DA87}">
      <dgm:prSet phldrT="[Texte]" custT="1"/>
      <dgm:spPr/>
      <dgm:t>
        <a:bodyPr/>
        <a:lstStyle/>
        <a:p>
          <a:r>
            <a:rPr lang="ar-DZ" sz="2000" b="1" smtClean="0">
              <a:latin typeface="Sakkal Majalla" pitchFamily="2" charset="-78"/>
              <a:cs typeface="Sakkal Majalla" pitchFamily="2" charset="-78"/>
            </a:rPr>
            <a:t>البحث والتطوير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5EA3B10B-DE3D-438C-8239-D80A7706A868}" type="parTrans" cxnId="{BCA8B9FF-88E7-4609-A24A-D124C4BCD78C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08F45A07-FCAE-4526-9554-47B220501FD8}" type="sibTrans" cxnId="{BCA8B9FF-88E7-4609-A24A-D124C4BCD78C}">
      <dgm:prSet/>
      <dgm:spPr/>
      <dgm:t>
        <a:bodyPr/>
        <a:lstStyle/>
        <a:p>
          <a:endParaRPr lang="fr-FR" sz="11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63FF0577-A1E5-4118-94D6-607BDF4F947C}">
      <dgm:prSet phldrT="[Texte]" custT="1"/>
      <dgm:spPr/>
      <dgm:t>
        <a:bodyPr/>
        <a:lstStyle/>
        <a:p>
          <a:r>
            <a:rPr lang="ar-DZ" sz="2400" b="1" smtClean="0">
              <a:latin typeface="Sakkal Majalla" pitchFamily="2" charset="-78"/>
              <a:cs typeface="Sakkal Majalla" pitchFamily="2" charset="-78"/>
            </a:rPr>
            <a:t>الإعلام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ECA3A7ED-D8C8-466D-8C83-D7624BCD6BB1}" type="parTrans" cxnId="{3AD31913-57C7-4851-B917-F4118A853162}">
      <dgm:prSet/>
      <dgm:spPr/>
      <dgm:t>
        <a:bodyPr/>
        <a:lstStyle/>
        <a:p>
          <a:endParaRPr lang="fr-FR" sz="1100"/>
        </a:p>
      </dgm:t>
    </dgm:pt>
    <dgm:pt modelId="{FD2F2AC4-C26A-433F-9AA2-739BDB02CC01}" type="sibTrans" cxnId="{3AD31913-57C7-4851-B917-F4118A853162}">
      <dgm:prSet/>
      <dgm:spPr/>
      <dgm:t>
        <a:bodyPr/>
        <a:lstStyle/>
        <a:p>
          <a:endParaRPr lang="fr-FR" sz="1100"/>
        </a:p>
      </dgm:t>
    </dgm:pt>
    <dgm:pt modelId="{1CE6AF9A-39B4-4E2C-BCD6-20D6A422AE25}">
      <dgm:prSet phldrT="[Texte]" custT="1"/>
      <dgm:spPr/>
      <dgm:t>
        <a:bodyPr/>
        <a:lstStyle/>
        <a:p>
          <a:r>
            <a:rPr lang="ar-DZ" sz="2000" b="1" smtClean="0">
              <a:latin typeface="Sakkal Majalla" pitchFamily="2" charset="-78"/>
              <a:cs typeface="Sakkal Majalla" pitchFamily="2" charset="-78"/>
            </a:rPr>
            <a:t>المعارض والصالونات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88EFDF49-3D04-4F56-B50F-63763790A6E8}" type="parTrans" cxnId="{9BE27EFD-E439-4B3D-9F7B-43C3988E5725}">
      <dgm:prSet/>
      <dgm:spPr/>
      <dgm:t>
        <a:bodyPr/>
        <a:lstStyle/>
        <a:p>
          <a:endParaRPr lang="fr-FR"/>
        </a:p>
      </dgm:t>
    </dgm:pt>
    <dgm:pt modelId="{924F53EA-1E72-4862-AEAE-3C0F0FC3E6D8}" type="sibTrans" cxnId="{9BE27EFD-E439-4B3D-9F7B-43C3988E5725}">
      <dgm:prSet/>
      <dgm:spPr/>
      <dgm:t>
        <a:bodyPr/>
        <a:lstStyle/>
        <a:p>
          <a:endParaRPr lang="fr-FR"/>
        </a:p>
      </dgm:t>
    </dgm:pt>
    <dgm:pt modelId="{88B6823C-3999-4589-83DC-241F9C237EB0}">
      <dgm:prSet phldrT="[Texte]" custT="1"/>
      <dgm:spPr/>
      <dgm:t>
        <a:bodyPr/>
        <a:lstStyle/>
        <a:p>
          <a:r>
            <a:rPr lang="ar-DZ" sz="1800" b="1" smtClean="0">
              <a:latin typeface="Sakkal Majalla" pitchFamily="2" charset="-78"/>
              <a:cs typeface="Sakkal Majalla" pitchFamily="2" charset="-78"/>
            </a:rPr>
            <a:t>الكفاءات والتجارب الشخصية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695FAF81-C0DD-44AA-A8B8-C1D9FBC59C46}" type="parTrans" cxnId="{2AB90A6C-0403-4552-8116-812619FF94DA}">
      <dgm:prSet/>
      <dgm:spPr/>
      <dgm:t>
        <a:bodyPr/>
        <a:lstStyle/>
        <a:p>
          <a:endParaRPr lang="fr-FR"/>
        </a:p>
      </dgm:t>
    </dgm:pt>
    <dgm:pt modelId="{25FA1121-3D78-48E6-8330-189F2120A84F}" type="sibTrans" cxnId="{2AB90A6C-0403-4552-8116-812619FF94DA}">
      <dgm:prSet/>
      <dgm:spPr/>
      <dgm:t>
        <a:bodyPr/>
        <a:lstStyle/>
        <a:p>
          <a:endParaRPr lang="fr-FR"/>
        </a:p>
      </dgm:t>
    </dgm:pt>
    <dgm:pt modelId="{F6C436C3-B456-4390-BADB-5A82BF594DAD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...</a:t>
          </a:r>
          <a:r>
            <a:rPr lang="ar-DZ" sz="2400" b="1" dirty="0" err="1" smtClean="0">
              <a:latin typeface="Sakkal Majalla" pitchFamily="2" charset="-78"/>
              <a:cs typeface="Sakkal Majalla" pitchFamily="2" charset="-78"/>
            </a:rPr>
            <a:t>إلخ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25E7D529-A188-4B79-A5EF-2D1DBD821105}" type="parTrans" cxnId="{0B10C4D1-6FD4-4A1B-9F5E-F0965537258F}">
      <dgm:prSet/>
      <dgm:spPr/>
      <dgm:t>
        <a:bodyPr/>
        <a:lstStyle/>
        <a:p>
          <a:endParaRPr lang="fr-FR"/>
        </a:p>
      </dgm:t>
    </dgm:pt>
    <dgm:pt modelId="{DC91FBC6-AE10-47AA-AEC1-157A125E1F36}" type="sibTrans" cxnId="{0B10C4D1-6FD4-4A1B-9F5E-F0965537258F}">
      <dgm:prSet/>
      <dgm:spPr/>
      <dgm:t>
        <a:bodyPr/>
        <a:lstStyle/>
        <a:p>
          <a:endParaRPr lang="fr-FR"/>
        </a:p>
      </dgm:t>
    </dgm:pt>
    <dgm:pt modelId="{7C118D42-9287-49EC-99F9-A2D1EE6E0BE4}" type="pres">
      <dgm:prSet presAssocID="{53763606-49B0-4AAD-A182-B5A56358327F}" presName="diagram" presStyleCnt="0">
        <dgm:presLayoutVars>
          <dgm:dir/>
          <dgm:resizeHandles/>
        </dgm:presLayoutVars>
      </dgm:prSet>
      <dgm:spPr/>
    </dgm:pt>
    <dgm:pt modelId="{CF1CADCF-56D5-45C5-AA55-64749468B346}" type="pres">
      <dgm:prSet presAssocID="{918CF0C1-B2DE-4B8B-9931-40D8A99D0DA2}" presName="first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ABFF3F-C515-456D-AEC1-66BDFF0AACFC}" type="pres">
      <dgm:prSet presAssocID="{F8B084F0-B814-4DFC-9F0F-893755A52D37}" presName="sibTrans" presStyleLbl="sibTrans2D1" presStyleIdx="0" presStyleCnt="8"/>
      <dgm:spPr/>
      <dgm:t>
        <a:bodyPr/>
        <a:lstStyle/>
        <a:p>
          <a:endParaRPr lang="fr-FR"/>
        </a:p>
      </dgm:t>
    </dgm:pt>
    <dgm:pt modelId="{3E9ED456-AFB9-4E4D-8854-F010C32F334D}" type="pres">
      <dgm:prSet presAssocID="{D186A133-B57B-4324-979F-1EDA08DCD1B1}" presName="middleNode" presStyleCnt="0"/>
      <dgm:spPr/>
    </dgm:pt>
    <dgm:pt modelId="{CA86D637-201E-4DB8-9C18-454489E86AB9}" type="pres">
      <dgm:prSet presAssocID="{D186A133-B57B-4324-979F-1EDA08DCD1B1}" presName="padding" presStyleLbl="node1" presStyleIdx="0" presStyleCnt="9"/>
      <dgm:spPr/>
    </dgm:pt>
    <dgm:pt modelId="{3EC02DCA-BBAB-4177-B976-27EC9388A71F}" type="pres">
      <dgm:prSet presAssocID="{D186A133-B57B-4324-979F-1EDA08DCD1B1}" presName="shape" presStyleLbl="node1" presStyleIdx="1" presStyleCnt="9" custScaleX="14471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B5E479-2472-4DEE-B4B7-8AB7315C662D}" type="pres">
      <dgm:prSet presAssocID="{C3AD4320-93DF-49A4-A8ED-322B03972F89}" presName="sibTrans" presStyleLbl="sibTrans2D1" presStyleIdx="1" presStyleCnt="8"/>
      <dgm:spPr/>
      <dgm:t>
        <a:bodyPr/>
        <a:lstStyle/>
        <a:p>
          <a:endParaRPr lang="fr-FR"/>
        </a:p>
      </dgm:t>
    </dgm:pt>
    <dgm:pt modelId="{9D2F3A66-0CC4-423F-A012-2857BE7CA048}" type="pres">
      <dgm:prSet presAssocID="{2A35B9D7-BF9A-45C8-BD8C-269ACDC9C9C4}" presName="middleNode" presStyleCnt="0"/>
      <dgm:spPr/>
    </dgm:pt>
    <dgm:pt modelId="{DC46A5AB-235D-4775-BA47-6E3DDF6DB329}" type="pres">
      <dgm:prSet presAssocID="{2A35B9D7-BF9A-45C8-BD8C-269ACDC9C9C4}" presName="padding" presStyleLbl="node1" presStyleIdx="1" presStyleCnt="9"/>
      <dgm:spPr/>
    </dgm:pt>
    <dgm:pt modelId="{541C44B7-8680-474B-87A8-7D03AC1A7EB4}" type="pres">
      <dgm:prSet presAssocID="{2A35B9D7-BF9A-45C8-BD8C-269ACDC9C9C4}" presName="shape" presStyleLbl="node1" presStyleIdx="2" presStyleCnt="9" custScaleX="1316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92F3D2-F5D3-4E7F-9C96-3B9A9FCE51A5}" type="pres">
      <dgm:prSet presAssocID="{41B8DFF6-7EDC-4802-AF15-29B8C1D480E5}" presName="sibTrans" presStyleLbl="sibTrans2D1" presStyleIdx="2" presStyleCnt="8"/>
      <dgm:spPr/>
      <dgm:t>
        <a:bodyPr/>
        <a:lstStyle/>
        <a:p>
          <a:endParaRPr lang="fr-FR"/>
        </a:p>
      </dgm:t>
    </dgm:pt>
    <dgm:pt modelId="{B3123A21-0E83-416F-B45D-C1AC1FD2484E}" type="pres">
      <dgm:prSet presAssocID="{750DDDB6-7072-461C-AD52-4961FE2C76A0}" presName="middleNode" presStyleCnt="0"/>
      <dgm:spPr/>
    </dgm:pt>
    <dgm:pt modelId="{E2303BA1-F1B4-43A5-A712-11550CB76840}" type="pres">
      <dgm:prSet presAssocID="{750DDDB6-7072-461C-AD52-4961FE2C76A0}" presName="padding" presStyleLbl="node1" presStyleIdx="2" presStyleCnt="9"/>
      <dgm:spPr/>
    </dgm:pt>
    <dgm:pt modelId="{9671029C-922A-4759-8CEE-BE314CD86A3E}" type="pres">
      <dgm:prSet presAssocID="{750DDDB6-7072-461C-AD52-4961FE2C76A0}" presName="shap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42750F-4CED-4B46-A43C-F7DF62410303}" type="pres">
      <dgm:prSet presAssocID="{D6961464-E3EA-4C81-8730-4CA7B47A1CCD}" presName="sibTrans" presStyleLbl="sibTrans2D1" presStyleIdx="3" presStyleCnt="8"/>
      <dgm:spPr/>
      <dgm:t>
        <a:bodyPr/>
        <a:lstStyle/>
        <a:p>
          <a:endParaRPr lang="fr-FR"/>
        </a:p>
      </dgm:t>
    </dgm:pt>
    <dgm:pt modelId="{797FD42E-2F15-468D-9D08-2B73C17008D6}" type="pres">
      <dgm:prSet presAssocID="{54C126BE-96A2-469D-B063-5E13C6C4DA87}" presName="middleNode" presStyleCnt="0"/>
      <dgm:spPr/>
    </dgm:pt>
    <dgm:pt modelId="{12D47D24-74AC-4D26-BBF6-B9E3A2D8AB72}" type="pres">
      <dgm:prSet presAssocID="{54C126BE-96A2-469D-B063-5E13C6C4DA87}" presName="padding" presStyleLbl="node1" presStyleIdx="3" presStyleCnt="9"/>
      <dgm:spPr/>
    </dgm:pt>
    <dgm:pt modelId="{FBC4EB4E-2329-4B81-9C80-B5C9FAAC0326}" type="pres">
      <dgm:prSet presAssocID="{54C126BE-96A2-469D-B063-5E13C6C4DA87}" presName="shape" presStyleLbl="node1" presStyleIdx="4" presStyleCnt="9" custScaleX="1316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3322C5-0B76-443F-9212-4C04FA5B6FE1}" type="pres">
      <dgm:prSet presAssocID="{08F45A07-FCAE-4526-9554-47B220501FD8}" presName="sibTrans" presStyleLbl="sibTrans2D1" presStyleIdx="4" presStyleCnt="8"/>
      <dgm:spPr/>
      <dgm:t>
        <a:bodyPr/>
        <a:lstStyle/>
        <a:p>
          <a:endParaRPr lang="fr-FR"/>
        </a:p>
      </dgm:t>
    </dgm:pt>
    <dgm:pt modelId="{EF861F98-997B-45E1-9D44-71E7398961E2}" type="pres">
      <dgm:prSet presAssocID="{63FF0577-A1E5-4118-94D6-607BDF4F947C}" presName="middleNode" presStyleCnt="0"/>
      <dgm:spPr/>
    </dgm:pt>
    <dgm:pt modelId="{AE6B20F0-8A1F-41BF-A0DD-32B9D34A7DA6}" type="pres">
      <dgm:prSet presAssocID="{63FF0577-A1E5-4118-94D6-607BDF4F947C}" presName="padding" presStyleLbl="node1" presStyleIdx="4" presStyleCnt="9"/>
      <dgm:spPr/>
    </dgm:pt>
    <dgm:pt modelId="{C4471163-2E74-4FFC-BCB3-9A5868DDF8B7}" type="pres">
      <dgm:prSet presAssocID="{63FF0577-A1E5-4118-94D6-607BDF4F947C}" presName="shap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68A1CE-0E50-4C18-8CF4-C8D4A9EC198F}" type="pres">
      <dgm:prSet presAssocID="{FD2F2AC4-C26A-433F-9AA2-739BDB02CC01}" presName="sibTrans" presStyleLbl="sibTrans2D1" presStyleIdx="5" presStyleCnt="8"/>
      <dgm:spPr/>
      <dgm:t>
        <a:bodyPr/>
        <a:lstStyle/>
        <a:p>
          <a:endParaRPr lang="fr-FR"/>
        </a:p>
      </dgm:t>
    </dgm:pt>
    <dgm:pt modelId="{ED0574B0-D1D1-4DB8-ADC7-DC11CE10D0DF}" type="pres">
      <dgm:prSet presAssocID="{1CE6AF9A-39B4-4E2C-BCD6-20D6A422AE25}" presName="middleNode" presStyleCnt="0"/>
      <dgm:spPr/>
    </dgm:pt>
    <dgm:pt modelId="{A45A490C-598D-4512-9BF0-49795BACDD56}" type="pres">
      <dgm:prSet presAssocID="{1CE6AF9A-39B4-4E2C-BCD6-20D6A422AE25}" presName="padding" presStyleLbl="node1" presStyleIdx="5" presStyleCnt="9"/>
      <dgm:spPr/>
    </dgm:pt>
    <dgm:pt modelId="{314C09AC-1BB9-4B5F-972C-1D1A8907BA4C}" type="pres">
      <dgm:prSet presAssocID="{1CE6AF9A-39B4-4E2C-BCD6-20D6A422AE25}" presName="shape" presStyleLbl="node1" presStyleIdx="6" presStyleCnt="9" custScaleX="13165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C24771-C9C6-4E16-B3AB-467E572D9770}" type="pres">
      <dgm:prSet presAssocID="{924F53EA-1E72-4862-AEAE-3C0F0FC3E6D8}" presName="sibTrans" presStyleLbl="sibTrans2D1" presStyleIdx="6" presStyleCnt="8"/>
      <dgm:spPr/>
      <dgm:t>
        <a:bodyPr/>
        <a:lstStyle/>
        <a:p>
          <a:endParaRPr lang="fr-FR"/>
        </a:p>
      </dgm:t>
    </dgm:pt>
    <dgm:pt modelId="{9E970393-8ACE-4C17-B83D-7FE8F8A67173}" type="pres">
      <dgm:prSet presAssocID="{88B6823C-3999-4589-83DC-241F9C237EB0}" presName="middleNode" presStyleCnt="0"/>
      <dgm:spPr/>
    </dgm:pt>
    <dgm:pt modelId="{90241F3C-CB61-4C08-9515-FF801791914E}" type="pres">
      <dgm:prSet presAssocID="{88B6823C-3999-4589-83DC-241F9C237EB0}" presName="padding" presStyleLbl="node1" presStyleIdx="6" presStyleCnt="9"/>
      <dgm:spPr/>
    </dgm:pt>
    <dgm:pt modelId="{8AA7716D-405F-4FBE-B3BF-73E187111BE6}" type="pres">
      <dgm:prSet presAssocID="{88B6823C-3999-4589-83DC-241F9C237EB0}" presName="shape" presStyleLbl="node1" presStyleIdx="7" presStyleCnt="9" custScaleX="14471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C787E2-19C3-489D-B6D4-10BE60348DE2}" type="pres">
      <dgm:prSet presAssocID="{25FA1121-3D78-48E6-8330-189F2120A84F}" presName="sibTrans" presStyleLbl="sibTrans2D1" presStyleIdx="7" presStyleCnt="8"/>
      <dgm:spPr/>
      <dgm:t>
        <a:bodyPr/>
        <a:lstStyle/>
        <a:p>
          <a:endParaRPr lang="fr-FR"/>
        </a:p>
      </dgm:t>
    </dgm:pt>
    <dgm:pt modelId="{9F672F27-E7AF-4EC5-9C75-57FB4ABF8352}" type="pres">
      <dgm:prSet presAssocID="{F6C436C3-B456-4390-BADB-5A82BF594DAD}" presName="las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328FCBA-1962-496D-9C40-F4935D401449}" type="presOf" srcId="{08F45A07-FCAE-4526-9554-47B220501FD8}" destId="{F43322C5-0B76-443F-9212-4C04FA5B6FE1}" srcOrd="0" destOrd="0" presId="urn:microsoft.com/office/officeart/2005/8/layout/bProcess2"/>
    <dgm:cxn modelId="{ED0A2B9E-9972-4F95-BC59-93C0FC9A1894}" type="presOf" srcId="{2A35B9D7-BF9A-45C8-BD8C-269ACDC9C9C4}" destId="{541C44B7-8680-474B-87A8-7D03AC1A7EB4}" srcOrd="0" destOrd="0" presId="urn:microsoft.com/office/officeart/2005/8/layout/bProcess2"/>
    <dgm:cxn modelId="{BCA8B9FF-88E7-4609-A24A-D124C4BCD78C}" srcId="{53763606-49B0-4AAD-A182-B5A56358327F}" destId="{54C126BE-96A2-469D-B063-5E13C6C4DA87}" srcOrd="4" destOrd="0" parTransId="{5EA3B10B-DE3D-438C-8239-D80A7706A868}" sibTransId="{08F45A07-FCAE-4526-9554-47B220501FD8}"/>
    <dgm:cxn modelId="{45FB0D66-9BA3-443E-94AE-C60BDA5F4EE3}" type="presOf" srcId="{54C126BE-96A2-469D-B063-5E13C6C4DA87}" destId="{FBC4EB4E-2329-4B81-9C80-B5C9FAAC0326}" srcOrd="0" destOrd="0" presId="urn:microsoft.com/office/officeart/2005/8/layout/bProcess2"/>
    <dgm:cxn modelId="{3AD31913-57C7-4851-B917-F4118A853162}" srcId="{53763606-49B0-4AAD-A182-B5A56358327F}" destId="{63FF0577-A1E5-4118-94D6-607BDF4F947C}" srcOrd="5" destOrd="0" parTransId="{ECA3A7ED-D8C8-466D-8C83-D7624BCD6BB1}" sibTransId="{FD2F2AC4-C26A-433F-9AA2-739BDB02CC01}"/>
    <dgm:cxn modelId="{864E2DD4-0B91-4999-8CF0-7DD771CCC41B}" type="presOf" srcId="{D6961464-E3EA-4C81-8730-4CA7B47A1CCD}" destId="{8242750F-4CED-4B46-A43C-F7DF62410303}" srcOrd="0" destOrd="0" presId="urn:microsoft.com/office/officeart/2005/8/layout/bProcess2"/>
    <dgm:cxn modelId="{FEAC3C42-53B0-4719-9FAD-2AFCF521868B}" type="presOf" srcId="{1CE6AF9A-39B4-4E2C-BCD6-20D6A422AE25}" destId="{314C09AC-1BB9-4B5F-972C-1D1A8907BA4C}" srcOrd="0" destOrd="0" presId="urn:microsoft.com/office/officeart/2005/8/layout/bProcess2"/>
    <dgm:cxn modelId="{3D44D6E0-CD63-4DC5-AF01-0C3303757C62}" type="presOf" srcId="{C3AD4320-93DF-49A4-A8ED-322B03972F89}" destId="{16B5E479-2472-4DEE-B4B7-8AB7315C662D}" srcOrd="0" destOrd="0" presId="urn:microsoft.com/office/officeart/2005/8/layout/bProcess2"/>
    <dgm:cxn modelId="{D1FCC658-EC7A-4A4B-8FAD-7AD08DEBD259}" type="presOf" srcId="{F8B084F0-B814-4DFC-9F0F-893755A52D37}" destId="{A8ABFF3F-C515-456D-AEC1-66BDFF0AACFC}" srcOrd="0" destOrd="0" presId="urn:microsoft.com/office/officeart/2005/8/layout/bProcess2"/>
    <dgm:cxn modelId="{E544E9A4-1815-4ACD-9CC7-D1A2A14CCD21}" type="presOf" srcId="{88B6823C-3999-4589-83DC-241F9C237EB0}" destId="{8AA7716D-405F-4FBE-B3BF-73E187111BE6}" srcOrd="0" destOrd="0" presId="urn:microsoft.com/office/officeart/2005/8/layout/bProcess2"/>
    <dgm:cxn modelId="{1846EBAA-EE73-43A9-9BDA-4F6B1B474809}" type="presOf" srcId="{41B8DFF6-7EDC-4802-AF15-29B8C1D480E5}" destId="{A692F3D2-F5D3-4E7F-9C96-3B9A9FCE51A5}" srcOrd="0" destOrd="0" presId="urn:microsoft.com/office/officeart/2005/8/layout/bProcess2"/>
    <dgm:cxn modelId="{AD760931-A922-4957-9553-48EC91B6CAB5}" type="presOf" srcId="{F6C436C3-B456-4390-BADB-5A82BF594DAD}" destId="{9F672F27-E7AF-4EC5-9C75-57FB4ABF8352}" srcOrd="0" destOrd="0" presId="urn:microsoft.com/office/officeart/2005/8/layout/bProcess2"/>
    <dgm:cxn modelId="{22A826CC-144B-4C0B-88C0-F93839DF383D}" type="presOf" srcId="{25FA1121-3D78-48E6-8330-189F2120A84F}" destId="{60C787E2-19C3-489D-B6D4-10BE60348DE2}" srcOrd="0" destOrd="0" presId="urn:microsoft.com/office/officeart/2005/8/layout/bProcess2"/>
    <dgm:cxn modelId="{5530824A-92DE-4B46-893B-3D7941F25360}" srcId="{53763606-49B0-4AAD-A182-B5A56358327F}" destId="{750DDDB6-7072-461C-AD52-4961FE2C76A0}" srcOrd="3" destOrd="0" parTransId="{46C7CB2F-BABB-434E-B6BE-2B15C301AA3D}" sibTransId="{D6961464-E3EA-4C81-8730-4CA7B47A1CCD}"/>
    <dgm:cxn modelId="{E1968DED-3318-4CE0-869F-0A2A46F207F1}" type="presOf" srcId="{53763606-49B0-4AAD-A182-B5A56358327F}" destId="{7C118D42-9287-49EC-99F9-A2D1EE6E0BE4}" srcOrd="0" destOrd="0" presId="urn:microsoft.com/office/officeart/2005/8/layout/bProcess2"/>
    <dgm:cxn modelId="{8DFC0B68-EB95-48B5-8149-A78B0E0A5666}" type="presOf" srcId="{918CF0C1-B2DE-4B8B-9931-40D8A99D0DA2}" destId="{CF1CADCF-56D5-45C5-AA55-64749468B346}" srcOrd="0" destOrd="0" presId="urn:microsoft.com/office/officeart/2005/8/layout/bProcess2"/>
    <dgm:cxn modelId="{8CA5279E-6DCC-4E77-90F6-AC667F1397F5}" type="presOf" srcId="{D186A133-B57B-4324-979F-1EDA08DCD1B1}" destId="{3EC02DCA-BBAB-4177-B976-27EC9388A71F}" srcOrd="0" destOrd="0" presId="urn:microsoft.com/office/officeart/2005/8/layout/bProcess2"/>
    <dgm:cxn modelId="{7373D10F-0FB3-4B9F-8647-8488A65783D9}" srcId="{53763606-49B0-4AAD-A182-B5A56358327F}" destId="{D186A133-B57B-4324-979F-1EDA08DCD1B1}" srcOrd="1" destOrd="0" parTransId="{CE47C7C9-42B5-467B-95FD-148A6103DD66}" sibTransId="{C3AD4320-93DF-49A4-A8ED-322B03972F89}"/>
    <dgm:cxn modelId="{B512EA12-04EC-4180-8B5B-F38B4EE1A5A8}" type="presOf" srcId="{924F53EA-1E72-4862-AEAE-3C0F0FC3E6D8}" destId="{31C24771-C9C6-4E16-B3AB-467E572D9770}" srcOrd="0" destOrd="0" presId="urn:microsoft.com/office/officeart/2005/8/layout/bProcess2"/>
    <dgm:cxn modelId="{2AB90A6C-0403-4552-8116-812619FF94DA}" srcId="{53763606-49B0-4AAD-A182-B5A56358327F}" destId="{88B6823C-3999-4589-83DC-241F9C237EB0}" srcOrd="7" destOrd="0" parTransId="{695FAF81-C0DD-44AA-A8B8-C1D9FBC59C46}" sibTransId="{25FA1121-3D78-48E6-8330-189F2120A84F}"/>
    <dgm:cxn modelId="{ED1F36F5-DD57-4306-9354-0A4768FE8DF4}" srcId="{53763606-49B0-4AAD-A182-B5A56358327F}" destId="{918CF0C1-B2DE-4B8B-9931-40D8A99D0DA2}" srcOrd="0" destOrd="0" parTransId="{3C3AD446-EF12-4416-B3B5-940C1029C4A0}" sibTransId="{F8B084F0-B814-4DFC-9F0F-893755A52D37}"/>
    <dgm:cxn modelId="{9BE27EFD-E439-4B3D-9F7B-43C3988E5725}" srcId="{53763606-49B0-4AAD-A182-B5A56358327F}" destId="{1CE6AF9A-39B4-4E2C-BCD6-20D6A422AE25}" srcOrd="6" destOrd="0" parTransId="{88EFDF49-3D04-4F56-B50F-63763790A6E8}" sibTransId="{924F53EA-1E72-4862-AEAE-3C0F0FC3E6D8}"/>
    <dgm:cxn modelId="{876C73C9-F4F5-43AB-A987-80E481DCC07A}" type="presOf" srcId="{750DDDB6-7072-461C-AD52-4961FE2C76A0}" destId="{9671029C-922A-4759-8CEE-BE314CD86A3E}" srcOrd="0" destOrd="0" presId="urn:microsoft.com/office/officeart/2005/8/layout/bProcess2"/>
    <dgm:cxn modelId="{5D31E252-E159-42AE-9B5F-1DDCED1E08E3}" type="presOf" srcId="{63FF0577-A1E5-4118-94D6-607BDF4F947C}" destId="{C4471163-2E74-4FFC-BCB3-9A5868DDF8B7}" srcOrd="0" destOrd="0" presId="urn:microsoft.com/office/officeart/2005/8/layout/bProcess2"/>
    <dgm:cxn modelId="{B7B2B7E2-63D7-40B0-8E63-4A242794D952}" srcId="{53763606-49B0-4AAD-A182-B5A56358327F}" destId="{2A35B9D7-BF9A-45C8-BD8C-269ACDC9C9C4}" srcOrd="2" destOrd="0" parTransId="{5F961EF8-3D05-46EF-85B1-05D4B257FFE9}" sibTransId="{41B8DFF6-7EDC-4802-AF15-29B8C1D480E5}"/>
    <dgm:cxn modelId="{0B10C4D1-6FD4-4A1B-9F5E-F0965537258F}" srcId="{53763606-49B0-4AAD-A182-B5A56358327F}" destId="{F6C436C3-B456-4390-BADB-5A82BF594DAD}" srcOrd="8" destOrd="0" parTransId="{25E7D529-A188-4B79-A5EF-2D1DBD821105}" sibTransId="{DC91FBC6-AE10-47AA-AEC1-157A125E1F36}"/>
    <dgm:cxn modelId="{CB86F1D1-A223-406F-BB0B-836FF631C30A}" type="presOf" srcId="{FD2F2AC4-C26A-433F-9AA2-739BDB02CC01}" destId="{CE68A1CE-0E50-4C18-8CF4-C8D4A9EC198F}" srcOrd="0" destOrd="0" presId="urn:microsoft.com/office/officeart/2005/8/layout/bProcess2"/>
    <dgm:cxn modelId="{70384E71-A9EB-47CC-9E15-2B2E3F816910}" type="presParOf" srcId="{7C118D42-9287-49EC-99F9-A2D1EE6E0BE4}" destId="{CF1CADCF-56D5-45C5-AA55-64749468B346}" srcOrd="0" destOrd="0" presId="urn:microsoft.com/office/officeart/2005/8/layout/bProcess2"/>
    <dgm:cxn modelId="{242B879B-B665-4CB6-96E1-716CA71960D8}" type="presParOf" srcId="{7C118D42-9287-49EC-99F9-A2D1EE6E0BE4}" destId="{A8ABFF3F-C515-456D-AEC1-66BDFF0AACFC}" srcOrd="1" destOrd="0" presId="urn:microsoft.com/office/officeart/2005/8/layout/bProcess2"/>
    <dgm:cxn modelId="{1C053390-D94B-4045-A1E7-325582FF1AE3}" type="presParOf" srcId="{7C118D42-9287-49EC-99F9-A2D1EE6E0BE4}" destId="{3E9ED456-AFB9-4E4D-8854-F010C32F334D}" srcOrd="2" destOrd="0" presId="urn:microsoft.com/office/officeart/2005/8/layout/bProcess2"/>
    <dgm:cxn modelId="{DB47F68F-19B9-4051-91A7-0D72B0718FC9}" type="presParOf" srcId="{3E9ED456-AFB9-4E4D-8854-F010C32F334D}" destId="{CA86D637-201E-4DB8-9C18-454489E86AB9}" srcOrd="0" destOrd="0" presId="urn:microsoft.com/office/officeart/2005/8/layout/bProcess2"/>
    <dgm:cxn modelId="{D3F4F577-8F73-4649-BD18-553ED09A0DD7}" type="presParOf" srcId="{3E9ED456-AFB9-4E4D-8854-F010C32F334D}" destId="{3EC02DCA-BBAB-4177-B976-27EC9388A71F}" srcOrd="1" destOrd="0" presId="urn:microsoft.com/office/officeart/2005/8/layout/bProcess2"/>
    <dgm:cxn modelId="{282ECD9D-6FE0-431E-B76A-D668EDCC35CC}" type="presParOf" srcId="{7C118D42-9287-49EC-99F9-A2D1EE6E0BE4}" destId="{16B5E479-2472-4DEE-B4B7-8AB7315C662D}" srcOrd="3" destOrd="0" presId="urn:microsoft.com/office/officeart/2005/8/layout/bProcess2"/>
    <dgm:cxn modelId="{9E6EDA62-142C-4041-88EC-B4E6813BBE54}" type="presParOf" srcId="{7C118D42-9287-49EC-99F9-A2D1EE6E0BE4}" destId="{9D2F3A66-0CC4-423F-A012-2857BE7CA048}" srcOrd="4" destOrd="0" presId="urn:microsoft.com/office/officeart/2005/8/layout/bProcess2"/>
    <dgm:cxn modelId="{A0AA4654-CF85-4B3F-8E10-9DF03A51F983}" type="presParOf" srcId="{9D2F3A66-0CC4-423F-A012-2857BE7CA048}" destId="{DC46A5AB-235D-4775-BA47-6E3DDF6DB329}" srcOrd="0" destOrd="0" presId="urn:microsoft.com/office/officeart/2005/8/layout/bProcess2"/>
    <dgm:cxn modelId="{101A2306-85AE-410E-A3D3-A694FC6C6D94}" type="presParOf" srcId="{9D2F3A66-0CC4-423F-A012-2857BE7CA048}" destId="{541C44B7-8680-474B-87A8-7D03AC1A7EB4}" srcOrd="1" destOrd="0" presId="urn:microsoft.com/office/officeart/2005/8/layout/bProcess2"/>
    <dgm:cxn modelId="{0D802999-F294-44B2-A65D-619ACF47AC7A}" type="presParOf" srcId="{7C118D42-9287-49EC-99F9-A2D1EE6E0BE4}" destId="{A692F3D2-F5D3-4E7F-9C96-3B9A9FCE51A5}" srcOrd="5" destOrd="0" presId="urn:microsoft.com/office/officeart/2005/8/layout/bProcess2"/>
    <dgm:cxn modelId="{4D582EF3-83D6-4DD8-8FC8-CC7388B9DCBD}" type="presParOf" srcId="{7C118D42-9287-49EC-99F9-A2D1EE6E0BE4}" destId="{B3123A21-0E83-416F-B45D-C1AC1FD2484E}" srcOrd="6" destOrd="0" presId="urn:microsoft.com/office/officeart/2005/8/layout/bProcess2"/>
    <dgm:cxn modelId="{0F6090F3-AC91-4D6D-9376-35411069382C}" type="presParOf" srcId="{B3123A21-0E83-416F-B45D-C1AC1FD2484E}" destId="{E2303BA1-F1B4-43A5-A712-11550CB76840}" srcOrd="0" destOrd="0" presId="urn:microsoft.com/office/officeart/2005/8/layout/bProcess2"/>
    <dgm:cxn modelId="{5CE39E1C-7512-4D5E-8302-8062AE6DB6D7}" type="presParOf" srcId="{B3123A21-0E83-416F-B45D-C1AC1FD2484E}" destId="{9671029C-922A-4759-8CEE-BE314CD86A3E}" srcOrd="1" destOrd="0" presId="urn:microsoft.com/office/officeart/2005/8/layout/bProcess2"/>
    <dgm:cxn modelId="{4EB06A6F-CA08-4495-9F48-D08BABA39A64}" type="presParOf" srcId="{7C118D42-9287-49EC-99F9-A2D1EE6E0BE4}" destId="{8242750F-4CED-4B46-A43C-F7DF62410303}" srcOrd="7" destOrd="0" presId="urn:microsoft.com/office/officeart/2005/8/layout/bProcess2"/>
    <dgm:cxn modelId="{FA2465AB-B697-4475-9D65-E61CEB40AEA1}" type="presParOf" srcId="{7C118D42-9287-49EC-99F9-A2D1EE6E0BE4}" destId="{797FD42E-2F15-468D-9D08-2B73C17008D6}" srcOrd="8" destOrd="0" presId="urn:microsoft.com/office/officeart/2005/8/layout/bProcess2"/>
    <dgm:cxn modelId="{2A87FFC5-D26D-418D-9E8B-CE675A084025}" type="presParOf" srcId="{797FD42E-2F15-468D-9D08-2B73C17008D6}" destId="{12D47D24-74AC-4D26-BBF6-B9E3A2D8AB72}" srcOrd="0" destOrd="0" presId="urn:microsoft.com/office/officeart/2005/8/layout/bProcess2"/>
    <dgm:cxn modelId="{FA0622BD-8740-4810-AD2D-ADF38076076E}" type="presParOf" srcId="{797FD42E-2F15-468D-9D08-2B73C17008D6}" destId="{FBC4EB4E-2329-4B81-9C80-B5C9FAAC0326}" srcOrd="1" destOrd="0" presId="urn:microsoft.com/office/officeart/2005/8/layout/bProcess2"/>
    <dgm:cxn modelId="{78BD66B8-F71B-4A41-A9F2-6611A83F831F}" type="presParOf" srcId="{7C118D42-9287-49EC-99F9-A2D1EE6E0BE4}" destId="{F43322C5-0B76-443F-9212-4C04FA5B6FE1}" srcOrd="9" destOrd="0" presId="urn:microsoft.com/office/officeart/2005/8/layout/bProcess2"/>
    <dgm:cxn modelId="{28BA4F73-D3F5-49D4-AB90-CDD2277ECC5F}" type="presParOf" srcId="{7C118D42-9287-49EC-99F9-A2D1EE6E0BE4}" destId="{EF861F98-997B-45E1-9D44-71E7398961E2}" srcOrd="10" destOrd="0" presId="urn:microsoft.com/office/officeart/2005/8/layout/bProcess2"/>
    <dgm:cxn modelId="{48A1FC15-4D5B-48B3-BDA2-D6E3A340A1AB}" type="presParOf" srcId="{EF861F98-997B-45E1-9D44-71E7398961E2}" destId="{AE6B20F0-8A1F-41BF-A0DD-32B9D34A7DA6}" srcOrd="0" destOrd="0" presId="urn:microsoft.com/office/officeart/2005/8/layout/bProcess2"/>
    <dgm:cxn modelId="{221BC8F9-19F2-4287-9671-C7C0E31F0F6A}" type="presParOf" srcId="{EF861F98-997B-45E1-9D44-71E7398961E2}" destId="{C4471163-2E74-4FFC-BCB3-9A5868DDF8B7}" srcOrd="1" destOrd="0" presId="urn:microsoft.com/office/officeart/2005/8/layout/bProcess2"/>
    <dgm:cxn modelId="{4C6ED8BC-9459-42E2-9030-D24B4CA3D018}" type="presParOf" srcId="{7C118D42-9287-49EC-99F9-A2D1EE6E0BE4}" destId="{CE68A1CE-0E50-4C18-8CF4-C8D4A9EC198F}" srcOrd="11" destOrd="0" presId="urn:microsoft.com/office/officeart/2005/8/layout/bProcess2"/>
    <dgm:cxn modelId="{FDAEC82B-564C-41CC-B23D-0AB254FF971B}" type="presParOf" srcId="{7C118D42-9287-49EC-99F9-A2D1EE6E0BE4}" destId="{ED0574B0-D1D1-4DB8-ADC7-DC11CE10D0DF}" srcOrd="12" destOrd="0" presId="urn:microsoft.com/office/officeart/2005/8/layout/bProcess2"/>
    <dgm:cxn modelId="{C0949CE8-EF18-4A94-8213-DE4BE25EE2CD}" type="presParOf" srcId="{ED0574B0-D1D1-4DB8-ADC7-DC11CE10D0DF}" destId="{A45A490C-598D-4512-9BF0-49795BACDD56}" srcOrd="0" destOrd="0" presId="urn:microsoft.com/office/officeart/2005/8/layout/bProcess2"/>
    <dgm:cxn modelId="{645657BD-6F5B-4151-A126-88E2171A477E}" type="presParOf" srcId="{ED0574B0-D1D1-4DB8-ADC7-DC11CE10D0DF}" destId="{314C09AC-1BB9-4B5F-972C-1D1A8907BA4C}" srcOrd="1" destOrd="0" presId="urn:microsoft.com/office/officeart/2005/8/layout/bProcess2"/>
    <dgm:cxn modelId="{0F45CC4E-1F72-48C3-93EA-D2460F6AB37C}" type="presParOf" srcId="{7C118D42-9287-49EC-99F9-A2D1EE6E0BE4}" destId="{31C24771-C9C6-4E16-B3AB-467E572D9770}" srcOrd="13" destOrd="0" presId="urn:microsoft.com/office/officeart/2005/8/layout/bProcess2"/>
    <dgm:cxn modelId="{AC412896-C525-4379-904A-50D7C89D8E4E}" type="presParOf" srcId="{7C118D42-9287-49EC-99F9-A2D1EE6E0BE4}" destId="{9E970393-8ACE-4C17-B83D-7FE8F8A67173}" srcOrd="14" destOrd="0" presId="urn:microsoft.com/office/officeart/2005/8/layout/bProcess2"/>
    <dgm:cxn modelId="{6702587C-FABB-4670-A88C-8371163D9AD8}" type="presParOf" srcId="{9E970393-8ACE-4C17-B83D-7FE8F8A67173}" destId="{90241F3C-CB61-4C08-9515-FF801791914E}" srcOrd="0" destOrd="0" presId="urn:microsoft.com/office/officeart/2005/8/layout/bProcess2"/>
    <dgm:cxn modelId="{9074E948-A496-4B45-AAB1-8A046767EB71}" type="presParOf" srcId="{9E970393-8ACE-4C17-B83D-7FE8F8A67173}" destId="{8AA7716D-405F-4FBE-B3BF-73E187111BE6}" srcOrd="1" destOrd="0" presId="urn:microsoft.com/office/officeart/2005/8/layout/bProcess2"/>
    <dgm:cxn modelId="{3F25CD76-80A8-4930-9153-E6DB15A9D09B}" type="presParOf" srcId="{7C118D42-9287-49EC-99F9-A2D1EE6E0BE4}" destId="{60C787E2-19C3-489D-B6D4-10BE60348DE2}" srcOrd="15" destOrd="0" presId="urn:microsoft.com/office/officeart/2005/8/layout/bProcess2"/>
    <dgm:cxn modelId="{E0FD72DB-1C15-4BEE-BCB4-603C6C9D60EC}" type="presParOf" srcId="{7C118D42-9287-49EC-99F9-A2D1EE6E0BE4}" destId="{9F672F27-E7AF-4EC5-9C75-57FB4ABF8352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13E98A-822A-42E0-A16C-7AE766B16531}" type="doc">
      <dgm:prSet loTypeId="urn:microsoft.com/office/officeart/2009/layout/CircleArrowProcess" loCatId="process" qsTypeId="urn:microsoft.com/office/officeart/2005/8/quickstyle/simple4" qsCatId="simple" csTypeId="urn:microsoft.com/office/officeart/2005/8/colors/accent1_4" csCatId="accent1" phldr="1"/>
      <dgm:spPr/>
    </dgm:pt>
    <dgm:pt modelId="{A63755CE-3ECA-4803-B72B-8D77B3639E29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التحليل من طرف جرد المشاكل</a:t>
          </a:r>
          <a:endParaRPr lang="fr-FR" sz="2400" b="1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433FEB14-FFA5-4E39-8DAB-661786455802}" type="parTrans" cxnId="{2148DC81-3618-428F-949A-7BD722C2F92D}">
      <dgm:prSet/>
      <dgm:spPr/>
      <dgm:t>
        <a:bodyPr/>
        <a:lstStyle/>
        <a:p>
          <a:endParaRPr lang="fr-FR" sz="2400" b="1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425A94D-4CFA-4DC6-BEDB-EFCB935A11B0}" type="sibTrans" cxnId="{2148DC81-3618-428F-949A-7BD722C2F92D}">
      <dgm:prSet/>
      <dgm:spPr/>
      <dgm:t>
        <a:bodyPr/>
        <a:lstStyle/>
        <a:p>
          <a:endParaRPr lang="fr-FR" sz="2400" b="1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1BE016A8-8F26-445E-A215-761A7F1AAA54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العصف الذهني</a:t>
          </a:r>
          <a:endParaRPr lang="fr-FR" sz="2400" b="1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86E85DFF-B967-48B6-B5E7-9215716C07B3}" type="parTrans" cxnId="{583073F7-912D-4BA0-A472-91FC2D49DDD4}">
      <dgm:prSet/>
      <dgm:spPr/>
      <dgm:t>
        <a:bodyPr/>
        <a:lstStyle/>
        <a:p>
          <a:endParaRPr lang="fr-FR" sz="2400" b="1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2ECEDF6-556C-4A43-A7B3-486210A10C1B}" type="sibTrans" cxnId="{583073F7-912D-4BA0-A472-91FC2D49DDD4}">
      <dgm:prSet/>
      <dgm:spPr/>
      <dgm:t>
        <a:bodyPr/>
        <a:lstStyle/>
        <a:p>
          <a:endParaRPr lang="fr-FR" sz="2400" b="1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E4EF0601-C160-46FF-A32B-CA04875B7862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مجموعات التقارب</a:t>
          </a:r>
          <a:endParaRPr lang="fr-FR" sz="2400" b="1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9DE2F1E3-ADB5-422D-91CB-A4EAB18F3756}" type="parTrans" cxnId="{B4E7B236-4927-4A2C-9D3B-7A488823CC0C}">
      <dgm:prSet/>
      <dgm:spPr/>
      <dgm:t>
        <a:bodyPr/>
        <a:lstStyle/>
        <a:p>
          <a:endParaRPr lang="fr-FR" sz="2400" b="1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9AED15F-6E75-4B14-9CBF-411E8F3E0F13}" type="sibTrans" cxnId="{B4E7B236-4927-4A2C-9D3B-7A488823CC0C}">
      <dgm:prSet/>
      <dgm:spPr/>
      <dgm:t>
        <a:bodyPr/>
        <a:lstStyle/>
        <a:p>
          <a:endParaRPr lang="fr-FR" sz="2400" b="1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39E9F2D1-3492-43AC-A29A-1A8ACFEC4050}">
      <dgm:prSet phldrT="[Texte]" custT="1"/>
      <dgm:spPr/>
      <dgm:t>
        <a:bodyPr/>
        <a:lstStyle/>
        <a:p>
          <a:r>
            <a:rPr lang="ar-DZ" sz="2400" b="1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طريقة </a:t>
          </a:r>
          <a:r>
            <a:rPr lang="fr-FR" sz="2400" b="1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SCAMPER</a:t>
          </a:r>
          <a:endParaRPr lang="fr-FR" sz="2400" b="1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80B2A7C1-FBAC-4129-85C5-4B2DA88A235C}" type="parTrans" cxnId="{C95DD332-270A-43CD-811C-BDF327207302}">
      <dgm:prSet/>
      <dgm:spPr/>
      <dgm:t>
        <a:bodyPr/>
        <a:lstStyle/>
        <a:p>
          <a:endParaRPr lang="fr-FR" sz="2400" b="1">
            <a:solidFill>
              <a:schemeClr val="tx1"/>
            </a:solidFill>
          </a:endParaRPr>
        </a:p>
      </dgm:t>
    </dgm:pt>
    <dgm:pt modelId="{676A7E6F-72A1-4CC8-875D-BBE148931925}" type="sibTrans" cxnId="{C95DD332-270A-43CD-811C-BDF327207302}">
      <dgm:prSet/>
      <dgm:spPr/>
      <dgm:t>
        <a:bodyPr/>
        <a:lstStyle/>
        <a:p>
          <a:endParaRPr lang="fr-FR" sz="2400" b="1">
            <a:solidFill>
              <a:schemeClr val="tx1"/>
            </a:solidFill>
          </a:endParaRPr>
        </a:p>
      </dgm:t>
    </dgm:pt>
    <dgm:pt modelId="{520384EA-DFFB-4D2A-8717-6A8751FEEAED}" type="pres">
      <dgm:prSet presAssocID="{B413E98A-822A-42E0-A16C-7AE766B16531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5959BF0A-8C3D-4873-B6A1-E987E297A39D}" type="pres">
      <dgm:prSet presAssocID="{A63755CE-3ECA-4803-B72B-8D77B3639E29}" presName="Accent1" presStyleCnt="0"/>
      <dgm:spPr/>
    </dgm:pt>
    <dgm:pt modelId="{5514A5F0-6B93-400F-A3CC-5E7E093237A9}" type="pres">
      <dgm:prSet presAssocID="{A63755CE-3ECA-4803-B72B-8D77B3639E29}" presName="Accent" presStyleLbl="node1" presStyleIdx="0" presStyleCnt="4" custScaleX="169149"/>
      <dgm:spPr/>
    </dgm:pt>
    <dgm:pt modelId="{9025875A-14F4-4B25-801B-2C0509B3ADBF}" type="pres">
      <dgm:prSet presAssocID="{A63755CE-3ECA-4803-B72B-8D77B3639E29}" presName="Parent1" presStyleLbl="revTx" presStyleIdx="0" presStyleCnt="4" custScaleX="169149" custScaleY="16867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6A94B5-68CA-4D2C-803D-C2AEA9E1C1F4}" type="pres">
      <dgm:prSet presAssocID="{1BE016A8-8F26-445E-A215-761A7F1AAA54}" presName="Accent2" presStyleCnt="0"/>
      <dgm:spPr/>
    </dgm:pt>
    <dgm:pt modelId="{D047F271-3C58-415A-9369-90A7BB00D922}" type="pres">
      <dgm:prSet presAssocID="{1BE016A8-8F26-445E-A215-761A7F1AAA54}" presName="Accent" presStyleLbl="node1" presStyleIdx="1" presStyleCnt="4" custScaleX="169149"/>
      <dgm:spPr/>
    </dgm:pt>
    <dgm:pt modelId="{7FC9A4AA-D7B1-42F5-A291-491D807A0779}" type="pres">
      <dgm:prSet presAssocID="{1BE016A8-8F26-445E-A215-761A7F1AAA54}" presName="Parent2" presStyleLbl="revTx" presStyleIdx="1" presStyleCnt="4" custScaleX="169149" custScaleY="16867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E5CCEB-E914-4B69-891B-2326BD7355BC}" type="pres">
      <dgm:prSet presAssocID="{E4EF0601-C160-46FF-A32B-CA04875B7862}" presName="Accent3" presStyleCnt="0"/>
      <dgm:spPr/>
    </dgm:pt>
    <dgm:pt modelId="{3EB7FD17-F21E-46F2-B9E0-959CA30FBAB5}" type="pres">
      <dgm:prSet presAssocID="{E4EF0601-C160-46FF-A32B-CA04875B7862}" presName="Accent" presStyleLbl="node1" presStyleIdx="2" presStyleCnt="4" custScaleX="169149"/>
      <dgm:spPr/>
    </dgm:pt>
    <dgm:pt modelId="{64D5CE0D-922E-4E70-B780-35D7C00AD1B4}" type="pres">
      <dgm:prSet presAssocID="{E4EF0601-C160-46FF-A32B-CA04875B7862}" presName="Parent3" presStyleLbl="revTx" presStyleIdx="2" presStyleCnt="4" custScaleX="169149" custScaleY="16867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03A3938-39A7-420D-A5E9-9817C3598EA7}" type="pres">
      <dgm:prSet presAssocID="{39E9F2D1-3492-43AC-A29A-1A8ACFEC4050}" presName="Accent4" presStyleCnt="0"/>
      <dgm:spPr/>
    </dgm:pt>
    <dgm:pt modelId="{F4D5BFF5-F9B9-41CA-8391-1F4FE0FDFD16}" type="pres">
      <dgm:prSet presAssocID="{39E9F2D1-3492-43AC-A29A-1A8ACFEC4050}" presName="Accent" presStyleLbl="node1" presStyleIdx="3" presStyleCnt="4" custScaleX="169149"/>
      <dgm:spPr/>
    </dgm:pt>
    <dgm:pt modelId="{5D298650-71BD-46BC-B789-A0907850AEEE}" type="pres">
      <dgm:prSet presAssocID="{39E9F2D1-3492-43AC-A29A-1A8ACFEC4050}" presName="Parent4" presStyleLbl="revTx" presStyleIdx="3" presStyleCnt="4" custScaleX="169149" custScaleY="16867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95DD332-270A-43CD-811C-BDF327207302}" srcId="{B413E98A-822A-42E0-A16C-7AE766B16531}" destId="{39E9F2D1-3492-43AC-A29A-1A8ACFEC4050}" srcOrd="3" destOrd="0" parTransId="{80B2A7C1-FBAC-4129-85C5-4B2DA88A235C}" sibTransId="{676A7E6F-72A1-4CC8-875D-BBE148931925}"/>
    <dgm:cxn modelId="{2919AB38-0ED0-4121-AD10-024186AD6BE0}" type="presOf" srcId="{39E9F2D1-3492-43AC-A29A-1A8ACFEC4050}" destId="{5D298650-71BD-46BC-B789-A0907850AEEE}" srcOrd="0" destOrd="0" presId="urn:microsoft.com/office/officeart/2009/layout/CircleArrowProcess"/>
    <dgm:cxn modelId="{2148DC81-3618-428F-949A-7BD722C2F92D}" srcId="{B413E98A-822A-42E0-A16C-7AE766B16531}" destId="{A63755CE-3ECA-4803-B72B-8D77B3639E29}" srcOrd="0" destOrd="0" parTransId="{433FEB14-FFA5-4E39-8DAB-661786455802}" sibTransId="{B425A94D-4CFA-4DC6-BEDB-EFCB935A11B0}"/>
    <dgm:cxn modelId="{B4E7B236-4927-4A2C-9D3B-7A488823CC0C}" srcId="{B413E98A-822A-42E0-A16C-7AE766B16531}" destId="{E4EF0601-C160-46FF-A32B-CA04875B7862}" srcOrd="2" destOrd="0" parTransId="{9DE2F1E3-ADB5-422D-91CB-A4EAB18F3756}" sibTransId="{C9AED15F-6E75-4B14-9CBF-411E8F3E0F13}"/>
    <dgm:cxn modelId="{079A535C-8C54-4AD0-95BB-21337EDFB3F4}" type="presOf" srcId="{1BE016A8-8F26-445E-A215-761A7F1AAA54}" destId="{7FC9A4AA-D7B1-42F5-A291-491D807A0779}" srcOrd="0" destOrd="0" presId="urn:microsoft.com/office/officeart/2009/layout/CircleArrowProcess"/>
    <dgm:cxn modelId="{582A0322-9716-4569-B626-50FDE00A78E9}" type="presOf" srcId="{E4EF0601-C160-46FF-A32B-CA04875B7862}" destId="{64D5CE0D-922E-4E70-B780-35D7C00AD1B4}" srcOrd="0" destOrd="0" presId="urn:microsoft.com/office/officeart/2009/layout/CircleArrowProcess"/>
    <dgm:cxn modelId="{583073F7-912D-4BA0-A472-91FC2D49DDD4}" srcId="{B413E98A-822A-42E0-A16C-7AE766B16531}" destId="{1BE016A8-8F26-445E-A215-761A7F1AAA54}" srcOrd="1" destOrd="0" parTransId="{86E85DFF-B967-48B6-B5E7-9215716C07B3}" sibTransId="{B2ECEDF6-556C-4A43-A7B3-486210A10C1B}"/>
    <dgm:cxn modelId="{E99513C8-8045-4A58-8C1E-8472EC737A5A}" type="presOf" srcId="{A63755CE-3ECA-4803-B72B-8D77B3639E29}" destId="{9025875A-14F4-4B25-801B-2C0509B3ADBF}" srcOrd="0" destOrd="0" presId="urn:microsoft.com/office/officeart/2009/layout/CircleArrowProcess"/>
    <dgm:cxn modelId="{8309EBD3-B63E-43C8-8CBB-6C2FAE15EA52}" type="presOf" srcId="{B413E98A-822A-42E0-A16C-7AE766B16531}" destId="{520384EA-DFFB-4D2A-8717-6A8751FEEAED}" srcOrd="0" destOrd="0" presId="urn:microsoft.com/office/officeart/2009/layout/CircleArrowProcess"/>
    <dgm:cxn modelId="{D822345A-6329-4092-8CB0-0EECF6F80688}" type="presParOf" srcId="{520384EA-DFFB-4D2A-8717-6A8751FEEAED}" destId="{5959BF0A-8C3D-4873-B6A1-E987E297A39D}" srcOrd="0" destOrd="0" presId="urn:microsoft.com/office/officeart/2009/layout/CircleArrowProcess"/>
    <dgm:cxn modelId="{53F792DC-ED44-40A8-A7C8-39671E63476A}" type="presParOf" srcId="{5959BF0A-8C3D-4873-B6A1-E987E297A39D}" destId="{5514A5F0-6B93-400F-A3CC-5E7E093237A9}" srcOrd="0" destOrd="0" presId="urn:microsoft.com/office/officeart/2009/layout/CircleArrowProcess"/>
    <dgm:cxn modelId="{1D3639F7-7192-4CFB-BA40-02F62B83358E}" type="presParOf" srcId="{520384EA-DFFB-4D2A-8717-6A8751FEEAED}" destId="{9025875A-14F4-4B25-801B-2C0509B3ADBF}" srcOrd="1" destOrd="0" presId="urn:microsoft.com/office/officeart/2009/layout/CircleArrowProcess"/>
    <dgm:cxn modelId="{189F9A1A-7046-420E-8AE8-F8231A379E68}" type="presParOf" srcId="{520384EA-DFFB-4D2A-8717-6A8751FEEAED}" destId="{6A6A94B5-68CA-4D2C-803D-C2AEA9E1C1F4}" srcOrd="2" destOrd="0" presId="urn:microsoft.com/office/officeart/2009/layout/CircleArrowProcess"/>
    <dgm:cxn modelId="{38B12241-9B24-4FB1-9B81-1A02BAE70F6A}" type="presParOf" srcId="{6A6A94B5-68CA-4D2C-803D-C2AEA9E1C1F4}" destId="{D047F271-3C58-415A-9369-90A7BB00D922}" srcOrd="0" destOrd="0" presId="urn:microsoft.com/office/officeart/2009/layout/CircleArrowProcess"/>
    <dgm:cxn modelId="{69A6EA0C-9E61-4EEC-B438-313D0AA21FD7}" type="presParOf" srcId="{520384EA-DFFB-4D2A-8717-6A8751FEEAED}" destId="{7FC9A4AA-D7B1-42F5-A291-491D807A0779}" srcOrd="3" destOrd="0" presId="urn:microsoft.com/office/officeart/2009/layout/CircleArrowProcess"/>
    <dgm:cxn modelId="{FCB4BEFC-3A95-4EEC-B91E-5A8804384A14}" type="presParOf" srcId="{520384EA-DFFB-4D2A-8717-6A8751FEEAED}" destId="{49E5CCEB-E914-4B69-891B-2326BD7355BC}" srcOrd="4" destOrd="0" presId="urn:microsoft.com/office/officeart/2009/layout/CircleArrowProcess"/>
    <dgm:cxn modelId="{02FAE81E-DF69-47E2-A3D6-C8155E9DCC1A}" type="presParOf" srcId="{49E5CCEB-E914-4B69-891B-2326BD7355BC}" destId="{3EB7FD17-F21E-46F2-B9E0-959CA30FBAB5}" srcOrd="0" destOrd="0" presId="urn:microsoft.com/office/officeart/2009/layout/CircleArrowProcess"/>
    <dgm:cxn modelId="{7E51DBEF-FD22-431C-A5E0-CF3D716DDB17}" type="presParOf" srcId="{520384EA-DFFB-4D2A-8717-6A8751FEEAED}" destId="{64D5CE0D-922E-4E70-B780-35D7C00AD1B4}" srcOrd="5" destOrd="0" presId="urn:microsoft.com/office/officeart/2009/layout/CircleArrowProcess"/>
    <dgm:cxn modelId="{644316F2-6FEC-4562-BDFE-0A6820BABE85}" type="presParOf" srcId="{520384EA-DFFB-4D2A-8717-6A8751FEEAED}" destId="{403A3938-39A7-420D-A5E9-9817C3598EA7}" srcOrd="6" destOrd="0" presId="urn:microsoft.com/office/officeart/2009/layout/CircleArrowProcess"/>
    <dgm:cxn modelId="{B507F837-CE71-45B1-9ACF-60611D9C85C1}" type="presParOf" srcId="{403A3938-39A7-420D-A5E9-9817C3598EA7}" destId="{F4D5BFF5-F9B9-41CA-8391-1F4FE0FDFD16}" srcOrd="0" destOrd="0" presId="urn:microsoft.com/office/officeart/2009/layout/CircleArrowProcess"/>
    <dgm:cxn modelId="{66CA5E83-4EDD-4D97-BD2D-E3A980E0BE3F}" type="presParOf" srcId="{520384EA-DFFB-4D2A-8717-6A8751FEEAED}" destId="{5D298650-71BD-46BC-B789-A0907850AEEE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13E98A-822A-42E0-A16C-7AE766B16531}" type="doc">
      <dgm:prSet loTypeId="urn:microsoft.com/office/officeart/2009/layout/CircleArrowProcess" loCatId="process" qsTypeId="urn:microsoft.com/office/officeart/2005/8/quickstyle/simple4" qsCatId="simple" csTypeId="urn:microsoft.com/office/officeart/2005/8/colors/accent1_4" csCatId="accent1" phldr="1"/>
      <dgm:spPr/>
    </dgm:pt>
    <dgm:pt modelId="{A63755CE-3ECA-4803-B72B-8D77B3639E29}">
      <dgm:prSet phldrT="[Texte]" custT="1"/>
      <dgm:spPr/>
      <dgm:t>
        <a:bodyPr/>
        <a:lstStyle/>
        <a:p>
          <a:r>
            <a:rPr lang="fr-FR" sz="2400" b="1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rPr>
            <a:t> </a:t>
          </a:r>
          <a:r>
            <a:rPr lang="ar-DZ" sz="2400" b="1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rPr>
            <a:t>طريقة </a:t>
          </a:r>
          <a:r>
            <a:rPr lang="en-US" sz="2400" b="1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rPr>
            <a:t> </a:t>
          </a:r>
          <a:r>
            <a:rPr lang="fr-FR" sz="2400" b="1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rPr>
            <a:t>SCAMPER</a:t>
          </a:r>
          <a:endParaRPr lang="fr-FR" sz="2400" b="1" dirty="0">
            <a:solidFill>
              <a:srgbClr val="FFC0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433FEB14-FFA5-4E39-8DAB-661786455802}" type="parTrans" cxnId="{2148DC81-3618-428F-949A-7BD722C2F92D}">
      <dgm:prSet/>
      <dgm:spPr/>
      <dgm:t>
        <a:bodyPr/>
        <a:lstStyle/>
        <a:p>
          <a:endParaRPr lang="fr-FR" sz="2400" b="1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425A94D-4CFA-4DC6-BEDB-EFCB935A11B0}" type="sibTrans" cxnId="{2148DC81-3618-428F-949A-7BD722C2F92D}">
      <dgm:prSet/>
      <dgm:spPr/>
      <dgm:t>
        <a:bodyPr/>
        <a:lstStyle/>
        <a:p>
          <a:endParaRPr lang="fr-FR" sz="2400" b="1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gm:t>
    </dgm:pt>
    <dgm:pt modelId="{520384EA-DFFB-4D2A-8717-6A8751FEEAED}" type="pres">
      <dgm:prSet presAssocID="{B413E98A-822A-42E0-A16C-7AE766B16531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5959BF0A-8C3D-4873-B6A1-E987E297A39D}" type="pres">
      <dgm:prSet presAssocID="{A63755CE-3ECA-4803-B72B-8D77B3639E29}" presName="Accent1" presStyleCnt="0"/>
      <dgm:spPr/>
    </dgm:pt>
    <dgm:pt modelId="{5514A5F0-6B93-400F-A3CC-5E7E093237A9}" type="pres">
      <dgm:prSet presAssocID="{A63755CE-3ECA-4803-B72B-8D77B3639E29}" presName="Accent" presStyleLbl="node1" presStyleIdx="0" presStyleCnt="1" custLinFactNeighborX="36288" custLinFactNeighborY="-11173"/>
      <dgm:spPr/>
    </dgm:pt>
    <dgm:pt modelId="{9025875A-14F4-4B25-801B-2C0509B3ADBF}" type="pres">
      <dgm:prSet presAssocID="{A63755CE-3ECA-4803-B72B-8D77B3639E29}" presName="Parent1" presStyleLbl="revTx" presStyleIdx="0" presStyleCnt="1" custLinFactNeighborX="64087" custLinFactNeighborY="-4914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7A156F3-358B-44D8-A0E2-B32F49CA3450}" type="presOf" srcId="{B413E98A-822A-42E0-A16C-7AE766B16531}" destId="{520384EA-DFFB-4D2A-8717-6A8751FEEAED}" srcOrd="0" destOrd="0" presId="urn:microsoft.com/office/officeart/2009/layout/CircleArrowProcess"/>
    <dgm:cxn modelId="{2148DC81-3618-428F-949A-7BD722C2F92D}" srcId="{B413E98A-822A-42E0-A16C-7AE766B16531}" destId="{A63755CE-3ECA-4803-B72B-8D77B3639E29}" srcOrd="0" destOrd="0" parTransId="{433FEB14-FFA5-4E39-8DAB-661786455802}" sibTransId="{B425A94D-4CFA-4DC6-BEDB-EFCB935A11B0}"/>
    <dgm:cxn modelId="{14E4F3EC-E694-4CC9-965F-7697F31D2555}" type="presOf" srcId="{A63755CE-3ECA-4803-B72B-8D77B3639E29}" destId="{9025875A-14F4-4B25-801B-2C0509B3ADBF}" srcOrd="0" destOrd="0" presId="urn:microsoft.com/office/officeart/2009/layout/CircleArrowProcess"/>
    <dgm:cxn modelId="{3E4235BA-10EE-4E66-9EB5-BC6F40CD3A92}" type="presParOf" srcId="{520384EA-DFFB-4D2A-8717-6A8751FEEAED}" destId="{5959BF0A-8C3D-4873-B6A1-E987E297A39D}" srcOrd="0" destOrd="0" presId="urn:microsoft.com/office/officeart/2009/layout/CircleArrowProcess"/>
    <dgm:cxn modelId="{205C2CA3-1851-473B-BEAA-7544768AB8E7}" type="presParOf" srcId="{5959BF0A-8C3D-4873-B6A1-E987E297A39D}" destId="{5514A5F0-6B93-400F-A3CC-5E7E093237A9}" srcOrd="0" destOrd="0" presId="urn:microsoft.com/office/officeart/2009/layout/CircleArrowProcess"/>
    <dgm:cxn modelId="{23C46A86-506A-4194-8A4D-AEA54A526098}" type="presParOf" srcId="{520384EA-DFFB-4D2A-8717-6A8751FEEAED}" destId="{9025875A-14F4-4B25-801B-2C0509B3ADBF}" srcOrd="1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BD6DB7-188D-4ACA-8EDB-4084A7AA8BF5}">
      <dsp:nvSpPr>
        <dsp:cNvPr id="0" name=""/>
        <dsp:cNvSpPr/>
      </dsp:nvSpPr>
      <dsp:spPr>
        <a:xfrm>
          <a:off x="15" y="604622"/>
          <a:ext cx="965630" cy="9656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تحقيق الربح</a:t>
          </a:r>
          <a:endParaRPr lang="fr-FR" sz="2000" b="1" kern="1200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141428" y="746035"/>
        <a:ext cx="682804" cy="682804"/>
      </dsp:txXfrm>
    </dsp:sp>
    <dsp:sp modelId="{27E58647-3680-41B4-B561-A744BF9BD0AB}">
      <dsp:nvSpPr>
        <dsp:cNvPr id="0" name=""/>
        <dsp:cNvSpPr/>
      </dsp:nvSpPr>
      <dsp:spPr>
        <a:xfrm>
          <a:off x="1044054" y="960431"/>
          <a:ext cx="240878" cy="254012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900" b="1" kern="120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1075982" y="1059110"/>
        <a:ext cx="177022" cy="56654"/>
      </dsp:txXfrm>
    </dsp:sp>
    <dsp:sp modelId="{0D15F43B-A34C-4EB9-AA9C-D098EFD50154}">
      <dsp:nvSpPr>
        <dsp:cNvPr id="0" name=""/>
        <dsp:cNvSpPr/>
      </dsp:nvSpPr>
      <dsp:spPr>
        <a:xfrm>
          <a:off x="1363342" y="604622"/>
          <a:ext cx="1191732" cy="9656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تحمل المخاطر</a:t>
          </a:r>
          <a:endParaRPr lang="fr-FR" sz="2000" b="1" kern="1200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1537867" y="746035"/>
        <a:ext cx="842682" cy="682804"/>
      </dsp:txXfrm>
    </dsp:sp>
    <dsp:sp modelId="{EEF4FBC9-C800-42AE-87C1-5CE7AC2B7C8E}">
      <dsp:nvSpPr>
        <dsp:cNvPr id="0" name=""/>
        <dsp:cNvSpPr/>
      </dsp:nvSpPr>
      <dsp:spPr>
        <a:xfrm>
          <a:off x="2633484" y="960431"/>
          <a:ext cx="240878" cy="254012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900" b="1" kern="120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2665412" y="1059110"/>
        <a:ext cx="177022" cy="56654"/>
      </dsp:txXfrm>
    </dsp:sp>
    <dsp:sp modelId="{B417D9AD-9934-4491-BF13-6FD006E9FA16}">
      <dsp:nvSpPr>
        <dsp:cNvPr id="0" name=""/>
        <dsp:cNvSpPr/>
      </dsp:nvSpPr>
      <dsp:spPr>
        <a:xfrm>
          <a:off x="2952772" y="604622"/>
          <a:ext cx="1260852" cy="9656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التجسيد</a:t>
          </a:r>
          <a:endParaRPr lang="fr-FR" sz="2000" b="1" kern="1200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3137420" y="746035"/>
        <a:ext cx="891556" cy="682804"/>
      </dsp:txXfrm>
    </dsp:sp>
    <dsp:sp modelId="{D1F86AB5-9DBB-43FD-BEAE-566AD5C7D346}">
      <dsp:nvSpPr>
        <dsp:cNvPr id="0" name=""/>
        <dsp:cNvSpPr/>
      </dsp:nvSpPr>
      <dsp:spPr>
        <a:xfrm>
          <a:off x="4292033" y="960431"/>
          <a:ext cx="240878" cy="254012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900" b="1" kern="120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4323961" y="1059110"/>
        <a:ext cx="177022" cy="56654"/>
      </dsp:txXfrm>
    </dsp:sp>
    <dsp:sp modelId="{7EBA9349-1D78-42FA-A729-BFA3A435FF9E}">
      <dsp:nvSpPr>
        <dsp:cNvPr id="0" name=""/>
        <dsp:cNvSpPr/>
      </dsp:nvSpPr>
      <dsp:spPr>
        <a:xfrm>
          <a:off x="4611321" y="604622"/>
          <a:ext cx="965630" cy="9656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إبداع</a:t>
          </a:r>
          <a:endParaRPr lang="fr-FR" sz="2000" b="1" kern="1200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4752734" y="746035"/>
        <a:ext cx="682804" cy="682804"/>
      </dsp:txXfrm>
    </dsp:sp>
    <dsp:sp modelId="{5078291D-E673-47B1-A329-DED522159C15}">
      <dsp:nvSpPr>
        <dsp:cNvPr id="0" name=""/>
        <dsp:cNvSpPr/>
      </dsp:nvSpPr>
      <dsp:spPr>
        <a:xfrm>
          <a:off x="5655361" y="960431"/>
          <a:ext cx="240878" cy="254012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900" b="1" kern="120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5687289" y="1059110"/>
        <a:ext cx="177022" cy="56654"/>
      </dsp:txXfrm>
    </dsp:sp>
    <dsp:sp modelId="{3551D0D4-2A39-4EEC-80D7-35DAF7BC405A}">
      <dsp:nvSpPr>
        <dsp:cNvPr id="0" name=""/>
        <dsp:cNvSpPr/>
      </dsp:nvSpPr>
      <dsp:spPr>
        <a:xfrm>
          <a:off x="5974649" y="604622"/>
          <a:ext cx="965630" cy="9656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فكرة</a:t>
          </a:r>
          <a:endParaRPr lang="fr-FR" sz="2000" b="1" kern="1200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6116062" y="746035"/>
        <a:ext cx="682804" cy="682804"/>
      </dsp:txXfrm>
    </dsp:sp>
    <dsp:sp modelId="{5F4354D8-37B0-4FA3-8C9B-854E7B683191}">
      <dsp:nvSpPr>
        <dsp:cNvPr id="0" name=""/>
        <dsp:cNvSpPr/>
      </dsp:nvSpPr>
      <dsp:spPr>
        <a:xfrm>
          <a:off x="7018688" y="960431"/>
          <a:ext cx="240878" cy="254012"/>
        </a:xfrm>
        <a:prstGeom prst="mathEqual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b="1" kern="120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7050616" y="1012757"/>
        <a:ext cx="177022" cy="149360"/>
      </dsp:txXfrm>
    </dsp:sp>
    <dsp:sp modelId="{14B42F8C-4A8C-4332-AFF2-C7ABD3E4A02C}">
      <dsp:nvSpPr>
        <dsp:cNvPr id="0" name=""/>
        <dsp:cNvSpPr/>
      </dsp:nvSpPr>
      <dsp:spPr>
        <a:xfrm>
          <a:off x="7337991" y="486004"/>
          <a:ext cx="1520288" cy="12444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المقاولاتية</a:t>
          </a:r>
          <a:endParaRPr lang="fr-FR" sz="2000" b="1" kern="1200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sp:txBody>
      <dsp:txXfrm>
        <a:off x="7560632" y="668246"/>
        <a:ext cx="1075006" cy="879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1CADCF-56D5-45C5-AA55-64749468B346}">
      <dsp:nvSpPr>
        <dsp:cNvPr id="0" name=""/>
        <dsp:cNvSpPr/>
      </dsp:nvSpPr>
      <dsp:spPr>
        <a:xfrm>
          <a:off x="1185982" y="3139"/>
          <a:ext cx="1639446" cy="163944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المستهلك</a:t>
          </a:r>
          <a:endParaRPr lang="fr-FR" sz="24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426073" y="243230"/>
        <a:ext cx="1159264" cy="1159264"/>
      </dsp:txXfrm>
    </dsp:sp>
    <dsp:sp modelId="{A8ABFF3F-C515-456D-AEC1-66BDFF0AACFC}">
      <dsp:nvSpPr>
        <dsp:cNvPr id="0" name=""/>
        <dsp:cNvSpPr/>
      </dsp:nvSpPr>
      <dsp:spPr>
        <a:xfrm rot="10800000">
          <a:off x="1718802" y="1854279"/>
          <a:ext cx="573806" cy="44879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C02DCA-BBAB-4177-B976-27EC9388A71F}">
      <dsp:nvSpPr>
        <dsp:cNvPr id="0" name=""/>
        <dsp:cNvSpPr/>
      </dsp:nvSpPr>
      <dsp:spPr>
        <a:xfrm>
          <a:off x="1214446" y="2489359"/>
          <a:ext cx="1582517" cy="10935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latin typeface="Sakkal Majalla" pitchFamily="2" charset="-78"/>
              <a:cs typeface="Sakkal Majalla" pitchFamily="2" charset="-78"/>
            </a:rPr>
            <a:t>المؤسسات المتواجدة على مستوى السوق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446200" y="2649500"/>
        <a:ext cx="1119009" cy="773228"/>
      </dsp:txXfrm>
    </dsp:sp>
    <dsp:sp modelId="{16B5E479-2472-4DEE-B4B7-8AB7315C662D}">
      <dsp:nvSpPr>
        <dsp:cNvPr id="0" name=""/>
        <dsp:cNvSpPr/>
      </dsp:nvSpPr>
      <dsp:spPr>
        <a:xfrm rot="10800000">
          <a:off x="1718802" y="3931047"/>
          <a:ext cx="573806" cy="44879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1C44B7-8680-474B-87A8-7D03AC1A7EB4}">
      <dsp:nvSpPr>
        <dsp:cNvPr id="0" name=""/>
        <dsp:cNvSpPr/>
      </dsp:nvSpPr>
      <dsp:spPr>
        <a:xfrm>
          <a:off x="1285885" y="4702612"/>
          <a:ext cx="1439639" cy="10935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smtClean="0">
              <a:latin typeface="Sakkal Majalla" pitchFamily="2" charset="-78"/>
              <a:cs typeface="Sakkal Majalla" pitchFamily="2" charset="-78"/>
            </a:rPr>
            <a:t>شبكات التوزيع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1496715" y="4862753"/>
        <a:ext cx="1017979" cy="773228"/>
      </dsp:txXfrm>
    </dsp:sp>
    <dsp:sp modelId="{A692F3D2-F5D3-4E7F-9C96-3B9A9FCE51A5}">
      <dsp:nvSpPr>
        <dsp:cNvPr id="0" name=""/>
        <dsp:cNvSpPr/>
      </dsp:nvSpPr>
      <dsp:spPr>
        <a:xfrm rot="5400000">
          <a:off x="3047621" y="5024972"/>
          <a:ext cx="573806" cy="44879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71029C-922A-4759-8CEE-BE314CD86A3E}">
      <dsp:nvSpPr>
        <dsp:cNvPr id="0" name=""/>
        <dsp:cNvSpPr/>
      </dsp:nvSpPr>
      <dsp:spPr>
        <a:xfrm>
          <a:off x="3918119" y="4702612"/>
          <a:ext cx="1093510" cy="10935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smtClean="0">
              <a:latin typeface="Sakkal Majalla" pitchFamily="2" charset="-78"/>
              <a:cs typeface="Sakkal Majalla" pitchFamily="2" charset="-78"/>
            </a:rPr>
            <a:t>الإدارة</a:t>
          </a:r>
          <a:endParaRPr lang="fr-FR" sz="24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4078260" y="4862753"/>
        <a:ext cx="773228" cy="773228"/>
      </dsp:txXfrm>
    </dsp:sp>
    <dsp:sp modelId="{8242750F-4CED-4B46-A43C-F7DF62410303}">
      <dsp:nvSpPr>
        <dsp:cNvPr id="0" name=""/>
        <dsp:cNvSpPr/>
      </dsp:nvSpPr>
      <dsp:spPr>
        <a:xfrm>
          <a:off x="4177971" y="3905644"/>
          <a:ext cx="573806" cy="44879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C4EB4E-2329-4B81-9C80-B5C9FAAC0326}">
      <dsp:nvSpPr>
        <dsp:cNvPr id="0" name=""/>
        <dsp:cNvSpPr/>
      </dsp:nvSpPr>
      <dsp:spPr>
        <a:xfrm>
          <a:off x="3745055" y="2489359"/>
          <a:ext cx="1439639" cy="10935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smtClean="0">
              <a:latin typeface="Sakkal Majalla" pitchFamily="2" charset="-78"/>
              <a:cs typeface="Sakkal Majalla" pitchFamily="2" charset="-78"/>
            </a:rPr>
            <a:t>البحث والتطوير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3955885" y="2649500"/>
        <a:ext cx="1017979" cy="773228"/>
      </dsp:txXfrm>
    </dsp:sp>
    <dsp:sp modelId="{F43322C5-0B76-443F-9212-4C04FA5B6FE1}">
      <dsp:nvSpPr>
        <dsp:cNvPr id="0" name=""/>
        <dsp:cNvSpPr/>
      </dsp:nvSpPr>
      <dsp:spPr>
        <a:xfrm>
          <a:off x="4177971" y="1692392"/>
          <a:ext cx="573806" cy="44879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471163-2E74-4FFC-BCB3-9A5868DDF8B7}">
      <dsp:nvSpPr>
        <dsp:cNvPr id="0" name=""/>
        <dsp:cNvSpPr/>
      </dsp:nvSpPr>
      <dsp:spPr>
        <a:xfrm>
          <a:off x="3918119" y="276107"/>
          <a:ext cx="1093510" cy="10935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smtClean="0">
              <a:latin typeface="Sakkal Majalla" pitchFamily="2" charset="-78"/>
              <a:cs typeface="Sakkal Majalla" pitchFamily="2" charset="-78"/>
            </a:rPr>
            <a:t>الإعلام</a:t>
          </a:r>
          <a:endParaRPr lang="fr-FR" sz="24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4078260" y="436248"/>
        <a:ext cx="773228" cy="773228"/>
      </dsp:txXfrm>
    </dsp:sp>
    <dsp:sp modelId="{CE68A1CE-0E50-4C18-8CF4-C8D4A9EC198F}">
      <dsp:nvSpPr>
        <dsp:cNvPr id="0" name=""/>
        <dsp:cNvSpPr/>
      </dsp:nvSpPr>
      <dsp:spPr>
        <a:xfrm rot="5400000">
          <a:off x="5333725" y="598467"/>
          <a:ext cx="573806" cy="44879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4C09AC-1BB9-4B5F-972C-1D1A8907BA4C}">
      <dsp:nvSpPr>
        <dsp:cNvPr id="0" name=""/>
        <dsp:cNvSpPr/>
      </dsp:nvSpPr>
      <dsp:spPr>
        <a:xfrm>
          <a:off x="6204224" y="276107"/>
          <a:ext cx="1439639" cy="10935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smtClean="0">
              <a:latin typeface="Sakkal Majalla" pitchFamily="2" charset="-78"/>
              <a:cs typeface="Sakkal Majalla" pitchFamily="2" charset="-78"/>
            </a:rPr>
            <a:t>المعارض والصالونات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6415054" y="436248"/>
        <a:ext cx="1017979" cy="773228"/>
      </dsp:txXfrm>
    </dsp:sp>
    <dsp:sp modelId="{31C24771-C9C6-4E16-B3AB-467E572D9770}">
      <dsp:nvSpPr>
        <dsp:cNvPr id="0" name=""/>
        <dsp:cNvSpPr/>
      </dsp:nvSpPr>
      <dsp:spPr>
        <a:xfrm rot="10800000">
          <a:off x="6637141" y="1717795"/>
          <a:ext cx="573806" cy="44879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A7716D-405F-4FBE-B3BF-73E187111BE6}">
      <dsp:nvSpPr>
        <dsp:cNvPr id="0" name=""/>
        <dsp:cNvSpPr/>
      </dsp:nvSpPr>
      <dsp:spPr>
        <a:xfrm>
          <a:off x="6132785" y="2489359"/>
          <a:ext cx="1582517" cy="109351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smtClean="0">
              <a:latin typeface="Sakkal Majalla" pitchFamily="2" charset="-78"/>
              <a:cs typeface="Sakkal Majalla" pitchFamily="2" charset="-78"/>
            </a:rPr>
            <a:t>الكفاءات والتجارب الشخصية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6364539" y="2649500"/>
        <a:ext cx="1119009" cy="773228"/>
      </dsp:txXfrm>
    </dsp:sp>
    <dsp:sp modelId="{60C787E2-19C3-489D-B6D4-10BE60348DE2}">
      <dsp:nvSpPr>
        <dsp:cNvPr id="0" name=""/>
        <dsp:cNvSpPr/>
      </dsp:nvSpPr>
      <dsp:spPr>
        <a:xfrm rot="10800000">
          <a:off x="6637141" y="3794563"/>
          <a:ext cx="573806" cy="448790"/>
        </a:xfrm>
        <a:prstGeom prst="triangle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F672F27-E7AF-4EC5-9C75-57FB4ABF8352}">
      <dsp:nvSpPr>
        <dsp:cNvPr id="0" name=""/>
        <dsp:cNvSpPr/>
      </dsp:nvSpPr>
      <dsp:spPr>
        <a:xfrm>
          <a:off x="6104321" y="4429644"/>
          <a:ext cx="1639446" cy="163944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lt1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latin typeface="Sakkal Majalla" pitchFamily="2" charset="-78"/>
              <a:cs typeface="Sakkal Majalla" pitchFamily="2" charset="-78"/>
            </a:rPr>
            <a:t>...</a:t>
          </a:r>
          <a:r>
            <a:rPr lang="ar-DZ" sz="2400" b="1" kern="1200" dirty="0" err="1" smtClean="0">
              <a:latin typeface="Sakkal Majalla" pitchFamily="2" charset="-78"/>
              <a:cs typeface="Sakkal Majalla" pitchFamily="2" charset="-78"/>
            </a:rPr>
            <a:t>إلخ</a:t>
          </a:r>
          <a:endParaRPr lang="fr-FR" sz="24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6344412" y="4669735"/>
        <a:ext cx="1159264" cy="11592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4A5F0-6B93-400F-A3CC-5E7E093237A9}">
      <dsp:nvSpPr>
        <dsp:cNvPr id="0" name=""/>
        <dsp:cNvSpPr/>
      </dsp:nvSpPr>
      <dsp:spPr>
        <a:xfrm>
          <a:off x="1709222" y="0"/>
          <a:ext cx="3887749" cy="2298650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25875A-14F4-4B25-801B-2C0509B3ADBF}">
      <dsp:nvSpPr>
        <dsp:cNvPr id="0" name=""/>
        <dsp:cNvSpPr/>
      </dsp:nvSpPr>
      <dsp:spPr>
        <a:xfrm>
          <a:off x="2567874" y="611867"/>
          <a:ext cx="2169584" cy="1081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التحليل من طرف جرد المشاكل</a:t>
          </a:r>
          <a:endParaRPr lang="fr-FR" sz="2400" b="1" kern="1200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2567874" y="611867"/>
        <a:ext cx="2169584" cy="1081621"/>
      </dsp:txXfrm>
    </dsp:sp>
    <dsp:sp modelId="{D047F271-3C58-415A-9369-90A7BB00D922}">
      <dsp:nvSpPr>
        <dsp:cNvPr id="0" name=""/>
        <dsp:cNvSpPr/>
      </dsp:nvSpPr>
      <dsp:spPr>
        <a:xfrm>
          <a:off x="1070701" y="1320916"/>
          <a:ext cx="3887749" cy="229865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shade val="50000"/>
                <a:hueOff val="-330281"/>
                <a:satOff val="-9616"/>
                <a:lumOff val="24458"/>
                <a:alphaOff val="0"/>
                <a:shade val="47500"/>
                <a:satMod val="137000"/>
              </a:schemeClr>
            </a:gs>
            <a:gs pos="55000">
              <a:schemeClr val="accent1">
                <a:shade val="50000"/>
                <a:hueOff val="-330281"/>
                <a:satOff val="-9616"/>
                <a:lumOff val="24458"/>
                <a:alphaOff val="0"/>
                <a:shade val="69000"/>
                <a:satMod val="137000"/>
              </a:schemeClr>
            </a:gs>
            <a:gs pos="100000">
              <a:schemeClr val="accent1">
                <a:shade val="50000"/>
                <a:hueOff val="-330281"/>
                <a:satOff val="-9616"/>
                <a:lumOff val="24458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C9A4AA-D7B1-42F5-A291-491D807A0779}">
      <dsp:nvSpPr>
        <dsp:cNvPr id="0" name=""/>
        <dsp:cNvSpPr/>
      </dsp:nvSpPr>
      <dsp:spPr>
        <a:xfrm>
          <a:off x="1926766" y="1935222"/>
          <a:ext cx="2169584" cy="1081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العصف الذهني</a:t>
          </a:r>
          <a:endParaRPr lang="fr-FR" sz="2400" b="1" kern="1200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1926766" y="1935222"/>
        <a:ext cx="2169584" cy="1081621"/>
      </dsp:txXfrm>
    </dsp:sp>
    <dsp:sp modelId="{3EB7FD17-F21E-46F2-B9E0-959CA30FBAB5}">
      <dsp:nvSpPr>
        <dsp:cNvPr id="0" name=""/>
        <dsp:cNvSpPr/>
      </dsp:nvSpPr>
      <dsp:spPr>
        <a:xfrm>
          <a:off x="1709222" y="2646709"/>
          <a:ext cx="3887749" cy="2298650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1">
                <a:shade val="50000"/>
                <a:hueOff val="-660562"/>
                <a:satOff val="-19232"/>
                <a:lumOff val="48917"/>
                <a:alphaOff val="0"/>
                <a:shade val="47500"/>
                <a:satMod val="137000"/>
              </a:schemeClr>
            </a:gs>
            <a:gs pos="55000">
              <a:schemeClr val="accent1">
                <a:shade val="50000"/>
                <a:hueOff val="-660562"/>
                <a:satOff val="-19232"/>
                <a:lumOff val="48917"/>
                <a:alphaOff val="0"/>
                <a:shade val="69000"/>
                <a:satMod val="137000"/>
              </a:schemeClr>
            </a:gs>
            <a:gs pos="100000">
              <a:schemeClr val="accent1">
                <a:shade val="50000"/>
                <a:hueOff val="-660562"/>
                <a:satOff val="-19232"/>
                <a:lumOff val="48917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D5CE0D-922E-4E70-B780-35D7C00AD1B4}">
      <dsp:nvSpPr>
        <dsp:cNvPr id="0" name=""/>
        <dsp:cNvSpPr/>
      </dsp:nvSpPr>
      <dsp:spPr>
        <a:xfrm>
          <a:off x="2567874" y="3258576"/>
          <a:ext cx="2169584" cy="1081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مجموعات التقارب</a:t>
          </a:r>
          <a:endParaRPr lang="fr-FR" sz="2400" b="1" kern="1200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2567874" y="3258576"/>
        <a:ext cx="2169584" cy="1081621"/>
      </dsp:txXfrm>
    </dsp:sp>
    <dsp:sp modelId="{F4D5BFF5-F9B9-41CA-8391-1F4FE0FDFD16}">
      <dsp:nvSpPr>
        <dsp:cNvPr id="0" name=""/>
        <dsp:cNvSpPr/>
      </dsp:nvSpPr>
      <dsp:spPr>
        <a:xfrm>
          <a:off x="1346483" y="4120016"/>
          <a:ext cx="3340065" cy="1975583"/>
        </a:xfrm>
        <a:prstGeom prst="blockArc">
          <a:avLst>
            <a:gd name="adj1" fmla="val 0"/>
            <a:gd name="adj2" fmla="val 18900000"/>
            <a:gd name="adj3" fmla="val 12740"/>
          </a:avLst>
        </a:prstGeom>
        <a:gradFill rotWithShape="0">
          <a:gsLst>
            <a:gs pos="0">
              <a:schemeClr val="accent1">
                <a:shade val="50000"/>
                <a:hueOff val="-330281"/>
                <a:satOff val="-9616"/>
                <a:lumOff val="24458"/>
                <a:alphaOff val="0"/>
                <a:shade val="47500"/>
                <a:satMod val="137000"/>
              </a:schemeClr>
            </a:gs>
            <a:gs pos="55000">
              <a:schemeClr val="accent1">
                <a:shade val="50000"/>
                <a:hueOff val="-330281"/>
                <a:satOff val="-9616"/>
                <a:lumOff val="24458"/>
                <a:alphaOff val="0"/>
                <a:shade val="69000"/>
                <a:satMod val="137000"/>
              </a:schemeClr>
            </a:gs>
            <a:gs pos="100000">
              <a:schemeClr val="accent1">
                <a:shade val="50000"/>
                <a:hueOff val="-330281"/>
                <a:satOff val="-9616"/>
                <a:lumOff val="24458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298650-71BD-46BC-B789-A0907850AEEE}">
      <dsp:nvSpPr>
        <dsp:cNvPr id="0" name=""/>
        <dsp:cNvSpPr/>
      </dsp:nvSpPr>
      <dsp:spPr>
        <a:xfrm>
          <a:off x="1926766" y="4581931"/>
          <a:ext cx="2169584" cy="10816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طريقة </a:t>
          </a:r>
          <a:r>
            <a:rPr lang="fr-FR" sz="2400" b="1" kern="120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rPr>
            <a:t>SCAMPER</a:t>
          </a:r>
          <a:endParaRPr lang="fr-FR" sz="2400" b="1" kern="1200" dirty="0">
            <a:solidFill>
              <a:schemeClr val="tx1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1926766" y="4581931"/>
        <a:ext cx="2169584" cy="10816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14A5F0-6B93-400F-A3CC-5E7E093237A9}">
      <dsp:nvSpPr>
        <dsp:cNvPr id="0" name=""/>
        <dsp:cNvSpPr/>
      </dsp:nvSpPr>
      <dsp:spPr>
        <a:xfrm>
          <a:off x="1521528" y="-216032"/>
          <a:ext cx="2294887" cy="2295398"/>
        </a:xfrm>
        <a:prstGeom prst="circularArrow">
          <a:avLst>
            <a:gd name="adj1" fmla="val 10980"/>
            <a:gd name="adj2" fmla="val 1142322"/>
            <a:gd name="adj3" fmla="val 9000000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25875A-14F4-4B25-801B-2C0509B3ADBF}">
      <dsp:nvSpPr>
        <dsp:cNvPr id="0" name=""/>
        <dsp:cNvSpPr/>
      </dsp:nvSpPr>
      <dsp:spPr>
        <a:xfrm>
          <a:off x="2016230" y="556721"/>
          <a:ext cx="1280568" cy="640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rPr>
            <a:t> </a:t>
          </a:r>
          <a:r>
            <a:rPr lang="ar-DZ" sz="2400" b="1" kern="1200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rPr>
            <a:t>طريقة </a:t>
          </a:r>
          <a:r>
            <a:rPr lang="en-US" sz="2400" b="1" kern="1200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rPr>
            <a:t> </a:t>
          </a:r>
          <a:r>
            <a:rPr lang="fr-FR" sz="2400" b="1" kern="1200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rPr>
            <a:t>SCAMPER</a:t>
          </a:r>
          <a:endParaRPr lang="fr-FR" sz="2400" b="1" kern="1200" dirty="0">
            <a:solidFill>
              <a:srgbClr val="FFC000"/>
            </a:solidFill>
            <a:latin typeface="Sakkal Majalla" pitchFamily="2" charset="-78"/>
            <a:cs typeface="Sakkal Majalla" pitchFamily="2" charset="-78"/>
          </a:endParaRPr>
        </a:p>
      </dsp:txBody>
      <dsp:txXfrm>
        <a:off x="2016230" y="556721"/>
        <a:ext cx="1280568" cy="640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538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pPr/>
              <a:t>26/04/2024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ريادة الأعمال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_____________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3572458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الثانية ليسانس_ علوم تجارية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الأستاذة جوامع لبيبة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331640" y="1196752"/>
            <a:ext cx="5616624" cy="2143140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DZ" sz="4400" b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_مــــــاهية </a:t>
            </a:r>
            <a:r>
              <a:rPr lang="ar-DZ" sz="44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اـلمقـــــاولاتية</a:t>
            </a:r>
            <a:r>
              <a:rPr lang="ar-DZ" sz="44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</a:t>
            </a:r>
            <a:r>
              <a:rPr lang="ar-DZ" sz="44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الفكرة و كيفية إيجادها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59296" y="836712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1.ماهية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lang="ar-DZ" sz="5100" b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870720343"/>
              </p:ext>
            </p:extLst>
          </p:nvPr>
        </p:nvGraphicFramePr>
        <p:xfrm>
          <a:off x="142844" y="2118220"/>
          <a:ext cx="8858280" cy="2174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ب. 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أوجه خلق 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و إنشاء المؤسسة: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42918"/>
            <a:ext cx="91440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المؤسسات ذات النشاط الجديد: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أين يقوم المقاول بخلق نشاط إنتاجي أو خدماتي جديد وبالتالي وسائل وطرق عمل وإنتاج جديدة.</a:t>
            </a: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endParaRPr lang="fr-FR" sz="1600" b="1" dirty="0" smtClean="0">
              <a:latin typeface="Sakkal Majalla" pitchFamily="2" charset="-78"/>
              <a:cs typeface="Sakkal Majalla" pitchFamily="2" charset="-78"/>
            </a:endParaRP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مؤسسات استعادة النشاط: وهو ما يتعلق بمؤسسة أو نشاط متوقف عن العمل فيوم المقاول بمتابعة العمل فيه وإحيائه.</a:t>
            </a: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endParaRPr lang="fr-FR" sz="1600" b="1" dirty="0" smtClean="0">
              <a:latin typeface="Sakkal Majalla" pitchFamily="2" charset="-78"/>
              <a:cs typeface="Sakkal Majalla" pitchFamily="2" charset="-78"/>
            </a:endParaRP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خلق مؤسسة من رحم مؤسسة</a:t>
            </a:r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L’</a:t>
            </a:r>
            <a:r>
              <a:rPr lang="fr-FR" sz="2800" b="1" dirty="0" err="1" smtClean="0">
                <a:latin typeface="Sakkal Majalla" pitchFamily="2" charset="-78"/>
                <a:cs typeface="Sakkal Majalla" pitchFamily="2" charset="-78"/>
              </a:rPr>
              <a:t>intrapreneuriat</a:t>
            </a:r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: وهو الصورة التي يتم فيها مساعدة المؤسسة الأم لأجير أو عامل لديها في خلق نشاط مستقل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ج. تعريف الفكرة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714356"/>
            <a:ext cx="91440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هي الأمل الذي يتعلق </a:t>
            </a:r>
            <a:r>
              <a:rPr lang="ar-DZ" sz="3200" b="1" dirty="0" err="1" smtClean="0"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 صاحب المشروع بغية الوصول من خلاله إلى أهدافه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قد تأخذ شكل </a:t>
            </a:r>
            <a:r>
              <a:rPr lang="ar-DZ" sz="3200" b="1" u="sng" dirty="0" smtClean="0">
                <a:latin typeface="Sakkal Majalla" pitchFamily="2" charset="-78"/>
                <a:cs typeface="Sakkal Majalla" pitchFamily="2" charset="-78"/>
              </a:rPr>
              <a:t>حدس</a:t>
            </a:r>
            <a:endParaRPr lang="fr-FR" sz="32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أو </a:t>
            </a:r>
            <a:r>
              <a:rPr lang="ar-DZ" sz="3200" b="1" u="sng" dirty="0" smtClean="0">
                <a:latin typeface="Sakkal Majalla" pitchFamily="2" charset="-78"/>
                <a:cs typeface="Sakkal Majalla" pitchFamily="2" charset="-78"/>
              </a:rPr>
              <a:t>رغبة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 تتطور عبر الزمن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وقد تأخذ وقتاً طويلاً من البحث لاكتشافها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142852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د. مراحل البحث عن الفكرة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43438" y="714356"/>
            <a:ext cx="4357654" cy="3704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r" rtl="1">
              <a:lnSpc>
                <a:spcPct val="150000"/>
              </a:lnSpc>
              <a:buAutoNum type="arabicPeriod"/>
            </a:pP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ملاحظة الحياة اليومية</a:t>
            </a:r>
          </a:p>
          <a:p>
            <a:pPr marL="514350" indent="-514350" algn="r" rtl="1">
              <a:lnSpc>
                <a:spcPct val="150000"/>
              </a:lnSpc>
              <a:buAutoNum type="arabicPeriod"/>
            </a:pPr>
            <a:endParaRPr lang="ar-DZ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lnSpc>
                <a:spcPct val="150000"/>
              </a:lnSpc>
              <a:buAutoNum type="arabicPeriod"/>
            </a:pP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نقد المنافسة</a:t>
            </a:r>
          </a:p>
          <a:p>
            <a:pPr marL="514350" indent="-514350" algn="r" rtl="1">
              <a:lnSpc>
                <a:spcPct val="150000"/>
              </a:lnSpc>
              <a:buAutoNum type="arabicPeriod"/>
            </a:pPr>
            <a:endParaRPr lang="ar-DZ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lnSpc>
                <a:spcPct val="150000"/>
              </a:lnSpc>
              <a:buAutoNum type="arabicPeriod"/>
            </a:pP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البحث عن الحلول والبدائل</a:t>
            </a:r>
            <a:endParaRPr lang="fr-FR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sz="16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42908" y="428604"/>
            <a:ext cx="3857652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استغلال جميع المعلومات المتاحة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الاهتمام بتصرفات الأفراد والظروف السائدة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الاستعلام بدقة..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 rot="10800000">
            <a:off x="4643438" y="114139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142844" y="2127585"/>
            <a:ext cx="385765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الانطلاق من فكرة المنافسين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تحديد نقاط القوة والضعف لمنتجاتهم..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 rot="10800000">
            <a:off x="4643438" y="250030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142844" y="3286124"/>
            <a:ext cx="3857652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ثم الانطلاق 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من تحديد 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المشكلة المكتشفة و 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الواجب حلها، أو بديل لمنتج ما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النقد بجدية للحلول والبدائل الممكنة والمفاضلة بينها لإيجاد الفكرة الملائمة</a:t>
            </a:r>
          </a:p>
        </p:txBody>
      </p:sp>
      <p:cxnSp>
        <p:nvCxnSpPr>
          <p:cNvPr id="12" name="Connecteur droit avec flèche 11"/>
          <p:cNvCxnSpPr/>
          <p:nvPr/>
        </p:nvCxnSpPr>
        <p:spPr>
          <a:xfrm rot="10800000">
            <a:off x="4643438" y="371316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142852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ه. مصادر الحصول على الفكرة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142844" y="714356"/>
          <a:ext cx="8929750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و. طرق إنشاء الأفكار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585366299"/>
              </p:ext>
            </p:extLst>
          </p:nvPr>
        </p:nvGraphicFramePr>
        <p:xfrm>
          <a:off x="928662" y="285728"/>
          <a:ext cx="6667674" cy="609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976917931"/>
              </p:ext>
            </p:extLst>
          </p:nvPr>
        </p:nvGraphicFramePr>
        <p:xfrm>
          <a:off x="5148064" y="260648"/>
          <a:ext cx="367240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èche courbée vers la gauche 4"/>
          <p:cNvSpPr/>
          <p:nvPr/>
        </p:nvSpPr>
        <p:spPr>
          <a:xfrm rot="2581130">
            <a:off x="6985187" y="4786389"/>
            <a:ext cx="707319" cy="1896669"/>
          </a:xfrm>
          <a:prstGeom prst="curved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5496" y="692398"/>
            <a:ext cx="6408712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JO" sz="2400" b="1" dirty="0" smtClean="0">
                <a:latin typeface="Sakkal Majalla" pitchFamily="2" charset="-78"/>
                <a:cs typeface="Sakkal Majalla" pitchFamily="2" charset="-78"/>
              </a:rPr>
              <a:t>جعل الأشياء في شكل أكبر أو إضافة أجزاء إليها.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جعل الأشياء في شكل أصغر أو إزالة أجزاء منها.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التعديل بالكامل أو أجزاء منها فقط.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إعادة ترتيب أجزاء </a:t>
            </a:r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منها، أو قلب أماكن أجزاء منها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استبدال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المواد المكونة أو الأجزاء أو الأساليب المعتمدة (التطوير).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جمع الأفكار في شيء واحد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en-US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تطبيق نفس المفهوم لفكرة معينة في مجال معين وتكييفها في مجال آخر للحصول على منتج آخر,</a:t>
            </a: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إعادة استخدام نفس المنتج لغرض آخر,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732240" y="2492896"/>
            <a:ext cx="23042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إذا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أردنا إيجاد فكرة مشروع انطلاقا من مشروع </a:t>
            </a:r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موجود سابقا فيمكن تجديدها إذا اتبعنا واحدة أو بعضا من هذه الطرق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329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ي. قواعد إيجاد فكرة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المنتوج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أو الخدمة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55576" y="1236236"/>
            <a:ext cx="8148606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2400" b="1" dirty="0" smtClean="0">
                <a:latin typeface="Sakkal Majalla" pitchFamily="2" charset="-78"/>
                <a:cs typeface="Sakkal Majalla" pitchFamily="2" charset="-78"/>
              </a:rPr>
              <a:t>تجنب انتقاد أفكار الآخرين أو الحكم المسبق عليها دون إطلاع كافي.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2400" b="1" dirty="0" smtClean="0">
                <a:latin typeface="Sakkal Majalla" pitchFamily="2" charset="-78"/>
                <a:cs typeface="Sakkal Majalla" pitchFamily="2" charset="-78"/>
              </a:rPr>
              <a:t>تشجيع حرية التفكير، والترحيب بالأفكار التي قد تبدو غير منطقية ظاهرياً.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2400" b="1" dirty="0" smtClean="0">
                <a:latin typeface="Sakkal Majalla" pitchFamily="2" charset="-78"/>
                <a:cs typeface="Sakkal Majalla" pitchFamily="2" charset="-78"/>
              </a:rPr>
              <a:t>إن تعدد الأفكار المطروحة هو أمر مرغوب فيه، حيث أن كل فكرة مهما كانت صغيرة تؤدي إلى فكرة أخرى وبالتالي تعدد الأفكار واتساع نطاق الإبداع.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2400" b="1" dirty="0" smtClean="0">
                <a:latin typeface="Sakkal Majalla" pitchFamily="2" charset="-78"/>
                <a:cs typeface="Sakkal Majalla" pitchFamily="2" charset="-78"/>
              </a:rPr>
              <a:t>العمل على الجمع بين أفكار الآخرين والعمل على تحسينها.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505</TotalTime>
  <Words>408</Words>
  <Application>Microsoft Office PowerPoint</Application>
  <PresentationFormat>Affichage à l'écran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8" baseType="lpstr">
      <vt:lpstr>Arial</vt:lpstr>
      <vt:lpstr>Calibri</vt:lpstr>
      <vt:lpstr>Corbel</vt:lpstr>
      <vt:lpstr>Sakkal Majalla</vt:lpstr>
      <vt:lpstr>Simplified Arabic</vt:lpstr>
      <vt:lpstr>Wingdings</vt:lpstr>
      <vt:lpstr>Wingdings 2</vt:lpstr>
      <vt:lpstr>Wingdings 3</vt:lpstr>
      <vt:lpstr>Module</vt:lpstr>
      <vt:lpstr>مقياس ريادة الأعمال_____________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63</cp:revision>
  <dcterms:created xsi:type="dcterms:W3CDTF">2021-11-07T21:46:55Z</dcterms:created>
  <dcterms:modified xsi:type="dcterms:W3CDTF">2024-04-26T11:57:43Z</dcterms:modified>
</cp:coreProperties>
</file>