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9" r:id="rId4"/>
    <p:sldId id="275" r:id="rId5"/>
    <p:sldId id="276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70" d="100"/>
          <a:sy n="70" d="100"/>
        </p:scale>
        <p:origin x="13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5BF16C-B037-4C6D-8287-B09936EFF4F2}" type="doc">
      <dgm:prSet loTypeId="urn:microsoft.com/office/officeart/2005/8/layout/radial3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908C6F9-81E1-498B-A17D-E55D2055C9FD}">
      <dgm:prSet phldrT="[Texte]"/>
      <dgm:spPr/>
      <dgm:t>
        <a:bodyPr/>
        <a:lstStyle/>
        <a:p>
          <a:r>
            <a:rPr lang="ar-DZ" b="1" dirty="0" smtClean="0">
              <a:solidFill>
                <a:srgbClr val="FF9900"/>
              </a:solidFill>
              <a:latin typeface="Sakkal Majalla" pitchFamily="2" charset="-78"/>
              <a:cs typeface="Sakkal Majalla" pitchFamily="2" charset="-78"/>
            </a:rPr>
            <a:t>المقاول</a:t>
          </a:r>
          <a:endParaRPr lang="fr-FR" b="1" dirty="0">
            <a:solidFill>
              <a:srgbClr val="FF99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C493D84C-C1F5-44B6-BA44-5539C343D04C}" type="parTrans" cxnId="{350488A5-C25F-4EEA-826F-D70360A7F5ED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FAD87548-FACB-4D88-B2D5-65B8C8B3E737}" type="sibTrans" cxnId="{350488A5-C25F-4EEA-826F-D70360A7F5ED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282101B-12DF-486E-820E-922E976FADED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إنشاء مؤسسة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2A7DE33-FC93-4CA9-98FB-29CBCEAD2A5B}" type="parTrans" cxnId="{AC9822F1-C5AC-44DF-95D6-7444B8F3553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0CFB09F2-31FB-47E2-A4FD-7FF7DDCE4719}" type="sibTrans" cxnId="{AC9822F1-C5AC-44DF-95D6-7444B8F3553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99393BD2-7126-45EE-BC4C-88F99B5BB56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في ظل </a:t>
          </a:r>
          <a:r>
            <a:rPr lang="ar-DZ" sz="2000" b="1" dirty="0" err="1" smtClean="0">
              <a:latin typeface="Sakkal Majalla" pitchFamily="2" charset="-78"/>
              <a:cs typeface="Sakkal Majalla" pitchFamily="2" charset="-78"/>
            </a:rPr>
            <a:t>لايقين</a:t>
          </a:r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 البيئة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2EAC64D-45B7-4F54-A564-79826423C771}" type="parTrans" cxnId="{C5D53F86-68B7-41C0-AFFC-3361BC2693EA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920EAEB-EE9A-4217-8899-923AA699AFBD}" type="sibTrans" cxnId="{C5D53F86-68B7-41C0-AFFC-3361BC2693EA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4BF1D981-2AF3-41DA-B49B-C596AEB782B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يتحمل المخاطر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6B41C9C-3925-421D-A176-6F8D0BF31398}" type="parTrans" cxnId="{98101C62-D099-4F64-B807-5C6DA95D3A8E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350B0B5-D9AA-4731-860B-8E8503E797B8}" type="sibTrans" cxnId="{98101C62-D099-4F64-B807-5C6DA95D3A8E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FD5A8F17-729E-488A-B7D0-45939D53B306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يتوفر على الموارد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A988911-FE6E-40BB-A42C-83DFA636AAED}" type="parTrans" cxnId="{545F1B81-51B6-4CDA-A358-F0E776210CE1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33D6C3AF-5CB4-4C9A-8543-69650D7FACBF}" type="sibTrans" cxnId="{545F1B81-51B6-4CDA-A358-F0E776210CE1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E788BD30-5D5B-4846-A278-E31204488802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من فكرة إلى واقع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D36B0895-9A54-4D53-8D00-7808E448A315}" type="parTrans" cxnId="{29E81CEF-2496-4124-9ACF-EED13DEE52A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B1F3F80A-4FFB-4916-9C26-57CB3F2379C8}" type="sibTrans" cxnId="{29E81CEF-2496-4124-9ACF-EED13DEE52A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79BCC552-361F-4F64-89B4-42D1040135DE}" type="pres">
      <dgm:prSet presAssocID="{275BF16C-B037-4C6D-8287-B09936EFF4F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76A2FFE-42BE-4049-BEFA-2DD4104A4BFB}" type="pres">
      <dgm:prSet presAssocID="{275BF16C-B037-4C6D-8287-B09936EFF4F2}" presName="radial" presStyleCnt="0">
        <dgm:presLayoutVars>
          <dgm:animLvl val="ctr"/>
        </dgm:presLayoutVars>
      </dgm:prSet>
      <dgm:spPr/>
    </dgm:pt>
    <dgm:pt modelId="{5C332992-70E6-4B32-9F90-F8AFB4DF2AEF}" type="pres">
      <dgm:prSet presAssocID="{7908C6F9-81E1-498B-A17D-E55D2055C9FD}" presName="centerShape" presStyleLbl="vennNode1" presStyleIdx="0" presStyleCnt="6"/>
      <dgm:spPr/>
      <dgm:t>
        <a:bodyPr/>
        <a:lstStyle/>
        <a:p>
          <a:endParaRPr lang="fr-FR"/>
        </a:p>
      </dgm:t>
    </dgm:pt>
    <dgm:pt modelId="{BE74893E-2179-4515-B2DC-848234273025}" type="pres">
      <dgm:prSet presAssocID="{8282101B-12DF-486E-820E-922E976FADED}" presName="node" presStyleLbl="vennNode1" presStyleIdx="1" presStyleCnt="6" custScaleX="1360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B69BB5-7E94-48F1-AE33-A44DCF887C7C}" type="pres">
      <dgm:prSet presAssocID="{99393BD2-7126-45EE-BC4C-88F99B5BB56E}" presName="node" presStyleLbl="vennNode1" presStyleIdx="2" presStyleCnt="6" custScaleX="120280" custScaleY="126767" custRadScaleRad="96971" custRadScaleInc="93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B139DC-ED5B-4A76-87B0-6753C97DDB1A}" type="pres">
      <dgm:prSet presAssocID="{4BF1D981-2AF3-41DA-B49B-C596AEB782BE}" presName="node" presStyleLbl="vennNode1" presStyleIdx="3" presStyleCnt="6" custScaleX="12079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EA804D-12B5-4FC3-B051-3A34466031C4}" type="pres">
      <dgm:prSet presAssocID="{FD5A8F17-729E-488A-B7D0-45939D53B306}" presName="node" presStyleLbl="vennNode1" presStyleIdx="4" presStyleCnt="6" custScaleX="1191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F77408-C6C4-4596-A576-42E39E464AAD}" type="pres">
      <dgm:prSet presAssocID="{E788BD30-5D5B-4846-A278-E31204488802}" presName="node" presStyleLbl="vennNode1" presStyleIdx="5" presStyleCnt="6" custScaleX="117021" custScaleY="126767" custRadScaleRad="96971" custRadScaleInc="-93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C57F1E1-D286-430E-A9B3-E3E91C5D5625}" type="presOf" srcId="{275BF16C-B037-4C6D-8287-B09936EFF4F2}" destId="{79BCC552-361F-4F64-89B4-42D1040135DE}" srcOrd="0" destOrd="0" presId="urn:microsoft.com/office/officeart/2005/8/layout/radial3"/>
    <dgm:cxn modelId="{AC9822F1-C5AC-44DF-95D6-7444B8F35539}" srcId="{7908C6F9-81E1-498B-A17D-E55D2055C9FD}" destId="{8282101B-12DF-486E-820E-922E976FADED}" srcOrd="0" destOrd="0" parTransId="{E2A7DE33-FC93-4CA9-98FB-29CBCEAD2A5B}" sibTransId="{0CFB09F2-31FB-47E2-A4FD-7FF7DDCE4719}"/>
    <dgm:cxn modelId="{98101C62-D099-4F64-B807-5C6DA95D3A8E}" srcId="{7908C6F9-81E1-498B-A17D-E55D2055C9FD}" destId="{4BF1D981-2AF3-41DA-B49B-C596AEB782BE}" srcOrd="2" destOrd="0" parTransId="{E6B41C9C-3925-421D-A176-6F8D0BF31398}" sibTransId="{8350B0B5-D9AA-4731-860B-8E8503E797B8}"/>
    <dgm:cxn modelId="{FB11B0E1-EC8D-42F8-9FAC-B4628D20B298}" type="presOf" srcId="{8282101B-12DF-486E-820E-922E976FADED}" destId="{BE74893E-2179-4515-B2DC-848234273025}" srcOrd="0" destOrd="0" presId="urn:microsoft.com/office/officeart/2005/8/layout/radial3"/>
    <dgm:cxn modelId="{350488A5-C25F-4EEA-826F-D70360A7F5ED}" srcId="{275BF16C-B037-4C6D-8287-B09936EFF4F2}" destId="{7908C6F9-81E1-498B-A17D-E55D2055C9FD}" srcOrd="0" destOrd="0" parTransId="{C493D84C-C1F5-44B6-BA44-5539C343D04C}" sibTransId="{FAD87548-FACB-4D88-B2D5-65B8C8B3E737}"/>
    <dgm:cxn modelId="{C5D53F86-68B7-41C0-AFFC-3361BC2693EA}" srcId="{7908C6F9-81E1-498B-A17D-E55D2055C9FD}" destId="{99393BD2-7126-45EE-BC4C-88F99B5BB56E}" srcOrd="1" destOrd="0" parTransId="{92EAC64D-45B7-4F54-A564-79826423C771}" sibTransId="{8920EAEB-EE9A-4217-8899-923AA699AFBD}"/>
    <dgm:cxn modelId="{545F1B81-51B6-4CDA-A358-F0E776210CE1}" srcId="{7908C6F9-81E1-498B-A17D-E55D2055C9FD}" destId="{FD5A8F17-729E-488A-B7D0-45939D53B306}" srcOrd="3" destOrd="0" parTransId="{EA988911-FE6E-40BB-A42C-83DFA636AAED}" sibTransId="{33D6C3AF-5CB4-4C9A-8543-69650D7FACBF}"/>
    <dgm:cxn modelId="{29E81CEF-2496-4124-9ACF-EED13DEE52A9}" srcId="{7908C6F9-81E1-498B-A17D-E55D2055C9FD}" destId="{E788BD30-5D5B-4846-A278-E31204488802}" srcOrd="4" destOrd="0" parTransId="{D36B0895-9A54-4D53-8D00-7808E448A315}" sibTransId="{B1F3F80A-4FFB-4916-9C26-57CB3F2379C8}"/>
    <dgm:cxn modelId="{3A22A0AE-5E96-49E2-8903-1144270BB69D}" type="presOf" srcId="{7908C6F9-81E1-498B-A17D-E55D2055C9FD}" destId="{5C332992-70E6-4B32-9F90-F8AFB4DF2AEF}" srcOrd="0" destOrd="0" presId="urn:microsoft.com/office/officeart/2005/8/layout/radial3"/>
    <dgm:cxn modelId="{6ACB131A-E030-46DD-943F-52C45CC5B908}" type="presOf" srcId="{E788BD30-5D5B-4846-A278-E31204488802}" destId="{73F77408-C6C4-4596-A576-42E39E464AAD}" srcOrd="0" destOrd="0" presId="urn:microsoft.com/office/officeart/2005/8/layout/radial3"/>
    <dgm:cxn modelId="{2E4B24A1-846F-4D42-AE5E-FE33ADFBD61B}" type="presOf" srcId="{FD5A8F17-729E-488A-B7D0-45939D53B306}" destId="{BCEA804D-12B5-4FC3-B051-3A34466031C4}" srcOrd="0" destOrd="0" presId="urn:microsoft.com/office/officeart/2005/8/layout/radial3"/>
    <dgm:cxn modelId="{8DBB30C0-5618-4649-BD64-50D19D9A84AD}" type="presOf" srcId="{99393BD2-7126-45EE-BC4C-88F99B5BB56E}" destId="{3FB69BB5-7E94-48F1-AE33-A44DCF887C7C}" srcOrd="0" destOrd="0" presId="urn:microsoft.com/office/officeart/2005/8/layout/radial3"/>
    <dgm:cxn modelId="{87B211EE-D2BE-49FB-B493-D8594213DB05}" type="presOf" srcId="{4BF1D981-2AF3-41DA-B49B-C596AEB782BE}" destId="{2FB139DC-ED5B-4A76-87B0-6753C97DDB1A}" srcOrd="0" destOrd="0" presId="urn:microsoft.com/office/officeart/2005/8/layout/radial3"/>
    <dgm:cxn modelId="{A6D4B1B8-8A87-4314-A926-BF6560ACA123}" type="presParOf" srcId="{79BCC552-361F-4F64-89B4-42D1040135DE}" destId="{C76A2FFE-42BE-4049-BEFA-2DD4104A4BFB}" srcOrd="0" destOrd="0" presId="urn:microsoft.com/office/officeart/2005/8/layout/radial3"/>
    <dgm:cxn modelId="{D1937A34-E3F7-4B22-A1AE-82F94D90B58D}" type="presParOf" srcId="{C76A2FFE-42BE-4049-BEFA-2DD4104A4BFB}" destId="{5C332992-70E6-4B32-9F90-F8AFB4DF2AEF}" srcOrd="0" destOrd="0" presId="urn:microsoft.com/office/officeart/2005/8/layout/radial3"/>
    <dgm:cxn modelId="{13128D8E-7F88-4E9D-8174-A800C6EBF13E}" type="presParOf" srcId="{C76A2FFE-42BE-4049-BEFA-2DD4104A4BFB}" destId="{BE74893E-2179-4515-B2DC-848234273025}" srcOrd="1" destOrd="0" presId="urn:microsoft.com/office/officeart/2005/8/layout/radial3"/>
    <dgm:cxn modelId="{F0DAA1D4-7D07-4CCC-B6AE-4059369A490B}" type="presParOf" srcId="{C76A2FFE-42BE-4049-BEFA-2DD4104A4BFB}" destId="{3FB69BB5-7E94-48F1-AE33-A44DCF887C7C}" srcOrd="2" destOrd="0" presId="urn:microsoft.com/office/officeart/2005/8/layout/radial3"/>
    <dgm:cxn modelId="{8043CCF3-73FA-44A3-A2F6-612F693BEA03}" type="presParOf" srcId="{C76A2FFE-42BE-4049-BEFA-2DD4104A4BFB}" destId="{2FB139DC-ED5B-4A76-87B0-6753C97DDB1A}" srcOrd="3" destOrd="0" presId="urn:microsoft.com/office/officeart/2005/8/layout/radial3"/>
    <dgm:cxn modelId="{62686650-A1D1-4BF7-B421-B94E02684D31}" type="presParOf" srcId="{C76A2FFE-42BE-4049-BEFA-2DD4104A4BFB}" destId="{BCEA804D-12B5-4FC3-B051-3A34466031C4}" srcOrd="4" destOrd="0" presId="urn:microsoft.com/office/officeart/2005/8/layout/radial3"/>
    <dgm:cxn modelId="{0E157170-FA3A-43CF-9001-159D77127985}" type="presParOf" srcId="{C76A2FFE-42BE-4049-BEFA-2DD4104A4BFB}" destId="{73F77408-C6C4-4596-A576-42E39E464AAD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33C2B8-0F61-4E2D-9BD8-57AE2344A9DF}" type="doc">
      <dgm:prSet loTypeId="urn:microsoft.com/office/officeart/2005/8/layout/cycle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188675B-E0BE-41D3-9D05-E1D6AE2678C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الحاجة إلى الإنجاز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4918A5AF-AA47-44CA-A39C-21ED00763C18}" type="parTrans" cxnId="{DCD229A2-D8B4-4CF9-8100-230EA0AA973D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17178C25-B8DC-43D3-B370-05839196E067}" type="sibTrans" cxnId="{DCD229A2-D8B4-4CF9-8100-230EA0AA973D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73FE54DC-5B60-45C0-99FA-F9C0787E094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الرؤيا المستقبلية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1E380B01-AC12-4D02-AE41-20C13AC72BD1}" type="par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6432DA3C-F8E8-4E65-9497-43795DC06328}" type="sib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9DECA7C-47D5-47E5-B905-35ECF448C59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التضحية والمثابرة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85DEE8A-91FF-47A4-907D-E11FE3EAA287}" type="par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CE49E79-FC99-43CB-85E8-84FB6D518CBA}" type="sib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8BD453C0-A7C6-4204-9D3C-996B96BD2B5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الرغبة في الاستقلالية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2CAED69-3250-4C22-BBA4-3CF4D26804AE}" type="par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34CC356-6BBB-40DE-89D1-DA993AA2A458}" type="sib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5726F7B-3F4E-4074-B9E8-494AA2E94907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الطاقة والحركية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22DF6CC8-8CEA-45AD-9E48-9E97A8D398FC}" type="parTrans" cxnId="{845C3C8A-17D3-48DB-A3D7-DEE456ABB90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0105F5C6-6613-4F13-B8F4-F202A096E830}" type="sibTrans" cxnId="{845C3C8A-17D3-48DB-A3D7-DEE456ABB90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4CD833E-4A9F-46BE-A1F1-9CA07C54821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الثقة بالنفس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21F6685-74AC-4389-9532-8D9DC187EAAF}" type="par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742E265-1F16-4996-8471-93C0489773F2}" type="sib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E6D6CCFE-C601-470A-8AA1-E8B182C99994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القدرة على احتواء الوقت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2D34157C-BE16-4FAD-9BD4-9CF509FFEEFD}" type="parTrans" cxnId="{0F753DD6-A6E5-4806-ADAE-641098F4DF72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17D18F4D-6948-4508-B8CB-8BAF378961B6}" type="sibTrans" cxnId="{0F753DD6-A6E5-4806-ADAE-641098F4DF72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CD3DE9F-C84A-446B-8DF5-CB98A32EDA91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تقبل الفشل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C4CA2E36-C0BB-4C8A-B0E3-D8E93DFDE5AD}" type="parTrans" cxnId="{D1356391-A2A7-4417-B62D-60FA6F37F32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028626B-0BBA-4735-B3A7-7851333860B5}" type="sibTrans" cxnId="{D1356391-A2A7-4417-B62D-60FA6F37F32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40758BB-848C-43DF-AE28-760D4A1D65CB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قياس المخاطر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62FCCF6F-F44A-4A42-AD7F-1E30F9482C05}" type="parTrans" cxnId="{2362D60B-45CD-4D60-A587-784B2972DFF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8F85D81-9E72-4903-B43D-ECB4C692092E}" type="sibTrans" cxnId="{2362D60B-45CD-4D60-A587-784B2972DFF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5FE44A76-CB3B-4979-A062-355B3B1F3093}" type="pres">
      <dgm:prSet presAssocID="{3733C2B8-0F61-4E2D-9BD8-57AE2344A9D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89F365A-F81A-473A-BB8E-2D2C1D3764B4}" type="pres">
      <dgm:prSet presAssocID="{D188675B-E0BE-41D3-9D05-E1D6AE2678CD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15A0E4-3067-4ADD-B238-BAC658A498B1}" type="pres">
      <dgm:prSet presAssocID="{D188675B-E0BE-41D3-9D05-E1D6AE2678CD}" presName="spNode" presStyleCnt="0"/>
      <dgm:spPr/>
    </dgm:pt>
    <dgm:pt modelId="{26AB3F0C-34B9-40E7-B77D-C355256BD201}" type="pres">
      <dgm:prSet presAssocID="{17178C25-B8DC-43D3-B370-05839196E067}" presName="sibTrans" presStyleLbl="sibTrans1D1" presStyleIdx="0" presStyleCnt="9"/>
      <dgm:spPr/>
      <dgm:t>
        <a:bodyPr/>
        <a:lstStyle/>
        <a:p>
          <a:endParaRPr lang="fr-FR"/>
        </a:p>
      </dgm:t>
    </dgm:pt>
    <dgm:pt modelId="{BD5A104D-8826-40BD-A666-818AD207BAB5}" type="pres">
      <dgm:prSet presAssocID="{44CD833E-4A9F-46BE-A1F1-9CA07C548213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8D573E-0F03-443C-9308-71B9E1B934C1}" type="pres">
      <dgm:prSet presAssocID="{44CD833E-4A9F-46BE-A1F1-9CA07C548213}" presName="spNode" presStyleCnt="0"/>
      <dgm:spPr/>
    </dgm:pt>
    <dgm:pt modelId="{946E4A3F-689C-4BD6-8B02-F2C37817564C}" type="pres">
      <dgm:prSet presAssocID="{F742E265-1F16-4996-8471-93C0489773F2}" presName="sibTrans" presStyleLbl="sibTrans1D1" presStyleIdx="1" presStyleCnt="9"/>
      <dgm:spPr/>
      <dgm:t>
        <a:bodyPr/>
        <a:lstStyle/>
        <a:p>
          <a:endParaRPr lang="fr-FR"/>
        </a:p>
      </dgm:t>
    </dgm:pt>
    <dgm:pt modelId="{4E41899D-25ED-46A5-88CC-4DFCDE8367C3}" type="pres">
      <dgm:prSet presAssocID="{73FE54DC-5B60-45C0-99FA-F9C0787E094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ADE07E-4F28-4464-B8C7-B5681438CEF6}" type="pres">
      <dgm:prSet presAssocID="{73FE54DC-5B60-45C0-99FA-F9C0787E094D}" presName="spNode" presStyleCnt="0"/>
      <dgm:spPr/>
    </dgm:pt>
    <dgm:pt modelId="{31C2537F-9E75-4EAD-AC45-6BA885C9F890}" type="pres">
      <dgm:prSet presAssocID="{6432DA3C-F8E8-4E65-9497-43795DC06328}" presName="sibTrans" presStyleLbl="sibTrans1D1" presStyleIdx="2" presStyleCnt="9"/>
      <dgm:spPr/>
      <dgm:t>
        <a:bodyPr/>
        <a:lstStyle/>
        <a:p>
          <a:endParaRPr lang="fr-FR"/>
        </a:p>
      </dgm:t>
    </dgm:pt>
    <dgm:pt modelId="{0337D912-9522-470C-B52C-E89F59AA06C8}" type="pres">
      <dgm:prSet presAssocID="{F9DECA7C-47D5-47E5-B905-35ECF448C59D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85108E-BAEF-4E58-B7C3-9C9C38353478}" type="pres">
      <dgm:prSet presAssocID="{F9DECA7C-47D5-47E5-B905-35ECF448C59D}" presName="spNode" presStyleCnt="0"/>
      <dgm:spPr/>
    </dgm:pt>
    <dgm:pt modelId="{6F62445A-4BAD-4B44-BCA1-AC183A97729C}" type="pres">
      <dgm:prSet presAssocID="{BCE49E79-FC99-43CB-85E8-84FB6D518CBA}" presName="sibTrans" presStyleLbl="sibTrans1D1" presStyleIdx="3" presStyleCnt="9"/>
      <dgm:spPr/>
      <dgm:t>
        <a:bodyPr/>
        <a:lstStyle/>
        <a:p>
          <a:endParaRPr lang="fr-FR"/>
        </a:p>
      </dgm:t>
    </dgm:pt>
    <dgm:pt modelId="{B84021AB-4DB7-49D7-850E-28CF4DA025A0}" type="pres">
      <dgm:prSet presAssocID="{8BD453C0-A7C6-4204-9D3C-996B96BD2B53}" presName="node" presStyleLbl="node1" presStyleIdx="4" presStyleCnt="9" custScaleX="12574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24720D-DAA4-4BDE-A061-ADA637441433}" type="pres">
      <dgm:prSet presAssocID="{8BD453C0-A7C6-4204-9D3C-996B96BD2B53}" presName="spNode" presStyleCnt="0"/>
      <dgm:spPr/>
    </dgm:pt>
    <dgm:pt modelId="{A7AD0122-A01E-43D8-94D0-88C553429528}" type="pres">
      <dgm:prSet presAssocID="{A34CC356-6BBB-40DE-89D1-DA993AA2A458}" presName="sibTrans" presStyleLbl="sibTrans1D1" presStyleIdx="4" presStyleCnt="9"/>
      <dgm:spPr/>
      <dgm:t>
        <a:bodyPr/>
        <a:lstStyle/>
        <a:p>
          <a:endParaRPr lang="fr-FR"/>
        </a:p>
      </dgm:t>
    </dgm:pt>
    <dgm:pt modelId="{6E3DC9B1-B588-4B04-ADE4-EB968285FA13}" type="pres">
      <dgm:prSet presAssocID="{95726F7B-3F4E-4074-B9E8-494AA2E94907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8013AE-7E4E-456F-A9C0-1E207651FB25}" type="pres">
      <dgm:prSet presAssocID="{95726F7B-3F4E-4074-B9E8-494AA2E94907}" presName="spNode" presStyleCnt="0"/>
      <dgm:spPr/>
    </dgm:pt>
    <dgm:pt modelId="{748CEF00-978A-4FE1-A4AE-54EB6A291995}" type="pres">
      <dgm:prSet presAssocID="{0105F5C6-6613-4F13-B8F4-F202A096E830}" presName="sibTrans" presStyleLbl="sibTrans1D1" presStyleIdx="5" presStyleCnt="9"/>
      <dgm:spPr/>
      <dgm:t>
        <a:bodyPr/>
        <a:lstStyle/>
        <a:p>
          <a:endParaRPr lang="fr-FR"/>
        </a:p>
      </dgm:t>
    </dgm:pt>
    <dgm:pt modelId="{520469D8-2153-4662-9805-C14CB1F7FB3A}" type="pres">
      <dgm:prSet presAssocID="{E6D6CCFE-C601-470A-8AA1-E8B182C99994}" presName="node" presStyleLbl="node1" presStyleIdx="6" presStyleCnt="9" custScaleX="1294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A2ECBE-394E-475A-B1A9-FB2C88B031F0}" type="pres">
      <dgm:prSet presAssocID="{E6D6CCFE-C601-470A-8AA1-E8B182C99994}" presName="spNode" presStyleCnt="0"/>
      <dgm:spPr/>
    </dgm:pt>
    <dgm:pt modelId="{83AE287A-D961-4CC4-96D9-58398317B724}" type="pres">
      <dgm:prSet presAssocID="{17D18F4D-6948-4508-B8CB-8BAF378961B6}" presName="sibTrans" presStyleLbl="sibTrans1D1" presStyleIdx="6" presStyleCnt="9"/>
      <dgm:spPr/>
      <dgm:t>
        <a:bodyPr/>
        <a:lstStyle/>
        <a:p>
          <a:endParaRPr lang="fr-FR"/>
        </a:p>
      </dgm:t>
    </dgm:pt>
    <dgm:pt modelId="{F88BFB6A-C85E-4E6A-A9D9-236C57A55A0D}" type="pres">
      <dgm:prSet presAssocID="{4CD3DE9F-C84A-446B-8DF5-CB98A32EDA91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D56819-E76F-400A-BEA6-C4831E09D0D3}" type="pres">
      <dgm:prSet presAssocID="{4CD3DE9F-C84A-446B-8DF5-CB98A32EDA91}" presName="spNode" presStyleCnt="0"/>
      <dgm:spPr/>
    </dgm:pt>
    <dgm:pt modelId="{5505D4FB-CE3B-4463-A5D8-57883336909A}" type="pres">
      <dgm:prSet presAssocID="{B028626B-0BBA-4735-B3A7-7851333860B5}" presName="sibTrans" presStyleLbl="sibTrans1D1" presStyleIdx="7" presStyleCnt="9"/>
      <dgm:spPr/>
      <dgm:t>
        <a:bodyPr/>
        <a:lstStyle/>
        <a:p>
          <a:endParaRPr lang="fr-FR"/>
        </a:p>
      </dgm:t>
    </dgm:pt>
    <dgm:pt modelId="{5D9EC038-9C90-4AE8-A421-5944E35EB9EB}" type="pres">
      <dgm:prSet presAssocID="{940758BB-848C-43DF-AE28-760D4A1D65CB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CE4FA7-E463-431A-B7FE-FD7C11D5690C}" type="pres">
      <dgm:prSet presAssocID="{940758BB-848C-43DF-AE28-760D4A1D65CB}" presName="spNode" presStyleCnt="0"/>
      <dgm:spPr/>
    </dgm:pt>
    <dgm:pt modelId="{EAF76846-16F4-415F-B393-A97498E623DE}" type="pres">
      <dgm:prSet presAssocID="{98F85D81-9E72-4903-B43D-ECB4C692092E}" presName="sibTrans" presStyleLbl="sibTrans1D1" presStyleIdx="8" presStyleCnt="9"/>
      <dgm:spPr/>
      <dgm:t>
        <a:bodyPr/>
        <a:lstStyle/>
        <a:p>
          <a:endParaRPr lang="fr-FR"/>
        </a:p>
      </dgm:t>
    </dgm:pt>
  </dgm:ptLst>
  <dgm:cxnLst>
    <dgm:cxn modelId="{C99FA56E-5C44-40ED-8039-DF4560088AB6}" srcId="{3733C2B8-0F61-4E2D-9BD8-57AE2344A9DF}" destId="{8BD453C0-A7C6-4204-9D3C-996B96BD2B53}" srcOrd="4" destOrd="0" parTransId="{F2CAED69-3250-4C22-BBA4-3CF4D26804AE}" sibTransId="{A34CC356-6BBB-40DE-89D1-DA993AA2A458}"/>
    <dgm:cxn modelId="{5889F939-D75E-4831-A250-3E002373B5A6}" type="presOf" srcId="{44CD833E-4A9F-46BE-A1F1-9CA07C548213}" destId="{BD5A104D-8826-40BD-A666-818AD207BAB5}" srcOrd="0" destOrd="0" presId="urn:microsoft.com/office/officeart/2005/8/layout/cycle6"/>
    <dgm:cxn modelId="{49AC87CD-5FFB-41C1-B061-7275053EB062}" type="presOf" srcId="{17D18F4D-6948-4508-B8CB-8BAF378961B6}" destId="{83AE287A-D961-4CC4-96D9-58398317B724}" srcOrd="0" destOrd="0" presId="urn:microsoft.com/office/officeart/2005/8/layout/cycle6"/>
    <dgm:cxn modelId="{3B76DC74-A7EF-482E-B6F4-F8023980B634}" type="presOf" srcId="{F742E265-1F16-4996-8471-93C0489773F2}" destId="{946E4A3F-689C-4BD6-8B02-F2C37817564C}" srcOrd="0" destOrd="0" presId="urn:microsoft.com/office/officeart/2005/8/layout/cycle6"/>
    <dgm:cxn modelId="{B9A80329-4348-4A71-9A77-F3BAA246E6B2}" type="presOf" srcId="{95726F7B-3F4E-4074-B9E8-494AA2E94907}" destId="{6E3DC9B1-B588-4B04-ADE4-EB968285FA13}" srcOrd="0" destOrd="0" presId="urn:microsoft.com/office/officeart/2005/8/layout/cycle6"/>
    <dgm:cxn modelId="{845C3C8A-17D3-48DB-A3D7-DEE456ABB900}" srcId="{3733C2B8-0F61-4E2D-9BD8-57AE2344A9DF}" destId="{95726F7B-3F4E-4074-B9E8-494AA2E94907}" srcOrd="5" destOrd="0" parTransId="{22DF6CC8-8CEA-45AD-9E48-9E97A8D398FC}" sibTransId="{0105F5C6-6613-4F13-B8F4-F202A096E830}"/>
    <dgm:cxn modelId="{A5687A45-B743-4F43-9791-F65F9ABD264F}" type="presOf" srcId="{4CD3DE9F-C84A-446B-8DF5-CB98A32EDA91}" destId="{F88BFB6A-C85E-4E6A-A9D9-236C57A55A0D}" srcOrd="0" destOrd="0" presId="urn:microsoft.com/office/officeart/2005/8/layout/cycle6"/>
    <dgm:cxn modelId="{2362D60B-45CD-4D60-A587-784B2972DFF0}" srcId="{3733C2B8-0F61-4E2D-9BD8-57AE2344A9DF}" destId="{940758BB-848C-43DF-AE28-760D4A1D65CB}" srcOrd="8" destOrd="0" parTransId="{62FCCF6F-F44A-4A42-AD7F-1E30F9482C05}" sibTransId="{98F85D81-9E72-4903-B43D-ECB4C692092E}"/>
    <dgm:cxn modelId="{83F9F537-03D4-48E0-9EBE-B138ABDBB40D}" type="presOf" srcId="{3733C2B8-0F61-4E2D-9BD8-57AE2344A9DF}" destId="{5FE44A76-CB3B-4979-A062-355B3B1F3093}" srcOrd="0" destOrd="0" presId="urn:microsoft.com/office/officeart/2005/8/layout/cycle6"/>
    <dgm:cxn modelId="{0668C401-A99B-4989-B977-CAAE44125F03}" type="presOf" srcId="{A34CC356-6BBB-40DE-89D1-DA993AA2A458}" destId="{A7AD0122-A01E-43D8-94D0-88C553429528}" srcOrd="0" destOrd="0" presId="urn:microsoft.com/office/officeart/2005/8/layout/cycle6"/>
    <dgm:cxn modelId="{C134D49A-35C8-488F-9AC7-FD5BAC6AF3D6}" type="presOf" srcId="{D188675B-E0BE-41D3-9D05-E1D6AE2678CD}" destId="{A89F365A-F81A-473A-BB8E-2D2C1D3764B4}" srcOrd="0" destOrd="0" presId="urn:microsoft.com/office/officeart/2005/8/layout/cycle6"/>
    <dgm:cxn modelId="{0F753DD6-A6E5-4806-ADAE-641098F4DF72}" srcId="{3733C2B8-0F61-4E2D-9BD8-57AE2344A9DF}" destId="{E6D6CCFE-C601-470A-8AA1-E8B182C99994}" srcOrd="6" destOrd="0" parTransId="{2D34157C-BE16-4FAD-9BD4-9CF509FFEEFD}" sibTransId="{17D18F4D-6948-4508-B8CB-8BAF378961B6}"/>
    <dgm:cxn modelId="{E3F7F500-58F4-4AD6-96E5-425A36780F02}" type="presOf" srcId="{F9DECA7C-47D5-47E5-B905-35ECF448C59D}" destId="{0337D912-9522-470C-B52C-E89F59AA06C8}" srcOrd="0" destOrd="0" presId="urn:microsoft.com/office/officeart/2005/8/layout/cycle6"/>
    <dgm:cxn modelId="{19EB3D1D-847E-41C1-A20A-14BF02ED8BD3}" type="presOf" srcId="{0105F5C6-6613-4F13-B8F4-F202A096E830}" destId="{748CEF00-978A-4FE1-A4AE-54EB6A291995}" srcOrd="0" destOrd="0" presId="urn:microsoft.com/office/officeart/2005/8/layout/cycle6"/>
    <dgm:cxn modelId="{DCD229A2-D8B4-4CF9-8100-230EA0AA973D}" srcId="{3733C2B8-0F61-4E2D-9BD8-57AE2344A9DF}" destId="{D188675B-E0BE-41D3-9D05-E1D6AE2678CD}" srcOrd="0" destOrd="0" parTransId="{4918A5AF-AA47-44CA-A39C-21ED00763C18}" sibTransId="{17178C25-B8DC-43D3-B370-05839196E067}"/>
    <dgm:cxn modelId="{61A16ECD-A503-4B07-9C5B-EB96F3C28558}" srcId="{3733C2B8-0F61-4E2D-9BD8-57AE2344A9DF}" destId="{44CD833E-4A9F-46BE-A1F1-9CA07C548213}" srcOrd="1" destOrd="0" parTransId="{B21F6685-74AC-4389-9532-8D9DC187EAAF}" sibTransId="{F742E265-1F16-4996-8471-93C0489773F2}"/>
    <dgm:cxn modelId="{78931D61-69E9-421B-AEC1-8B3316BA699C}" srcId="{3733C2B8-0F61-4E2D-9BD8-57AE2344A9DF}" destId="{F9DECA7C-47D5-47E5-B905-35ECF448C59D}" srcOrd="3" destOrd="0" parTransId="{B85DEE8A-91FF-47A4-907D-E11FE3EAA287}" sibTransId="{BCE49E79-FC99-43CB-85E8-84FB6D518CBA}"/>
    <dgm:cxn modelId="{723CDF54-3DF2-4E4D-89E2-0F53788CBFEF}" type="presOf" srcId="{73FE54DC-5B60-45C0-99FA-F9C0787E094D}" destId="{4E41899D-25ED-46A5-88CC-4DFCDE8367C3}" srcOrd="0" destOrd="0" presId="urn:microsoft.com/office/officeart/2005/8/layout/cycle6"/>
    <dgm:cxn modelId="{5F95743E-0848-4C31-9506-6F8715DE7099}" type="presOf" srcId="{E6D6CCFE-C601-470A-8AA1-E8B182C99994}" destId="{520469D8-2153-4662-9805-C14CB1F7FB3A}" srcOrd="0" destOrd="0" presId="urn:microsoft.com/office/officeart/2005/8/layout/cycle6"/>
    <dgm:cxn modelId="{FF086016-505E-4F2B-A48E-108A8A041E6C}" type="presOf" srcId="{940758BB-848C-43DF-AE28-760D4A1D65CB}" destId="{5D9EC038-9C90-4AE8-A421-5944E35EB9EB}" srcOrd="0" destOrd="0" presId="urn:microsoft.com/office/officeart/2005/8/layout/cycle6"/>
    <dgm:cxn modelId="{DCDCA801-B6D8-49FD-BFE4-F2D0041C7C12}" type="presOf" srcId="{17178C25-B8DC-43D3-B370-05839196E067}" destId="{26AB3F0C-34B9-40E7-B77D-C355256BD201}" srcOrd="0" destOrd="0" presId="urn:microsoft.com/office/officeart/2005/8/layout/cycle6"/>
    <dgm:cxn modelId="{D5E0A827-5BCD-4516-B4B2-AADF57209519}" type="presOf" srcId="{B028626B-0BBA-4735-B3A7-7851333860B5}" destId="{5505D4FB-CE3B-4463-A5D8-57883336909A}" srcOrd="0" destOrd="0" presId="urn:microsoft.com/office/officeart/2005/8/layout/cycle6"/>
    <dgm:cxn modelId="{215F707C-478B-4BE5-BF20-586B2C3DDA2D}" type="presOf" srcId="{8BD453C0-A7C6-4204-9D3C-996B96BD2B53}" destId="{B84021AB-4DB7-49D7-850E-28CF4DA025A0}" srcOrd="0" destOrd="0" presId="urn:microsoft.com/office/officeart/2005/8/layout/cycle6"/>
    <dgm:cxn modelId="{D1356391-A2A7-4417-B62D-60FA6F37F328}" srcId="{3733C2B8-0F61-4E2D-9BD8-57AE2344A9DF}" destId="{4CD3DE9F-C84A-446B-8DF5-CB98A32EDA91}" srcOrd="7" destOrd="0" parTransId="{C4CA2E36-C0BB-4C8A-B0E3-D8E93DFDE5AD}" sibTransId="{B028626B-0BBA-4735-B3A7-7851333860B5}"/>
    <dgm:cxn modelId="{8ECAC088-8152-4D84-A85D-58F6D5456F87}" type="presOf" srcId="{98F85D81-9E72-4903-B43D-ECB4C692092E}" destId="{EAF76846-16F4-415F-B393-A97498E623DE}" srcOrd="0" destOrd="0" presId="urn:microsoft.com/office/officeart/2005/8/layout/cycle6"/>
    <dgm:cxn modelId="{10282814-3479-4130-8048-E3D5196EEA27}" type="presOf" srcId="{6432DA3C-F8E8-4E65-9497-43795DC06328}" destId="{31C2537F-9E75-4EAD-AC45-6BA885C9F890}" srcOrd="0" destOrd="0" presId="urn:microsoft.com/office/officeart/2005/8/layout/cycle6"/>
    <dgm:cxn modelId="{47D835D7-3B53-431B-810E-F9447EB10782}" type="presOf" srcId="{BCE49E79-FC99-43CB-85E8-84FB6D518CBA}" destId="{6F62445A-4BAD-4B44-BCA1-AC183A97729C}" srcOrd="0" destOrd="0" presId="urn:microsoft.com/office/officeart/2005/8/layout/cycle6"/>
    <dgm:cxn modelId="{6B9C1461-588D-4F4B-BFF2-A146E7BB550B}" srcId="{3733C2B8-0F61-4E2D-9BD8-57AE2344A9DF}" destId="{73FE54DC-5B60-45C0-99FA-F9C0787E094D}" srcOrd="2" destOrd="0" parTransId="{1E380B01-AC12-4D02-AE41-20C13AC72BD1}" sibTransId="{6432DA3C-F8E8-4E65-9497-43795DC06328}"/>
    <dgm:cxn modelId="{0AA94864-4F8F-4D37-8507-5939F6C0FB1F}" type="presParOf" srcId="{5FE44A76-CB3B-4979-A062-355B3B1F3093}" destId="{A89F365A-F81A-473A-BB8E-2D2C1D3764B4}" srcOrd="0" destOrd="0" presId="urn:microsoft.com/office/officeart/2005/8/layout/cycle6"/>
    <dgm:cxn modelId="{E61C6750-BA30-44B9-BF8E-93616017DA07}" type="presParOf" srcId="{5FE44A76-CB3B-4979-A062-355B3B1F3093}" destId="{5915A0E4-3067-4ADD-B238-BAC658A498B1}" srcOrd="1" destOrd="0" presId="urn:microsoft.com/office/officeart/2005/8/layout/cycle6"/>
    <dgm:cxn modelId="{8EF5B67D-9BCF-43B3-9DAE-46BB824A0BB9}" type="presParOf" srcId="{5FE44A76-CB3B-4979-A062-355B3B1F3093}" destId="{26AB3F0C-34B9-40E7-B77D-C355256BD201}" srcOrd="2" destOrd="0" presId="urn:microsoft.com/office/officeart/2005/8/layout/cycle6"/>
    <dgm:cxn modelId="{91E621B9-3DC8-47FC-8921-5C92DADAFEC0}" type="presParOf" srcId="{5FE44A76-CB3B-4979-A062-355B3B1F3093}" destId="{BD5A104D-8826-40BD-A666-818AD207BAB5}" srcOrd="3" destOrd="0" presId="urn:microsoft.com/office/officeart/2005/8/layout/cycle6"/>
    <dgm:cxn modelId="{FEB440A3-BA19-4CDF-AD45-5D9A36F6A8A7}" type="presParOf" srcId="{5FE44A76-CB3B-4979-A062-355B3B1F3093}" destId="{B38D573E-0F03-443C-9308-71B9E1B934C1}" srcOrd="4" destOrd="0" presId="urn:microsoft.com/office/officeart/2005/8/layout/cycle6"/>
    <dgm:cxn modelId="{2A25E932-6E95-4CCA-A4DD-E9C4F3928100}" type="presParOf" srcId="{5FE44A76-CB3B-4979-A062-355B3B1F3093}" destId="{946E4A3F-689C-4BD6-8B02-F2C37817564C}" srcOrd="5" destOrd="0" presId="urn:microsoft.com/office/officeart/2005/8/layout/cycle6"/>
    <dgm:cxn modelId="{0E13B41B-4F49-470F-8EFF-00C835852DEC}" type="presParOf" srcId="{5FE44A76-CB3B-4979-A062-355B3B1F3093}" destId="{4E41899D-25ED-46A5-88CC-4DFCDE8367C3}" srcOrd="6" destOrd="0" presId="urn:microsoft.com/office/officeart/2005/8/layout/cycle6"/>
    <dgm:cxn modelId="{3B5B6A33-5599-4CDC-848D-E814DE8EA7AF}" type="presParOf" srcId="{5FE44A76-CB3B-4979-A062-355B3B1F3093}" destId="{D0ADE07E-4F28-4464-B8C7-B5681438CEF6}" srcOrd="7" destOrd="0" presId="urn:microsoft.com/office/officeart/2005/8/layout/cycle6"/>
    <dgm:cxn modelId="{34DFD7E3-14AE-42B2-A6E8-0DE633D1C1E1}" type="presParOf" srcId="{5FE44A76-CB3B-4979-A062-355B3B1F3093}" destId="{31C2537F-9E75-4EAD-AC45-6BA885C9F890}" srcOrd="8" destOrd="0" presId="urn:microsoft.com/office/officeart/2005/8/layout/cycle6"/>
    <dgm:cxn modelId="{F66F290D-92B3-4300-BF8C-DB90B98AD5ED}" type="presParOf" srcId="{5FE44A76-CB3B-4979-A062-355B3B1F3093}" destId="{0337D912-9522-470C-B52C-E89F59AA06C8}" srcOrd="9" destOrd="0" presId="urn:microsoft.com/office/officeart/2005/8/layout/cycle6"/>
    <dgm:cxn modelId="{76D099E5-C178-4AAA-926A-24C83B72FA9E}" type="presParOf" srcId="{5FE44A76-CB3B-4979-A062-355B3B1F3093}" destId="{BF85108E-BAEF-4E58-B7C3-9C9C38353478}" srcOrd="10" destOrd="0" presId="urn:microsoft.com/office/officeart/2005/8/layout/cycle6"/>
    <dgm:cxn modelId="{90F168FD-5B4A-405B-90D1-DBA93BFB2AB5}" type="presParOf" srcId="{5FE44A76-CB3B-4979-A062-355B3B1F3093}" destId="{6F62445A-4BAD-4B44-BCA1-AC183A97729C}" srcOrd="11" destOrd="0" presId="urn:microsoft.com/office/officeart/2005/8/layout/cycle6"/>
    <dgm:cxn modelId="{373D0780-DEB7-4D47-ADEC-2D16BD37AFBA}" type="presParOf" srcId="{5FE44A76-CB3B-4979-A062-355B3B1F3093}" destId="{B84021AB-4DB7-49D7-850E-28CF4DA025A0}" srcOrd="12" destOrd="0" presId="urn:microsoft.com/office/officeart/2005/8/layout/cycle6"/>
    <dgm:cxn modelId="{32CC4FA7-2236-4F8A-A58A-E7DE23316F43}" type="presParOf" srcId="{5FE44A76-CB3B-4979-A062-355B3B1F3093}" destId="{4424720D-DAA4-4BDE-A061-ADA637441433}" srcOrd="13" destOrd="0" presId="urn:microsoft.com/office/officeart/2005/8/layout/cycle6"/>
    <dgm:cxn modelId="{4602EC56-A404-4160-A777-AE089F824F6A}" type="presParOf" srcId="{5FE44A76-CB3B-4979-A062-355B3B1F3093}" destId="{A7AD0122-A01E-43D8-94D0-88C553429528}" srcOrd="14" destOrd="0" presId="urn:microsoft.com/office/officeart/2005/8/layout/cycle6"/>
    <dgm:cxn modelId="{E9197426-E7CD-41BD-91A0-43EEB4CAB48A}" type="presParOf" srcId="{5FE44A76-CB3B-4979-A062-355B3B1F3093}" destId="{6E3DC9B1-B588-4B04-ADE4-EB968285FA13}" srcOrd="15" destOrd="0" presId="urn:microsoft.com/office/officeart/2005/8/layout/cycle6"/>
    <dgm:cxn modelId="{C9FE7979-109E-4916-8654-2AC03001E936}" type="presParOf" srcId="{5FE44A76-CB3B-4979-A062-355B3B1F3093}" destId="{DD8013AE-7E4E-456F-A9C0-1E207651FB25}" srcOrd="16" destOrd="0" presId="urn:microsoft.com/office/officeart/2005/8/layout/cycle6"/>
    <dgm:cxn modelId="{29863C1F-3BC5-47EB-9521-1BC908F86B00}" type="presParOf" srcId="{5FE44A76-CB3B-4979-A062-355B3B1F3093}" destId="{748CEF00-978A-4FE1-A4AE-54EB6A291995}" srcOrd="17" destOrd="0" presId="urn:microsoft.com/office/officeart/2005/8/layout/cycle6"/>
    <dgm:cxn modelId="{57F41A88-DA3E-42F5-B953-0A38EE3FD3D4}" type="presParOf" srcId="{5FE44A76-CB3B-4979-A062-355B3B1F3093}" destId="{520469D8-2153-4662-9805-C14CB1F7FB3A}" srcOrd="18" destOrd="0" presId="urn:microsoft.com/office/officeart/2005/8/layout/cycle6"/>
    <dgm:cxn modelId="{6BCF08B0-3C9F-4C26-B9A6-FAFAA4406007}" type="presParOf" srcId="{5FE44A76-CB3B-4979-A062-355B3B1F3093}" destId="{77A2ECBE-394E-475A-B1A9-FB2C88B031F0}" srcOrd="19" destOrd="0" presId="urn:microsoft.com/office/officeart/2005/8/layout/cycle6"/>
    <dgm:cxn modelId="{ABD3F214-4A28-451E-B5B4-DDCEE59314C5}" type="presParOf" srcId="{5FE44A76-CB3B-4979-A062-355B3B1F3093}" destId="{83AE287A-D961-4CC4-96D9-58398317B724}" srcOrd="20" destOrd="0" presId="urn:microsoft.com/office/officeart/2005/8/layout/cycle6"/>
    <dgm:cxn modelId="{C2EA3C61-971C-484E-B170-0E5CDB824B6A}" type="presParOf" srcId="{5FE44A76-CB3B-4979-A062-355B3B1F3093}" destId="{F88BFB6A-C85E-4E6A-A9D9-236C57A55A0D}" srcOrd="21" destOrd="0" presId="urn:microsoft.com/office/officeart/2005/8/layout/cycle6"/>
    <dgm:cxn modelId="{9ED83446-47B3-4527-96F2-83F079F71FED}" type="presParOf" srcId="{5FE44A76-CB3B-4979-A062-355B3B1F3093}" destId="{5DD56819-E76F-400A-BEA6-C4831E09D0D3}" srcOrd="22" destOrd="0" presId="urn:microsoft.com/office/officeart/2005/8/layout/cycle6"/>
    <dgm:cxn modelId="{8920D6AC-26F8-49F5-9464-A43DFDF8CC52}" type="presParOf" srcId="{5FE44A76-CB3B-4979-A062-355B3B1F3093}" destId="{5505D4FB-CE3B-4463-A5D8-57883336909A}" srcOrd="23" destOrd="0" presId="urn:microsoft.com/office/officeart/2005/8/layout/cycle6"/>
    <dgm:cxn modelId="{00C99AB7-51C3-4592-A51B-E082E673891C}" type="presParOf" srcId="{5FE44A76-CB3B-4979-A062-355B3B1F3093}" destId="{5D9EC038-9C90-4AE8-A421-5944E35EB9EB}" srcOrd="24" destOrd="0" presId="urn:microsoft.com/office/officeart/2005/8/layout/cycle6"/>
    <dgm:cxn modelId="{8B3DCCA9-8806-4DBA-AE8F-3DBE92B89BF4}" type="presParOf" srcId="{5FE44A76-CB3B-4979-A062-355B3B1F3093}" destId="{53CE4FA7-E463-431A-B7FE-FD7C11D5690C}" srcOrd="25" destOrd="0" presId="urn:microsoft.com/office/officeart/2005/8/layout/cycle6"/>
    <dgm:cxn modelId="{AD5C8C96-DA77-4EED-B608-C9DEBD91C913}" type="presParOf" srcId="{5FE44A76-CB3B-4979-A062-355B3B1F3093}" destId="{EAF76846-16F4-415F-B393-A97498E623DE}" srcOrd="26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81FCFC-74A9-43F2-9E5A-08E1AB547DBD}" type="doc">
      <dgm:prSet loTypeId="urn:microsoft.com/office/officeart/2005/8/layout/equation1" loCatId="relationship" qsTypeId="urn:microsoft.com/office/officeart/2005/8/quickstyle/3d4" qsCatId="3D" csTypeId="urn:microsoft.com/office/officeart/2005/8/colors/accent1_2" csCatId="accent1" phldr="1"/>
      <dgm:spPr/>
    </dgm:pt>
    <dgm:pt modelId="{B468B5AD-A44E-41A4-9147-771780054F96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تحقيق الربح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9B4D7CAA-2A1F-4B41-B108-2B0D5C2B1461}" type="parTrans" cxnId="{FE720E68-69AD-492A-B255-5997FDFA06D3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A8D87071-C40A-43D1-8E40-CE2BD0F29A80}" type="sibTrans" cxnId="{FE720E68-69AD-492A-B255-5997FDFA06D3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92F974DB-0337-4843-80CB-AEE556096CB2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فكرة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08C99E0C-EA60-4171-AFE5-22182AC140A1}" type="parTrans" cxnId="{36604389-24BB-4E0A-8C07-D77C033BA25D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5095107-A2AC-481F-A6C5-4933150A3952}" type="sibTrans" cxnId="{36604389-24BB-4E0A-8C07-D77C033BA25D}">
      <dgm:prSet custT="1"/>
      <dgm:spPr/>
      <dgm:t>
        <a:bodyPr/>
        <a:lstStyle/>
        <a:p>
          <a:endParaRPr lang="fr-FR" sz="2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73F322E1-981C-4B05-B5B4-DA00C55E5B78}">
      <dgm:prSet phldrT="[Texte]" custT="1"/>
      <dgm:spPr/>
      <dgm:t>
        <a:bodyPr/>
        <a:lstStyle/>
        <a:p>
          <a:r>
            <a:rPr lang="ar-DZ" sz="2400" b="1" dirty="0" err="1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المقاولاتية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E19E560-1A15-4DEC-BE7F-C8F92C6C5FB4}" type="parTrans" cxnId="{14F755BC-7FF5-4F40-89C9-0DFB3E73D1D0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F0850FB5-AA1C-4E41-8D2C-0A298598B8A6}" type="sibTrans" cxnId="{14F755BC-7FF5-4F40-89C9-0DFB3E73D1D0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E85C0F2C-7B0B-475F-8496-0574FBC2D91E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إبداع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37BFE13B-C33A-4C2B-B781-C41A98C7CECF}" type="parTrans" cxnId="{DCEE3D07-C64C-48A5-958D-051A1B2DDABE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D3CA49D1-9C62-4CDE-8160-994C99DD47D0}" type="sibTrans" cxnId="{DCEE3D07-C64C-48A5-958D-051A1B2DDABE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A0A5D485-AB75-400E-A846-E4D5D0CC778A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تحمل المخاطر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7F215934-FEBE-47D3-B84A-2441F5F7ABE8}" type="parTrans" cxnId="{91799DCB-C1F8-435B-84C4-B319F0D4F744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1A8984CE-72DC-4D3B-990D-BC916A5CAAB8}" type="sibTrans" cxnId="{91799DCB-C1F8-435B-84C4-B319F0D4F744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AD90B1A8-D343-4806-A9CD-51EA410D0D8B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التجسيد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0F183A6-37D0-4D5B-A55C-9A62125E66BE}" type="parTrans" cxnId="{CC4C5848-6AF3-46D4-A4DA-932844714653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4941283-BA56-45A3-80EC-CC2515A8869E}" type="sibTrans" cxnId="{CC4C5848-6AF3-46D4-A4DA-932844714653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20060BF6-14FC-44BC-A029-FC748A15E308}" type="pres">
      <dgm:prSet presAssocID="{AC81FCFC-74A9-43F2-9E5A-08E1AB547DBD}" presName="linearFlow" presStyleCnt="0">
        <dgm:presLayoutVars>
          <dgm:dir/>
          <dgm:resizeHandles val="exact"/>
        </dgm:presLayoutVars>
      </dgm:prSet>
      <dgm:spPr/>
    </dgm:pt>
    <dgm:pt modelId="{DDBD6DB7-188D-4ACA-8EDB-4084A7AA8BF5}" type="pres">
      <dgm:prSet presAssocID="{B468B5AD-A44E-41A4-9147-771780054F9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230881-7AEA-420F-9857-BA2CB075E77E}" type="pres">
      <dgm:prSet presAssocID="{A8D87071-C40A-43D1-8E40-CE2BD0F29A80}" presName="spacerL" presStyleCnt="0"/>
      <dgm:spPr/>
    </dgm:pt>
    <dgm:pt modelId="{27E58647-3680-41B4-B561-A744BF9BD0AB}" type="pres">
      <dgm:prSet presAssocID="{A8D87071-C40A-43D1-8E40-CE2BD0F29A80}" presName="sibTrans" presStyleLbl="sibTrans2D1" presStyleIdx="0" presStyleCnt="5" custScaleX="41264" custScaleY="44119"/>
      <dgm:spPr/>
      <dgm:t>
        <a:bodyPr/>
        <a:lstStyle/>
        <a:p>
          <a:endParaRPr lang="fr-FR"/>
        </a:p>
      </dgm:t>
    </dgm:pt>
    <dgm:pt modelId="{24C028D9-DF2A-4EFC-B666-89AA18C16E68}" type="pres">
      <dgm:prSet presAssocID="{A8D87071-C40A-43D1-8E40-CE2BD0F29A80}" presName="spacerR" presStyleCnt="0"/>
      <dgm:spPr/>
    </dgm:pt>
    <dgm:pt modelId="{0D15F43B-A34C-4EB9-AA9C-D098EFD50154}" type="pres">
      <dgm:prSet presAssocID="{A0A5D485-AB75-400E-A846-E4D5D0CC778A}" presName="node" presStyleLbl="node1" presStyleIdx="1" presStyleCnt="6" custScaleX="12341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95148A-DCB7-451B-8B85-50BA5A1DB428}" type="pres">
      <dgm:prSet presAssocID="{1A8984CE-72DC-4D3B-990D-BC916A5CAAB8}" presName="spacerL" presStyleCnt="0"/>
      <dgm:spPr/>
    </dgm:pt>
    <dgm:pt modelId="{EEF4FBC9-C800-42AE-87C1-5CE7AC2B7C8E}" type="pres">
      <dgm:prSet presAssocID="{1A8984CE-72DC-4D3B-990D-BC916A5CAAB8}" presName="sibTrans" presStyleLbl="sibTrans2D1" presStyleIdx="1" presStyleCnt="5" custScaleX="41264" custScaleY="44119"/>
      <dgm:spPr/>
      <dgm:t>
        <a:bodyPr/>
        <a:lstStyle/>
        <a:p>
          <a:endParaRPr lang="fr-FR"/>
        </a:p>
      </dgm:t>
    </dgm:pt>
    <dgm:pt modelId="{DA0F351B-0D8E-4147-BD30-AA1BC98F025E}" type="pres">
      <dgm:prSet presAssocID="{1A8984CE-72DC-4D3B-990D-BC916A5CAAB8}" presName="spacerR" presStyleCnt="0"/>
      <dgm:spPr/>
    </dgm:pt>
    <dgm:pt modelId="{B417D9AD-9934-4491-BF13-6FD006E9FA16}" type="pres">
      <dgm:prSet presAssocID="{AD90B1A8-D343-4806-A9CD-51EA410D0D8B}" presName="node" presStyleLbl="node1" presStyleIdx="2" presStyleCnt="6" custScaleX="13057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1E7B04-5DD1-4B60-B447-FF7F9344E6E3}" type="pres">
      <dgm:prSet presAssocID="{B4941283-BA56-45A3-80EC-CC2515A8869E}" presName="spacerL" presStyleCnt="0"/>
      <dgm:spPr/>
    </dgm:pt>
    <dgm:pt modelId="{D1F86AB5-9DBB-43FD-BEAE-566AD5C7D346}" type="pres">
      <dgm:prSet presAssocID="{B4941283-BA56-45A3-80EC-CC2515A8869E}" presName="sibTrans" presStyleLbl="sibTrans2D1" presStyleIdx="2" presStyleCnt="5" custScaleX="41264" custScaleY="44119"/>
      <dgm:spPr/>
      <dgm:t>
        <a:bodyPr/>
        <a:lstStyle/>
        <a:p>
          <a:endParaRPr lang="fr-FR"/>
        </a:p>
      </dgm:t>
    </dgm:pt>
    <dgm:pt modelId="{668703AE-B8FB-48D7-8FDE-0A1D9A0CF617}" type="pres">
      <dgm:prSet presAssocID="{B4941283-BA56-45A3-80EC-CC2515A8869E}" presName="spacerR" presStyleCnt="0"/>
      <dgm:spPr/>
    </dgm:pt>
    <dgm:pt modelId="{7EBA9349-1D78-42FA-A729-BFA3A435FF9E}" type="pres">
      <dgm:prSet presAssocID="{E85C0F2C-7B0B-475F-8496-0574FBC2D91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91BD9B-DAEB-4CD3-A2CA-DB49118CF8C4}" type="pres">
      <dgm:prSet presAssocID="{D3CA49D1-9C62-4CDE-8160-994C99DD47D0}" presName="spacerL" presStyleCnt="0"/>
      <dgm:spPr/>
    </dgm:pt>
    <dgm:pt modelId="{5078291D-E673-47B1-A329-DED522159C15}" type="pres">
      <dgm:prSet presAssocID="{D3CA49D1-9C62-4CDE-8160-994C99DD47D0}" presName="sibTrans" presStyleLbl="sibTrans2D1" presStyleIdx="3" presStyleCnt="5" custScaleX="41264" custScaleY="44119"/>
      <dgm:spPr/>
      <dgm:t>
        <a:bodyPr/>
        <a:lstStyle/>
        <a:p>
          <a:endParaRPr lang="fr-FR"/>
        </a:p>
      </dgm:t>
    </dgm:pt>
    <dgm:pt modelId="{E16DE878-67B1-4285-85F9-8D80C42477F7}" type="pres">
      <dgm:prSet presAssocID="{D3CA49D1-9C62-4CDE-8160-994C99DD47D0}" presName="spacerR" presStyleCnt="0"/>
      <dgm:spPr/>
    </dgm:pt>
    <dgm:pt modelId="{3551D0D4-2A39-4EEC-80D7-35DAF7BC405A}" type="pres">
      <dgm:prSet presAssocID="{92F974DB-0337-4843-80CB-AEE556096CB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0D5D22-3FAB-4BDA-9BAD-1CA4FB3FB763}" type="pres">
      <dgm:prSet presAssocID="{B5095107-A2AC-481F-A6C5-4933150A3952}" presName="spacerL" presStyleCnt="0"/>
      <dgm:spPr/>
    </dgm:pt>
    <dgm:pt modelId="{5F4354D8-37B0-4FA3-8C9B-854E7B683191}" type="pres">
      <dgm:prSet presAssocID="{B5095107-A2AC-481F-A6C5-4933150A3952}" presName="sibTrans" presStyleLbl="sibTrans2D1" presStyleIdx="4" presStyleCnt="5" custScaleX="41264" custScaleY="44119"/>
      <dgm:spPr/>
      <dgm:t>
        <a:bodyPr/>
        <a:lstStyle/>
        <a:p>
          <a:endParaRPr lang="fr-FR"/>
        </a:p>
      </dgm:t>
    </dgm:pt>
    <dgm:pt modelId="{03D6F42E-9579-4BE0-A47B-01798D7E7DF3}" type="pres">
      <dgm:prSet presAssocID="{B5095107-A2AC-481F-A6C5-4933150A3952}" presName="spacerR" presStyleCnt="0"/>
      <dgm:spPr/>
    </dgm:pt>
    <dgm:pt modelId="{14B42F8C-4A8C-4332-AFF2-C7ABD3E4A02C}" type="pres">
      <dgm:prSet presAssocID="{73F322E1-981C-4B05-B5B4-DA00C55E5B78}" presName="node" presStyleLbl="node1" presStyleIdx="5" presStyleCnt="6" custScaleX="136951" custScaleY="128872" custLinFactX="51" custLinFactNeighborX="100000" custLinFactNeighborY="21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E56FD-8A9A-4669-B1E5-BA91BD0D2257}" type="presOf" srcId="{AC81FCFC-74A9-43F2-9E5A-08E1AB547DBD}" destId="{20060BF6-14FC-44BC-A029-FC748A15E308}" srcOrd="0" destOrd="0" presId="urn:microsoft.com/office/officeart/2005/8/layout/equation1"/>
    <dgm:cxn modelId="{6F7432D6-80C6-4D3C-920E-B751D609F70E}" type="presOf" srcId="{B5095107-A2AC-481F-A6C5-4933150A3952}" destId="{5F4354D8-37B0-4FA3-8C9B-854E7B683191}" srcOrd="0" destOrd="0" presId="urn:microsoft.com/office/officeart/2005/8/layout/equation1"/>
    <dgm:cxn modelId="{FE720E68-69AD-492A-B255-5997FDFA06D3}" srcId="{AC81FCFC-74A9-43F2-9E5A-08E1AB547DBD}" destId="{B468B5AD-A44E-41A4-9147-771780054F96}" srcOrd="0" destOrd="0" parTransId="{9B4D7CAA-2A1F-4B41-B108-2B0D5C2B1461}" sibTransId="{A8D87071-C40A-43D1-8E40-CE2BD0F29A80}"/>
    <dgm:cxn modelId="{4AEE661F-4A2C-4958-AD5E-AC2BE0313241}" type="presOf" srcId="{A8D87071-C40A-43D1-8E40-CE2BD0F29A80}" destId="{27E58647-3680-41B4-B561-A744BF9BD0AB}" srcOrd="0" destOrd="0" presId="urn:microsoft.com/office/officeart/2005/8/layout/equation1"/>
    <dgm:cxn modelId="{36604389-24BB-4E0A-8C07-D77C033BA25D}" srcId="{AC81FCFC-74A9-43F2-9E5A-08E1AB547DBD}" destId="{92F974DB-0337-4843-80CB-AEE556096CB2}" srcOrd="4" destOrd="0" parTransId="{08C99E0C-EA60-4171-AFE5-22182AC140A1}" sibTransId="{B5095107-A2AC-481F-A6C5-4933150A3952}"/>
    <dgm:cxn modelId="{DDA2587D-C345-4B8D-AB93-BBF5C69A0E8B}" type="presOf" srcId="{1A8984CE-72DC-4D3B-990D-BC916A5CAAB8}" destId="{EEF4FBC9-C800-42AE-87C1-5CE7AC2B7C8E}" srcOrd="0" destOrd="0" presId="urn:microsoft.com/office/officeart/2005/8/layout/equation1"/>
    <dgm:cxn modelId="{CE68DEF4-6812-4288-AB3A-73D51ABCD5F1}" type="presOf" srcId="{D3CA49D1-9C62-4CDE-8160-994C99DD47D0}" destId="{5078291D-E673-47B1-A329-DED522159C15}" srcOrd="0" destOrd="0" presId="urn:microsoft.com/office/officeart/2005/8/layout/equation1"/>
    <dgm:cxn modelId="{2C31199E-8185-49D5-A5F1-B8F60F1973C3}" type="presOf" srcId="{B468B5AD-A44E-41A4-9147-771780054F96}" destId="{DDBD6DB7-188D-4ACA-8EDB-4084A7AA8BF5}" srcOrd="0" destOrd="0" presId="urn:microsoft.com/office/officeart/2005/8/layout/equation1"/>
    <dgm:cxn modelId="{DCEE3D07-C64C-48A5-958D-051A1B2DDABE}" srcId="{AC81FCFC-74A9-43F2-9E5A-08E1AB547DBD}" destId="{E85C0F2C-7B0B-475F-8496-0574FBC2D91E}" srcOrd="3" destOrd="0" parTransId="{37BFE13B-C33A-4C2B-B781-C41A98C7CECF}" sibTransId="{D3CA49D1-9C62-4CDE-8160-994C99DD47D0}"/>
    <dgm:cxn modelId="{14F755BC-7FF5-4F40-89C9-0DFB3E73D1D0}" srcId="{AC81FCFC-74A9-43F2-9E5A-08E1AB547DBD}" destId="{73F322E1-981C-4B05-B5B4-DA00C55E5B78}" srcOrd="5" destOrd="0" parTransId="{BE19E560-1A15-4DEC-BE7F-C8F92C6C5FB4}" sibTransId="{F0850FB5-AA1C-4E41-8D2C-0A298598B8A6}"/>
    <dgm:cxn modelId="{95D5FD16-7CAB-4623-A450-A5EDC3D28B43}" type="presOf" srcId="{E85C0F2C-7B0B-475F-8496-0574FBC2D91E}" destId="{7EBA9349-1D78-42FA-A729-BFA3A435FF9E}" srcOrd="0" destOrd="0" presId="urn:microsoft.com/office/officeart/2005/8/layout/equation1"/>
    <dgm:cxn modelId="{F1D54419-E881-4CF5-81CF-64CAB97C0FB5}" type="presOf" srcId="{73F322E1-981C-4B05-B5B4-DA00C55E5B78}" destId="{14B42F8C-4A8C-4332-AFF2-C7ABD3E4A02C}" srcOrd="0" destOrd="0" presId="urn:microsoft.com/office/officeart/2005/8/layout/equation1"/>
    <dgm:cxn modelId="{CC4C5848-6AF3-46D4-A4DA-932844714653}" srcId="{AC81FCFC-74A9-43F2-9E5A-08E1AB547DBD}" destId="{AD90B1A8-D343-4806-A9CD-51EA410D0D8B}" srcOrd="2" destOrd="0" parTransId="{C0F183A6-37D0-4D5B-A55C-9A62125E66BE}" sibTransId="{B4941283-BA56-45A3-80EC-CC2515A8869E}"/>
    <dgm:cxn modelId="{91799DCB-C1F8-435B-84C4-B319F0D4F744}" srcId="{AC81FCFC-74A9-43F2-9E5A-08E1AB547DBD}" destId="{A0A5D485-AB75-400E-A846-E4D5D0CC778A}" srcOrd="1" destOrd="0" parTransId="{7F215934-FEBE-47D3-B84A-2441F5F7ABE8}" sibTransId="{1A8984CE-72DC-4D3B-990D-BC916A5CAAB8}"/>
    <dgm:cxn modelId="{213A0EB3-4AD4-4D00-B91E-35E4881A34AC}" type="presOf" srcId="{AD90B1A8-D343-4806-A9CD-51EA410D0D8B}" destId="{B417D9AD-9934-4491-BF13-6FD006E9FA16}" srcOrd="0" destOrd="0" presId="urn:microsoft.com/office/officeart/2005/8/layout/equation1"/>
    <dgm:cxn modelId="{B959A192-FB55-4288-BD7D-17BB49D74351}" type="presOf" srcId="{92F974DB-0337-4843-80CB-AEE556096CB2}" destId="{3551D0D4-2A39-4EEC-80D7-35DAF7BC405A}" srcOrd="0" destOrd="0" presId="urn:microsoft.com/office/officeart/2005/8/layout/equation1"/>
    <dgm:cxn modelId="{EC9E08CC-73D3-40E1-B2B7-EA01AF5AD348}" type="presOf" srcId="{B4941283-BA56-45A3-80EC-CC2515A8869E}" destId="{D1F86AB5-9DBB-43FD-BEAE-566AD5C7D346}" srcOrd="0" destOrd="0" presId="urn:microsoft.com/office/officeart/2005/8/layout/equation1"/>
    <dgm:cxn modelId="{04018A61-A994-4290-8F91-9051D4D8716D}" type="presOf" srcId="{A0A5D485-AB75-400E-A846-E4D5D0CC778A}" destId="{0D15F43B-A34C-4EB9-AA9C-D098EFD50154}" srcOrd="0" destOrd="0" presId="urn:microsoft.com/office/officeart/2005/8/layout/equation1"/>
    <dgm:cxn modelId="{53733382-AA89-4EBC-A5F6-30F5E782EF37}" type="presParOf" srcId="{20060BF6-14FC-44BC-A029-FC748A15E308}" destId="{DDBD6DB7-188D-4ACA-8EDB-4084A7AA8BF5}" srcOrd="0" destOrd="0" presId="urn:microsoft.com/office/officeart/2005/8/layout/equation1"/>
    <dgm:cxn modelId="{65CC3F7B-58D5-4730-921C-A9A7161E4CBC}" type="presParOf" srcId="{20060BF6-14FC-44BC-A029-FC748A15E308}" destId="{F7230881-7AEA-420F-9857-BA2CB075E77E}" srcOrd="1" destOrd="0" presId="urn:microsoft.com/office/officeart/2005/8/layout/equation1"/>
    <dgm:cxn modelId="{F8BED306-1F6B-4FA4-8D24-14AE5B03844A}" type="presParOf" srcId="{20060BF6-14FC-44BC-A029-FC748A15E308}" destId="{27E58647-3680-41B4-B561-A744BF9BD0AB}" srcOrd="2" destOrd="0" presId="urn:microsoft.com/office/officeart/2005/8/layout/equation1"/>
    <dgm:cxn modelId="{63D08329-7D01-4884-9B53-43832D18581D}" type="presParOf" srcId="{20060BF6-14FC-44BC-A029-FC748A15E308}" destId="{24C028D9-DF2A-4EFC-B666-89AA18C16E68}" srcOrd="3" destOrd="0" presId="urn:microsoft.com/office/officeart/2005/8/layout/equation1"/>
    <dgm:cxn modelId="{51CB2ADE-2AF3-441F-B72D-35B263D67255}" type="presParOf" srcId="{20060BF6-14FC-44BC-A029-FC748A15E308}" destId="{0D15F43B-A34C-4EB9-AA9C-D098EFD50154}" srcOrd="4" destOrd="0" presId="urn:microsoft.com/office/officeart/2005/8/layout/equation1"/>
    <dgm:cxn modelId="{F1AD11B6-B2A3-463F-AD69-E452158013F4}" type="presParOf" srcId="{20060BF6-14FC-44BC-A029-FC748A15E308}" destId="{5995148A-DCB7-451B-8B85-50BA5A1DB428}" srcOrd="5" destOrd="0" presId="urn:microsoft.com/office/officeart/2005/8/layout/equation1"/>
    <dgm:cxn modelId="{556F33F8-64F5-490F-90D4-C43343C90E9A}" type="presParOf" srcId="{20060BF6-14FC-44BC-A029-FC748A15E308}" destId="{EEF4FBC9-C800-42AE-87C1-5CE7AC2B7C8E}" srcOrd="6" destOrd="0" presId="urn:microsoft.com/office/officeart/2005/8/layout/equation1"/>
    <dgm:cxn modelId="{7FF123CF-FDE7-45CA-A89F-DAF44942425B}" type="presParOf" srcId="{20060BF6-14FC-44BC-A029-FC748A15E308}" destId="{DA0F351B-0D8E-4147-BD30-AA1BC98F025E}" srcOrd="7" destOrd="0" presId="urn:microsoft.com/office/officeart/2005/8/layout/equation1"/>
    <dgm:cxn modelId="{B8E6724F-EF7D-4AA8-AE7F-B41545734331}" type="presParOf" srcId="{20060BF6-14FC-44BC-A029-FC748A15E308}" destId="{B417D9AD-9934-4491-BF13-6FD006E9FA16}" srcOrd="8" destOrd="0" presId="urn:microsoft.com/office/officeart/2005/8/layout/equation1"/>
    <dgm:cxn modelId="{100EC72D-2AE7-4C87-B547-87B26B3D72FB}" type="presParOf" srcId="{20060BF6-14FC-44BC-A029-FC748A15E308}" destId="{F21E7B04-5DD1-4B60-B447-FF7F9344E6E3}" srcOrd="9" destOrd="0" presId="urn:microsoft.com/office/officeart/2005/8/layout/equation1"/>
    <dgm:cxn modelId="{5812BC87-6B90-45CE-9E46-99C045C045FD}" type="presParOf" srcId="{20060BF6-14FC-44BC-A029-FC748A15E308}" destId="{D1F86AB5-9DBB-43FD-BEAE-566AD5C7D346}" srcOrd="10" destOrd="0" presId="urn:microsoft.com/office/officeart/2005/8/layout/equation1"/>
    <dgm:cxn modelId="{EC3CA01F-9ABE-49F6-BB2B-396A8435A588}" type="presParOf" srcId="{20060BF6-14FC-44BC-A029-FC748A15E308}" destId="{668703AE-B8FB-48D7-8FDE-0A1D9A0CF617}" srcOrd="11" destOrd="0" presId="urn:microsoft.com/office/officeart/2005/8/layout/equation1"/>
    <dgm:cxn modelId="{6B76CC6F-E215-4FA5-B66F-501C95FEB0E8}" type="presParOf" srcId="{20060BF6-14FC-44BC-A029-FC748A15E308}" destId="{7EBA9349-1D78-42FA-A729-BFA3A435FF9E}" srcOrd="12" destOrd="0" presId="urn:microsoft.com/office/officeart/2005/8/layout/equation1"/>
    <dgm:cxn modelId="{50AFFFAD-B560-4D7D-9D21-0A59B4E3AB5C}" type="presParOf" srcId="{20060BF6-14FC-44BC-A029-FC748A15E308}" destId="{BF91BD9B-DAEB-4CD3-A2CA-DB49118CF8C4}" srcOrd="13" destOrd="0" presId="urn:microsoft.com/office/officeart/2005/8/layout/equation1"/>
    <dgm:cxn modelId="{069F1DCA-7123-4E71-9392-978641798FB4}" type="presParOf" srcId="{20060BF6-14FC-44BC-A029-FC748A15E308}" destId="{5078291D-E673-47B1-A329-DED522159C15}" srcOrd="14" destOrd="0" presId="urn:microsoft.com/office/officeart/2005/8/layout/equation1"/>
    <dgm:cxn modelId="{66539BC1-61B0-41DE-BE35-1DBC0C669543}" type="presParOf" srcId="{20060BF6-14FC-44BC-A029-FC748A15E308}" destId="{E16DE878-67B1-4285-85F9-8D80C42477F7}" srcOrd="15" destOrd="0" presId="urn:microsoft.com/office/officeart/2005/8/layout/equation1"/>
    <dgm:cxn modelId="{7AF38D30-2746-4C35-B007-ED1AA73FE7EA}" type="presParOf" srcId="{20060BF6-14FC-44BC-A029-FC748A15E308}" destId="{3551D0D4-2A39-4EEC-80D7-35DAF7BC405A}" srcOrd="16" destOrd="0" presId="urn:microsoft.com/office/officeart/2005/8/layout/equation1"/>
    <dgm:cxn modelId="{694B75BF-AA46-4DE3-B19C-9CFECBAFECE5}" type="presParOf" srcId="{20060BF6-14FC-44BC-A029-FC748A15E308}" destId="{DE0D5D22-3FAB-4BDA-9BAD-1CA4FB3FB763}" srcOrd="17" destOrd="0" presId="urn:microsoft.com/office/officeart/2005/8/layout/equation1"/>
    <dgm:cxn modelId="{2A3C7074-AEC5-4ED1-AAFB-BFA3FEF5BDD3}" type="presParOf" srcId="{20060BF6-14FC-44BC-A029-FC748A15E308}" destId="{5F4354D8-37B0-4FA3-8C9B-854E7B683191}" srcOrd="18" destOrd="0" presId="urn:microsoft.com/office/officeart/2005/8/layout/equation1"/>
    <dgm:cxn modelId="{9780BCFC-DA7E-4B97-AA21-3B2F9C608E36}" type="presParOf" srcId="{20060BF6-14FC-44BC-A029-FC748A15E308}" destId="{03D6F42E-9579-4BE0-A47B-01798D7E7DF3}" srcOrd="19" destOrd="0" presId="urn:microsoft.com/office/officeart/2005/8/layout/equation1"/>
    <dgm:cxn modelId="{3D286394-41E7-4D02-AE1D-B187520F0E1C}" type="presParOf" srcId="{20060BF6-14FC-44BC-A029-FC748A15E308}" destId="{14B42F8C-4A8C-4332-AFF2-C7ABD3E4A02C}" srcOrd="20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33C2B8-0F61-4E2D-9BD8-57AE2344A9DF}" type="doc">
      <dgm:prSet loTypeId="urn:microsoft.com/office/officeart/2005/8/layout/cycle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3FE54DC-5B60-45C0-99FA-F9C0787E094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المدرسة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1E380B01-AC12-4D02-AE41-20C13AC72BD1}" type="par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6432DA3C-F8E8-4E65-9497-43795DC06328}" type="sib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9DECA7C-47D5-47E5-B905-35ECF448C59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الدين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85DEE8A-91FF-47A4-907D-E11FE3EAA287}" type="par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CE49E79-FC99-43CB-85E8-84FB6D518CBA}" type="sib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8BD453C0-A7C6-4204-9D3C-996B96BD2B5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العادات والتقاليد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2CAED69-3250-4C22-BBA4-3CF4D26804AE}" type="par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34CC356-6BBB-40DE-89D1-DA993AA2A458}" type="sib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4CD833E-4A9F-46BE-A1F1-9CA07C54821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الأسرة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21F6685-74AC-4389-9532-8D9DC187EAAF}" type="par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742E265-1F16-4996-8471-93C0489773F2}" type="sib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865EF08-D1B5-48DD-93DC-4F374172FB96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المهارات التقنية والتفاعلية </a:t>
          </a:r>
          <a:r>
            <a:rPr lang="ar-DZ" sz="1800" b="1" dirty="0" err="1" smtClean="0">
              <a:latin typeface="Sakkal Majalla" pitchFamily="2" charset="-78"/>
              <a:cs typeface="Sakkal Majalla" pitchFamily="2" charset="-78"/>
            </a:rPr>
            <a:t>والانسانية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4C452F35-C3EB-4A18-A06D-19DBA7659DA4}" type="parTrans" cxnId="{14EC15EC-9978-41C5-BAD4-82D4FCD1A933}">
      <dgm:prSet/>
      <dgm:spPr/>
      <dgm:t>
        <a:bodyPr/>
        <a:lstStyle/>
        <a:p>
          <a:endParaRPr lang="fr-FR"/>
        </a:p>
      </dgm:t>
    </dgm:pt>
    <dgm:pt modelId="{B4153A48-E657-4841-AE2A-8F073298D513}" type="sibTrans" cxnId="{14EC15EC-9978-41C5-BAD4-82D4FCD1A933}">
      <dgm:prSet/>
      <dgm:spPr/>
      <dgm:t>
        <a:bodyPr/>
        <a:lstStyle/>
        <a:p>
          <a:endParaRPr lang="fr-FR"/>
        </a:p>
      </dgm:t>
    </dgm:pt>
    <dgm:pt modelId="{825A3C79-77A8-4B35-92AC-37C8EABF0A00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المحيط الاجتماعي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007B7F1-9F5E-4E4C-ABE9-41D6A8175703}" type="parTrans" cxnId="{8D064959-88E2-417B-9E9A-A822E05745BD}">
      <dgm:prSet/>
      <dgm:spPr/>
      <dgm:t>
        <a:bodyPr/>
        <a:lstStyle/>
        <a:p>
          <a:endParaRPr lang="fr-FR"/>
        </a:p>
      </dgm:t>
    </dgm:pt>
    <dgm:pt modelId="{3DFE3BE1-181C-4F1E-9204-3C25BE6A6DF9}" type="sibTrans" cxnId="{8D064959-88E2-417B-9E9A-A822E05745BD}">
      <dgm:prSet/>
      <dgm:spPr/>
      <dgm:t>
        <a:bodyPr/>
        <a:lstStyle/>
        <a:p>
          <a:endParaRPr lang="fr-FR"/>
        </a:p>
      </dgm:t>
    </dgm:pt>
    <dgm:pt modelId="{5FE44A76-CB3B-4979-A062-355B3B1F3093}" type="pres">
      <dgm:prSet presAssocID="{3733C2B8-0F61-4E2D-9BD8-57AE2344A9D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D5A104D-8826-40BD-A666-818AD207BAB5}" type="pres">
      <dgm:prSet presAssocID="{44CD833E-4A9F-46BE-A1F1-9CA07C54821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8D573E-0F03-443C-9308-71B9E1B934C1}" type="pres">
      <dgm:prSet presAssocID="{44CD833E-4A9F-46BE-A1F1-9CA07C548213}" presName="spNode" presStyleCnt="0"/>
      <dgm:spPr/>
    </dgm:pt>
    <dgm:pt modelId="{946E4A3F-689C-4BD6-8B02-F2C37817564C}" type="pres">
      <dgm:prSet presAssocID="{F742E265-1F16-4996-8471-93C0489773F2}" presName="sibTrans" presStyleLbl="sibTrans1D1" presStyleIdx="0" presStyleCnt="6"/>
      <dgm:spPr/>
      <dgm:t>
        <a:bodyPr/>
        <a:lstStyle/>
        <a:p>
          <a:endParaRPr lang="fr-FR"/>
        </a:p>
      </dgm:t>
    </dgm:pt>
    <dgm:pt modelId="{12D910F7-67E9-4F2A-9A5B-BD9F10478BBC}" type="pres">
      <dgm:prSet presAssocID="{825A3C79-77A8-4B35-92AC-37C8EABF0A0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E70D5E-879A-4D6A-87BC-7F37A3D9ADF2}" type="pres">
      <dgm:prSet presAssocID="{825A3C79-77A8-4B35-92AC-37C8EABF0A00}" presName="spNode" presStyleCnt="0"/>
      <dgm:spPr/>
    </dgm:pt>
    <dgm:pt modelId="{F3889FF6-9CBE-43D9-8BE8-A2A45AD2D3BF}" type="pres">
      <dgm:prSet presAssocID="{3DFE3BE1-181C-4F1E-9204-3C25BE6A6DF9}" presName="sibTrans" presStyleLbl="sibTrans1D1" presStyleIdx="1" presStyleCnt="6"/>
      <dgm:spPr/>
      <dgm:t>
        <a:bodyPr/>
        <a:lstStyle/>
        <a:p>
          <a:endParaRPr lang="fr-FR"/>
        </a:p>
      </dgm:t>
    </dgm:pt>
    <dgm:pt modelId="{4E41899D-25ED-46A5-88CC-4DFCDE8367C3}" type="pres">
      <dgm:prSet presAssocID="{73FE54DC-5B60-45C0-99FA-F9C0787E094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ADE07E-4F28-4464-B8C7-B5681438CEF6}" type="pres">
      <dgm:prSet presAssocID="{73FE54DC-5B60-45C0-99FA-F9C0787E094D}" presName="spNode" presStyleCnt="0"/>
      <dgm:spPr/>
    </dgm:pt>
    <dgm:pt modelId="{31C2537F-9E75-4EAD-AC45-6BA885C9F890}" type="pres">
      <dgm:prSet presAssocID="{6432DA3C-F8E8-4E65-9497-43795DC06328}" presName="sibTrans" presStyleLbl="sibTrans1D1" presStyleIdx="2" presStyleCnt="6"/>
      <dgm:spPr/>
      <dgm:t>
        <a:bodyPr/>
        <a:lstStyle/>
        <a:p>
          <a:endParaRPr lang="fr-FR"/>
        </a:p>
      </dgm:t>
    </dgm:pt>
    <dgm:pt modelId="{0337D912-9522-470C-B52C-E89F59AA06C8}" type="pres">
      <dgm:prSet presAssocID="{F9DECA7C-47D5-47E5-B905-35ECF448C59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85108E-BAEF-4E58-B7C3-9C9C38353478}" type="pres">
      <dgm:prSet presAssocID="{F9DECA7C-47D5-47E5-B905-35ECF448C59D}" presName="spNode" presStyleCnt="0"/>
      <dgm:spPr/>
    </dgm:pt>
    <dgm:pt modelId="{6F62445A-4BAD-4B44-BCA1-AC183A97729C}" type="pres">
      <dgm:prSet presAssocID="{BCE49E79-FC99-43CB-85E8-84FB6D518CBA}" presName="sibTrans" presStyleLbl="sibTrans1D1" presStyleIdx="3" presStyleCnt="6"/>
      <dgm:spPr/>
      <dgm:t>
        <a:bodyPr/>
        <a:lstStyle/>
        <a:p>
          <a:endParaRPr lang="fr-FR"/>
        </a:p>
      </dgm:t>
    </dgm:pt>
    <dgm:pt modelId="{B84021AB-4DB7-49D7-850E-28CF4DA025A0}" type="pres">
      <dgm:prSet presAssocID="{8BD453C0-A7C6-4204-9D3C-996B96BD2B53}" presName="node" presStyleLbl="node1" presStyleIdx="4" presStyleCnt="6" custScaleX="12574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24720D-DAA4-4BDE-A061-ADA637441433}" type="pres">
      <dgm:prSet presAssocID="{8BD453C0-A7C6-4204-9D3C-996B96BD2B53}" presName="spNode" presStyleCnt="0"/>
      <dgm:spPr/>
    </dgm:pt>
    <dgm:pt modelId="{A7AD0122-A01E-43D8-94D0-88C553429528}" type="pres">
      <dgm:prSet presAssocID="{A34CC356-6BBB-40DE-89D1-DA993AA2A458}" presName="sibTrans" presStyleLbl="sibTrans1D1" presStyleIdx="4" presStyleCnt="6"/>
      <dgm:spPr/>
      <dgm:t>
        <a:bodyPr/>
        <a:lstStyle/>
        <a:p>
          <a:endParaRPr lang="fr-FR"/>
        </a:p>
      </dgm:t>
    </dgm:pt>
    <dgm:pt modelId="{04A3C537-9CCB-4DD2-9929-99C68EBAE123}" type="pres">
      <dgm:prSet presAssocID="{A865EF08-D1B5-48DD-93DC-4F374172FB9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32B575-AE1B-4E14-B8DB-C2836D5A4670}" type="pres">
      <dgm:prSet presAssocID="{A865EF08-D1B5-48DD-93DC-4F374172FB96}" presName="spNode" presStyleCnt="0"/>
      <dgm:spPr/>
    </dgm:pt>
    <dgm:pt modelId="{F769C523-4E8C-4579-8E63-D0385E0F5C14}" type="pres">
      <dgm:prSet presAssocID="{B4153A48-E657-4841-AE2A-8F073298D513}" presName="sibTrans" presStyleLbl="sibTrans1D1" presStyleIdx="5" presStyleCnt="6"/>
      <dgm:spPr/>
      <dgm:t>
        <a:bodyPr/>
        <a:lstStyle/>
        <a:p>
          <a:endParaRPr lang="fr-FR"/>
        </a:p>
      </dgm:t>
    </dgm:pt>
  </dgm:ptLst>
  <dgm:cxnLst>
    <dgm:cxn modelId="{8D064959-88E2-417B-9E9A-A822E05745BD}" srcId="{3733C2B8-0F61-4E2D-9BD8-57AE2344A9DF}" destId="{825A3C79-77A8-4B35-92AC-37C8EABF0A00}" srcOrd="1" destOrd="0" parTransId="{F007B7F1-9F5E-4E4C-ABE9-41D6A8175703}" sibTransId="{3DFE3BE1-181C-4F1E-9204-3C25BE6A6DF9}"/>
    <dgm:cxn modelId="{1C113181-B64D-4866-BF00-F4F6F5C62FC8}" type="presOf" srcId="{3DFE3BE1-181C-4F1E-9204-3C25BE6A6DF9}" destId="{F3889FF6-9CBE-43D9-8BE8-A2A45AD2D3BF}" srcOrd="0" destOrd="0" presId="urn:microsoft.com/office/officeart/2005/8/layout/cycle6"/>
    <dgm:cxn modelId="{78931D61-69E9-421B-AEC1-8B3316BA699C}" srcId="{3733C2B8-0F61-4E2D-9BD8-57AE2344A9DF}" destId="{F9DECA7C-47D5-47E5-B905-35ECF448C59D}" srcOrd="3" destOrd="0" parTransId="{B85DEE8A-91FF-47A4-907D-E11FE3EAA287}" sibTransId="{BCE49E79-FC99-43CB-85E8-84FB6D518CBA}"/>
    <dgm:cxn modelId="{C99FA56E-5C44-40ED-8039-DF4560088AB6}" srcId="{3733C2B8-0F61-4E2D-9BD8-57AE2344A9DF}" destId="{8BD453C0-A7C6-4204-9D3C-996B96BD2B53}" srcOrd="4" destOrd="0" parTransId="{F2CAED69-3250-4C22-BBA4-3CF4D26804AE}" sibTransId="{A34CC356-6BBB-40DE-89D1-DA993AA2A458}"/>
    <dgm:cxn modelId="{1C1BB5BD-87DE-43AF-BADE-C2F47FAE78BA}" type="presOf" srcId="{B4153A48-E657-4841-AE2A-8F073298D513}" destId="{F769C523-4E8C-4579-8E63-D0385E0F5C14}" srcOrd="0" destOrd="0" presId="urn:microsoft.com/office/officeart/2005/8/layout/cycle6"/>
    <dgm:cxn modelId="{2ADBEDD3-0EAB-43C1-A3D3-E8EADB63963A}" type="presOf" srcId="{825A3C79-77A8-4B35-92AC-37C8EABF0A00}" destId="{12D910F7-67E9-4F2A-9A5B-BD9F10478BBC}" srcOrd="0" destOrd="0" presId="urn:microsoft.com/office/officeart/2005/8/layout/cycle6"/>
    <dgm:cxn modelId="{9A1DB752-C7C9-4ED8-8D41-B9A561C226E2}" type="presOf" srcId="{73FE54DC-5B60-45C0-99FA-F9C0787E094D}" destId="{4E41899D-25ED-46A5-88CC-4DFCDE8367C3}" srcOrd="0" destOrd="0" presId="urn:microsoft.com/office/officeart/2005/8/layout/cycle6"/>
    <dgm:cxn modelId="{EA46A589-AA30-4764-A234-1A14396DB178}" type="presOf" srcId="{F742E265-1F16-4996-8471-93C0489773F2}" destId="{946E4A3F-689C-4BD6-8B02-F2C37817564C}" srcOrd="0" destOrd="0" presId="urn:microsoft.com/office/officeart/2005/8/layout/cycle6"/>
    <dgm:cxn modelId="{C0E7223B-E885-463D-A4D7-D67B452BBF80}" type="presOf" srcId="{8BD453C0-A7C6-4204-9D3C-996B96BD2B53}" destId="{B84021AB-4DB7-49D7-850E-28CF4DA025A0}" srcOrd="0" destOrd="0" presId="urn:microsoft.com/office/officeart/2005/8/layout/cycle6"/>
    <dgm:cxn modelId="{61A16ECD-A503-4B07-9C5B-EB96F3C28558}" srcId="{3733C2B8-0F61-4E2D-9BD8-57AE2344A9DF}" destId="{44CD833E-4A9F-46BE-A1F1-9CA07C548213}" srcOrd="0" destOrd="0" parTransId="{B21F6685-74AC-4389-9532-8D9DC187EAAF}" sibTransId="{F742E265-1F16-4996-8471-93C0489773F2}"/>
    <dgm:cxn modelId="{14EC15EC-9978-41C5-BAD4-82D4FCD1A933}" srcId="{3733C2B8-0F61-4E2D-9BD8-57AE2344A9DF}" destId="{A865EF08-D1B5-48DD-93DC-4F374172FB96}" srcOrd="5" destOrd="0" parTransId="{4C452F35-C3EB-4A18-A06D-19DBA7659DA4}" sibTransId="{B4153A48-E657-4841-AE2A-8F073298D513}"/>
    <dgm:cxn modelId="{A066B20D-5516-4EB0-ADE0-0367F5716B11}" type="presOf" srcId="{44CD833E-4A9F-46BE-A1F1-9CA07C548213}" destId="{BD5A104D-8826-40BD-A666-818AD207BAB5}" srcOrd="0" destOrd="0" presId="urn:microsoft.com/office/officeart/2005/8/layout/cycle6"/>
    <dgm:cxn modelId="{05D1170E-0AA5-44B0-B264-F5F56878766B}" type="presOf" srcId="{A865EF08-D1B5-48DD-93DC-4F374172FB96}" destId="{04A3C537-9CCB-4DD2-9929-99C68EBAE123}" srcOrd="0" destOrd="0" presId="urn:microsoft.com/office/officeart/2005/8/layout/cycle6"/>
    <dgm:cxn modelId="{AE42AB55-5344-412D-9508-E0EF8B76DEDD}" type="presOf" srcId="{6432DA3C-F8E8-4E65-9497-43795DC06328}" destId="{31C2537F-9E75-4EAD-AC45-6BA885C9F890}" srcOrd="0" destOrd="0" presId="urn:microsoft.com/office/officeart/2005/8/layout/cycle6"/>
    <dgm:cxn modelId="{DABD26C4-D15A-4673-8A6D-D13B42B1F51B}" type="presOf" srcId="{F9DECA7C-47D5-47E5-B905-35ECF448C59D}" destId="{0337D912-9522-470C-B52C-E89F59AA06C8}" srcOrd="0" destOrd="0" presId="urn:microsoft.com/office/officeart/2005/8/layout/cycle6"/>
    <dgm:cxn modelId="{65760883-A002-4899-9DAA-58AB62DA799B}" type="presOf" srcId="{3733C2B8-0F61-4E2D-9BD8-57AE2344A9DF}" destId="{5FE44A76-CB3B-4979-A062-355B3B1F3093}" srcOrd="0" destOrd="0" presId="urn:microsoft.com/office/officeart/2005/8/layout/cycle6"/>
    <dgm:cxn modelId="{31699762-40E2-481D-9D37-99BD7C462810}" type="presOf" srcId="{A34CC356-6BBB-40DE-89D1-DA993AA2A458}" destId="{A7AD0122-A01E-43D8-94D0-88C553429528}" srcOrd="0" destOrd="0" presId="urn:microsoft.com/office/officeart/2005/8/layout/cycle6"/>
    <dgm:cxn modelId="{2CAF804C-E497-40BA-AC0B-BA87A08F758C}" type="presOf" srcId="{BCE49E79-FC99-43CB-85E8-84FB6D518CBA}" destId="{6F62445A-4BAD-4B44-BCA1-AC183A97729C}" srcOrd="0" destOrd="0" presId="urn:microsoft.com/office/officeart/2005/8/layout/cycle6"/>
    <dgm:cxn modelId="{6B9C1461-588D-4F4B-BFF2-A146E7BB550B}" srcId="{3733C2B8-0F61-4E2D-9BD8-57AE2344A9DF}" destId="{73FE54DC-5B60-45C0-99FA-F9C0787E094D}" srcOrd="2" destOrd="0" parTransId="{1E380B01-AC12-4D02-AE41-20C13AC72BD1}" sibTransId="{6432DA3C-F8E8-4E65-9497-43795DC06328}"/>
    <dgm:cxn modelId="{CAC39367-722B-4CCE-991A-6F70CDF04A74}" type="presParOf" srcId="{5FE44A76-CB3B-4979-A062-355B3B1F3093}" destId="{BD5A104D-8826-40BD-A666-818AD207BAB5}" srcOrd="0" destOrd="0" presId="urn:microsoft.com/office/officeart/2005/8/layout/cycle6"/>
    <dgm:cxn modelId="{7A842CE2-7E77-492E-B101-A851289D6DF2}" type="presParOf" srcId="{5FE44A76-CB3B-4979-A062-355B3B1F3093}" destId="{B38D573E-0F03-443C-9308-71B9E1B934C1}" srcOrd="1" destOrd="0" presId="urn:microsoft.com/office/officeart/2005/8/layout/cycle6"/>
    <dgm:cxn modelId="{5DA41EE1-16BB-4DF3-9039-0FDFB2266489}" type="presParOf" srcId="{5FE44A76-CB3B-4979-A062-355B3B1F3093}" destId="{946E4A3F-689C-4BD6-8B02-F2C37817564C}" srcOrd="2" destOrd="0" presId="urn:microsoft.com/office/officeart/2005/8/layout/cycle6"/>
    <dgm:cxn modelId="{C5F41558-E192-42A4-953C-2144668A8A18}" type="presParOf" srcId="{5FE44A76-CB3B-4979-A062-355B3B1F3093}" destId="{12D910F7-67E9-4F2A-9A5B-BD9F10478BBC}" srcOrd="3" destOrd="0" presId="urn:microsoft.com/office/officeart/2005/8/layout/cycle6"/>
    <dgm:cxn modelId="{79E90B79-636C-46E5-BB84-E08539990E0D}" type="presParOf" srcId="{5FE44A76-CB3B-4979-A062-355B3B1F3093}" destId="{85E70D5E-879A-4D6A-87BC-7F37A3D9ADF2}" srcOrd="4" destOrd="0" presId="urn:microsoft.com/office/officeart/2005/8/layout/cycle6"/>
    <dgm:cxn modelId="{9191C958-06B2-4801-8983-9D6782828D82}" type="presParOf" srcId="{5FE44A76-CB3B-4979-A062-355B3B1F3093}" destId="{F3889FF6-9CBE-43D9-8BE8-A2A45AD2D3BF}" srcOrd="5" destOrd="0" presId="urn:microsoft.com/office/officeart/2005/8/layout/cycle6"/>
    <dgm:cxn modelId="{D18B0A84-8D46-4410-BCEB-21EB9C28CC40}" type="presParOf" srcId="{5FE44A76-CB3B-4979-A062-355B3B1F3093}" destId="{4E41899D-25ED-46A5-88CC-4DFCDE8367C3}" srcOrd="6" destOrd="0" presId="urn:microsoft.com/office/officeart/2005/8/layout/cycle6"/>
    <dgm:cxn modelId="{4ECF7673-19DF-4ED4-9533-7C4FB72D02CD}" type="presParOf" srcId="{5FE44A76-CB3B-4979-A062-355B3B1F3093}" destId="{D0ADE07E-4F28-4464-B8C7-B5681438CEF6}" srcOrd="7" destOrd="0" presId="urn:microsoft.com/office/officeart/2005/8/layout/cycle6"/>
    <dgm:cxn modelId="{7A152468-17D2-44E6-B636-1EE9CC9F9578}" type="presParOf" srcId="{5FE44A76-CB3B-4979-A062-355B3B1F3093}" destId="{31C2537F-9E75-4EAD-AC45-6BA885C9F890}" srcOrd="8" destOrd="0" presId="urn:microsoft.com/office/officeart/2005/8/layout/cycle6"/>
    <dgm:cxn modelId="{E94E80EE-438C-403B-A1FE-1772E6026277}" type="presParOf" srcId="{5FE44A76-CB3B-4979-A062-355B3B1F3093}" destId="{0337D912-9522-470C-B52C-E89F59AA06C8}" srcOrd="9" destOrd="0" presId="urn:microsoft.com/office/officeart/2005/8/layout/cycle6"/>
    <dgm:cxn modelId="{BC481B9F-7A80-4EFD-970F-FC970864EF16}" type="presParOf" srcId="{5FE44A76-CB3B-4979-A062-355B3B1F3093}" destId="{BF85108E-BAEF-4E58-B7C3-9C9C38353478}" srcOrd="10" destOrd="0" presId="urn:microsoft.com/office/officeart/2005/8/layout/cycle6"/>
    <dgm:cxn modelId="{21ACB052-73FF-43F6-B44B-06D725C522AF}" type="presParOf" srcId="{5FE44A76-CB3B-4979-A062-355B3B1F3093}" destId="{6F62445A-4BAD-4B44-BCA1-AC183A97729C}" srcOrd="11" destOrd="0" presId="urn:microsoft.com/office/officeart/2005/8/layout/cycle6"/>
    <dgm:cxn modelId="{85301ADA-7C3C-49E1-84F0-E746C8B568CB}" type="presParOf" srcId="{5FE44A76-CB3B-4979-A062-355B3B1F3093}" destId="{B84021AB-4DB7-49D7-850E-28CF4DA025A0}" srcOrd="12" destOrd="0" presId="urn:microsoft.com/office/officeart/2005/8/layout/cycle6"/>
    <dgm:cxn modelId="{BEC54DF3-693D-450B-BDAC-8FDD1925A028}" type="presParOf" srcId="{5FE44A76-CB3B-4979-A062-355B3B1F3093}" destId="{4424720D-DAA4-4BDE-A061-ADA637441433}" srcOrd="13" destOrd="0" presId="urn:microsoft.com/office/officeart/2005/8/layout/cycle6"/>
    <dgm:cxn modelId="{F8C974CA-61C5-46C6-8ED5-BEF581B781D7}" type="presParOf" srcId="{5FE44A76-CB3B-4979-A062-355B3B1F3093}" destId="{A7AD0122-A01E-43D8-94D0-88C553429528}" srcOrd="14" destOrd="0" presId="urn:microsoft.com/office/officeart/2005/8/layout/cycle6"/>
    <dgm:cxn modelId="{17BF325D-191A-4A6F-B036-31919FEDDD25}" type="presParOf" srcId="{5FE44A76-CB3B-4979-A062-355B3B1F3093}" destId="{04A3C537-9CCB-4DD2-9929-99C68EBAE123}" srcOrd="15" destOrd="0" presId="urn:microsoft.com/office/officeart/2005/8/layout/cycle6"/>
    <dgm:cxn modelId="{CA93C6BB-1817-4407-81D3-A9AA3E4AAA10}" type="presParOf" srcId="{5FE44A76-CB3B-4979-A062-355B3B1F3093}" destId="{B632B575-AE1B-4E14-B8DB-C2836D5A4670}" srcOrd="16" destOrd="0" presId="urn:microsoft.com/office/officeart/2005/8/layout/cycle6"/>
    <dgm:cxn modelId="{7D0C88C5-DCE6-4BC3-A8E2-65A830F36CE8}" type="presParOf" srcId="{5FE44A76-CB3B-4979-A062-355B3B1F3093}" destId="{F769C523-4E8C-4579-8E63-D0385E0F5C14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32992-70E6-4B32-9F90-F8AFB4DF2AEF}">
      <dsp:nvSpPr>
        <dsp:cNvPr id="0" name=""/>
        <dsp:cNvSpPr/>
      </dsp:nvSpPr>
      <dsp:spPr>
        <a:xfrm>
          <a:off x="1726136" y="815405"/>
          <a:ext cx="1890176" cy="189017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9690" tIns="59690" rIns="59690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700" b="1" kern="1200" dirty="0" smtClean="0">
              <a:solidFill>
                <a:srgbClr val="FF9900"/>
              </a:solidFill>
              <a:latin typeface="Sakkal Majalla" pitchFamily="2" charset="-78"/>
              <a:cs typeface="Sakkal Majalla" pitchFamily="2" charset="-78"/>
            </a:rPr>
            <a:t>المقاول</a:t>
          </a:r>
          <a:endParaRPr lang="fr-FR" sz="4700" b="1" kern="1200" dirty="0">
            <a:solidFill>
              <a:srgbClr val="FF99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2002946" y="1092215"/>
        <a:ext cx="1336556" cy="1336556"/>
      </dsp:txXfrm>
    </dsp:sp>
    <dsp:sp modelId="{BE74893E-2179-4515-B2DC-848234273025}">
      <dsp:nvSpPr>
        <dsp:cNvPr id="0" name=""/>
        <dsp:cNvSpPr/>
      </dsp:nvSpPr>
      <dsp:spPr>
        <a:xfrm>
          <a:off x="2028281" y="58316"/>
          <a:ext cx="1285887" cy="94508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إنشاء مؤسسة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216595" y="196721"/>
        <a:ext cx="909259" cy="668278"/>
      </dsp:txXfrm>
    </dsp:sp>
    <dsp:sp modelId="{3FB69BB5-7E94-48F1-AE33-A44DCF887C7C}">
      <dsp:nvSpPr>
        <dsp:cNvPr id="0" name=""/>
        <dsp:cNvSpPr/>
      </dsp:nvSpPr>
      <dsp:spPr>
        <a:xfrm>
          <a:off x="3272295" y="928693"/>
          <a:ext cx="1136752" cy="11980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في ظل </a:t>
          </a:r>
          <a:r>
            <a:rPr lang="ar-DZ" sz="2000" b="1" kern="1200" dirty="0" err="1" smtClean="0">
              <a:latin typeface="Sakkal Majalla" pitchFamily="2" charset="-78"/>
              <a:cs typeface="Sakkal Majalla" pitchFamily="2" charset="-78"/>
            </a:rPr>
            <a:t>لايقين</a:t>
          </a: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 البيئة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438768" y="1104145"/>
        <a:ext cx="803806" cy="847156"/>
      </dsp:txXfrm>
    </dsp:sp>
    <dsp:sp modelId="{2FB139DC-ED5B-4A76-87B0-6753C97DDB1A}">
      <dsp:nvSpPr>
        <dsp:cNvPr id="0" name=""/>
        <dsp:cNvSpPr/>
      </dsp:nvSpPr>
      <dsp:spPr>
        <a:xfrm>
          <a:off x="2823160" y="2282743"/>
          <a:ext cx="1141647" cy="94508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يتحمل المخاطر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990350" y="2421148"/>
        <a:ext cx="807267" cy="668278"/>
      </dsp:txXfrm>
    </dsp:sp>
    <dsp:sp modelId="{BCEA804D-12B5-4FC3-B051-3A34466031C4}">
      <dsp:nvSpPr>
        <dsp:cNvPr id="0" name=""/>
        <dsp:cNvSpPr/>
      </dsp:nvSpPr>
      <dsp:spPr>
        <a:xfrm>
          <a:off x="1385343" y="2282743"/>
          <a:ext cx="1126243" cy="94508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يتوفر على الموارد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550277" y="2421148"/>
        <a:ext cx="796375" cy="668278"/>
      </dsp:txXfrm>
    </dsp:sp>
    <dsp:sp modelId="{73F77408-C6C4-4596-A576-42E39E464AAD}">
      <dsp:nvSpPr>
        <dsp:cNvPr id="0" name=""/>
        <dsp:cNvSpPr/>
      </dsp:nvSpPr>
      <dsp:spPr>
        <a:xfrm>
          <a:off x="948802" y="928693"/>
          <a:ext cx="1105951" cy="11980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latin typeface="Sakkal Majalla" pitchFamily="2" charset="-78"/>
              <a:cs typeface="Sakkal Majalla" pitchFamily="2" charset="-78"/>
            </a:rPr>
            <a:t>من فكرة إلى واقع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110765" y="1104145"/>
        <a:ext cx="782025" cy="8471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F365A-F81A-473A-BB8E-2D2C1D3764B4}">
      <dsp:nvSpPr>
        <dsp:cNvPr id="0" name=""/>
        <dsp:cNvSpPr/>
      </dsp:nvSpPr>
      <dsp:spPr>
        <a:xfrm>
          <a:off x="3756930" y="2393"/>
          <a:ext cx="915822" cy="59528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الحاجة إلى الإنجاز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785989" y="31452"/>
        <a:ext cx="857704" cy="537166"/>
      </dsp:txXfrm>
    </dsp:sp>
    <dsp:sp modelId="{26AB3F0C-34B9-40E7-B77D-C355256BD201}">
      <dsp:nvSpPr>
        <dsp:cNvPr id="0" name=""/>
        <dsp:cNvSpPr/>
      </dsp:nvSpPr>
      <dsp:spPr>
        <a:xfrm>
          <a:off x="1929777" y="300036"/>
          <a:ext cx="4570129" cy="4570129"/>
        </a:xfrm>
        <a:custGeom>
          <a:avLst/>
          <a:gdLst/>
          <a:ahLst/>
          <a:cxnLst/>
          <a:rect l="0" t="0" r="0" b="0"/>
          <a:pathLst>
            <a:path>
              <a:moveTo>
                <a:pt x="2748727" y="47535"/>
              </a:moveTo>
              <a:arcTo wR="2285064" hR="2285064" stAng="16902431" swAng="868181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A104D-8826-40BD-A666-818AD207BAB5}">
      <dsp:nvSpPr>
        <dsp:cNvPr id="0" name=""/>
        <dsp:cNvSpPr/>
      </dsp:nvSpPr>
      <dsp:spPr>
        <a:xfrm>
          <a:off x="5225742" y="536997"/>
          <a:ext cx="915822" cy="59528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الثقة بالنفس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254801" y="566056"/>
        <a:ext cx="857704" cy="537166"/>
      </dsp:txXfrm>
    </dsp:sp>
    <dsp:sp modelId="{946E4A3F-689C-4BD6-8B02-F2C37817564C}">
      <dsp:nvSpPr>
        <dsp:cNvPr id="0" name=""/>
        <dsp:cNvSpPr/>
      </dsp:nvSpPr>
      <dsp:spPr>
        <a:xfrm>
          <a:off x="1929777" y="300036"/>
          <a:ext cx="4570129" cy="4570129"/>
        </a:xfrm>
        <a:custGeom>
          <a:avLst/>
          <a:gdLst/>
          <a:ahLst/>
          <a:cxnLst/>
          <a:rect l="0" t="0" r="0" b="0"/>
          <a:pathLst>
            <a:path>
              <a:moveTo>
                <a:pt x="4054300" y="838922"/>
              </a:moveTo>
              <a:arcTo wR="2285064" hR="2285064" stAng="19244282" swAng="1281192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41899D-25ED-46A5-88CC-4DFCDE8367C3}">
      <dsp:nvSpPr>
        <dsp:cNvPr id="0" name=""/>
        <dsp:cNvSpPr/>
      </dsp:nvSpPr>
      <dsp:spPr>
        <a:xfrm>
          <a:off x="6007280" y="1890661"/>
          <a:ext cx="915822" cy="59528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الرؤيا المستقبلية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6036339" y="1919720"/>
        <a:ext cx="857704" cy="537166"/>
      </dsp:txXfrm>
    </dsp:sp>
    <dsp:sp modelId="{31C2537F-9E75-4EAD-AC45-6BA885C9F890}">
      <dsp:nvSpPr>
        <dsp:cNvPr id="0" name=""/>
        <dsp:cNvSpPr/>
      </dsp:nvSpPr>
      <dsp:spPr>
        <a:xfrm>
          <a:off x="1929777" y="300036"/>
          <a:ext cx="4570129" cy="4570129"/>
        </a:xfrm>
        <a:custGeom>
          <a:avLst/>
          <a:gdLst/>
          <a:ahLst/>
          <a:cxnLst/>
          <a:rect l="0" t="0" r="0" b="0"/>
          <a:pathLst>
            <a:path>
              <a:moveTo>
                <a:pt x="4568373" y="2195476"/>
              </a:moveTo>
              <a:arcTo wR="2285064" hR="2285064" stAng="21465185" swAng="1422402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37D912-9522-470C-B52C-E89F59AA06C8}">
      <dsp:nvSpPr>
        <dsp:cNvPr id="0" name=""/>
        <dsp:cNvSpPr/>
      </dsp:nvSpPr>
      <dsp:spPr>
        <a:xfrm>
          <a:off x="5735855" y="3429991"/>
          <a:ext cx="915822" cy="59528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التضحية والمثابرة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764914" y="3459050"/>
        <a:ext cx="857704" cy="537166"/>
      </dsp:txXfrm>
    </dsp:sp>
    <dsp:sp modelId="{6F62445A-4BAD-4B44-BCA1-AC183A97729C}">
      <dsp:nvSpPr>
        <dsp:cNvPr id="0" name=""/>
        <dsp:cNvSpPr/>
      </dsp:nvSpPr>
      <dsp:spPr>
        <a:xfrm>
          <a:off x="1929777" y="300036"/>
          <a:ext cx="4570129" cy="4570129"/>
        </a:xfrm>
        <a:custGeom>
          <a:avLst/>
          <a:gdLst/>
          <a:ahLst/>
          <a:cxnLst/>
          <a:rect l="0" t="0" r="0" b="0"/>
          <a:pathLst>
            <a:path>
              <a:moveTo>
                <a:pt x="4055402" y="3729857"/>
              </a:moveTo>
              <a:arcTo wR="2285064" hR="2285064" stAng="2353096" swAng="880404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021AB-4DB7-49D7-850E-28CF4DA025A0}">
      <dsp:nvSpPr>
        <dsp:cNvPr id="0" name=""/>
        <dsp:cNvSpPr/>
      </dsp:nvSpPr>
      <dsp:spPr>
        <a:xfrm>
          <a:off x="4420593" y="4434717"/>
          <a:ext cx="1151573" cy="59528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الرغبة في الاستقلالية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4449652" y="4463776"/>
        <a:ext cx="1093455" cy="537166"/>
      </dsp:txXfrm>
    </dsp:sp>
    <dsp:sp modelId="{A7AD0122-A01E-43D8-94D0-88C553429528}">
      <dsp:nvSpPr>
        <dsp:cNvPr id="0" name=""/>
        <dsp:cNvSpPr/>
      </dsp:nvSpPr>
      <dsp:spPr>
        <a:xfrm>
          <a:off x="1929777" y="300036"/>
          <a:ext cx="4570129" cy="4570129"/>
        </a:xfrm>
        <a:custGeom>
          <a:avLst/>
          <a:gdLst/>
          <a:ahLst/>
          <a:cxnLst/>
          <a:rect l="0" t="0" r="0" b="0"/>
          <a:pathLst>
            <a:path>
              <a:moveTo>
                <a:pt x="2485541" y="4561318"/>
              </a:moveTo>
              <a:arcTo wR="2285064" hR="2285064" stAng="5098006" swAng="782547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3DC9B1-B588-4B04-ADE4-EB968285FA13}">
      <dsp:nvSpPr>
        <dsp:cNvPr id="0" name=""/>
        <dsp:cNvSpPr/>
      </dsp:nvSpPr>
      <dsp:spPr>
        <a:xfrm>
          <a:off x="2975392" y="4434717"/>
          <a:ext cx="915822" cy="59528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الطاقة والحركية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004451" y="4463776"/>
        <a:ext cx="857704" cy="537166"/>
      </dsp:txXfrm>
    </dsp:sp>
    <dsp:sp modelId="{748CEF00-978A-4FE1-A4AE-54EB6A291995}">
      <dsp:nvSpPr>
        <dsp:cNvPr id="0" name=""/>
        <dsp:cNvSpPr/>
      </dsp:nvSpPr>
      <dsp:spPr>
        <a:xfrm>
          <a:off x="1929777" y="300036"/>
          <a:ext cx="4570129" cy="4570129"/>
        </a:xfrm>
        <a:custGeom>
          <a:avLst/>
          <a:gdLst/>
          <a:ahLst/>
          <a:cxnLst/>
          <a:rect l="0" t="0" r="0" b="0"/>
          <a:pathLst>
            <a:path>
              <a:moveTo>
                <a:pt x="1039587" y="4200869"/>
              </a:moveTo>
              <a:arcTo wR="2285064" hR="2285064" stAng="7381689" swAng="1063367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469D8-2153-4662-9805-C14CB1F7FB3A}">
      <dsp:nvSpPr>
        <dsp:cNvPr id="0" name=""/>
        <dsp:cNvSpPr/>
      </dsp:nvSpPr>
      <dsp:spPr>
        <a:xfrm>
          <a:off x="1643073" y="3429991"/>
          <a:ext cx="1185688" cy="59528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القدرة على احتواء الوقت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672132" y="3459050"/>
        <a:ext cx="1127570" cy="537166"/>
      </dsp:txXfrm>
    </dsp:sp>
    <dsp:sp modelId="{83AE287A-D961-4CC4-96D9-58398317B724}">
      <dsp:nvSpPr>
        <dsp:cNvPr id="0" name=""/>
        <dsp:cNvSpPr/>
      </dsp:nvSpPr>
      <dsp:spPr>
        <a:xfrm>
          <a:off x="1929777" y="300036"/>
          <a:ext cx="4570129" cy="4570129"/>
        </a:xfrm>
        <a:custGeom>
          <a:avLst/>
          <a:gdLst/>
          <a:ahLst/>
          <a:cxnLst/>
          <a:rect l="0" t="0" r="0" b="0"/>
          <a:pathLst>
            <a:path>
              <a:moveTo>
                <a:pt x="158413" y="3121051"/>
              </a:moveTo>
              <a:arcTo wR="2285064" hR="2285064" stAng="9512413" swAng="1422402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8BFB6A-C85E-4E6A-A9D9-236C57A55A0D}">
      <dsp:nvSpPr>
        <dsp:cNvPr id="0" name=""/>
        <dsp:cNvSpPr/>
      </dsp:nvSpPr>
      <dsp:spPr>
        <a:xfrm>
          <a:off x="1506580" y="1890661"/>
          <a:ext cx="915822" cy="59528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تقبل الفشل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535639" y="1919720"/>
        <a:ext cx="857704" cy="537166"/>
      </dsp:txXfrm>
    </dsp:sp>
    <dsp:sp modelId="{5505D4FB-CE3B-4463-A5D8-57883336909A}">
      <dsp:nvSpPr>
        <dsp:cNvPr id="0" name=""/>
        <dsp:cNvSpPr/>
      </dsp:nvSpPr>
      <dsp:spPr>
        <a:xfrm>
          <a:off x="1929777" y="300036"/>
          <a:ext cx="4570129" cy="4570129"/>
        </a:xfrm>
        <a:custGeom>
          <a:avLst/>
          <a:gdLst/>
          <a:ahLst/>
          <a:cxnLst/>
          <a:rect l="0" t="0" r="0" b="0"/>
          <a:pathLst>
            <a:path>
              <a:moveTo>
                <a:pt x="110717" y="1582402"/>
              </a:moveTo>
              <a:arcTo wR="2285064" hR="2285064" stAng="11874526" swAng="1281192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9EC038-9C90-4AE8-A421-5944E35EB9EB}">
      <dsp:nvSpPr>
        <dsp:cNvPr id="0" name=""/>
        <dsp:cNvSpPr/>
      </dsp:nvSpPr>
      <dsp:spPr>
        <a:xfrm>
          <a:off x="2288119" y="536997"/>
          <a:ext cx="915822" cy="59528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قياس المخاطر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317178" y="566056"/>
        <a:ext cx="857704" cy="537166"/>
      </dsp:txXfrm>
    </dsp:sp>
    <dsp:sp modelId="{EAF76846-16F4-415F-B393-A97498E623DE}">
      <dsp:nvSpPr>
        <dsp:cNvPr id="0" name=""/>
        <dsp:cNvSpPr/>
      </dsp:nvSpPr>
      <dsp:spPr>
        <a:xfrm>
          <a:off x="1929777" y="300036"/>
          <a:ext cx="4570129" cy="4570129"/>
        </a:xfrm>
        <a:custGeom>
          <a:avLst/>
          <a:gdLst/>
          <a:ahLst/>
          <a:cxnLst/>
          <a:rect l="0" t="0" r="0" b="0"/>
          <a:pathLst>
            <a:path>
              <a:moveTo>
                <a:pt x="1277023" y="234364"/>
              </a:moveTo>
              <a:arcTo wR="2285064" hR="2285064" stAng="14629388" swAng="868181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BD6DB7-188D-4ACA-8EDB-4084A7AA8BF5}">
      <dsp:nvSpPr>
        <dsp:cNvPr id="0" name=""/>
        <dsp:cNvSpPr/>
      </dsp:nvSpPr>
      <dsp:spPr>
        <a:xfrm>
          <a:off x="2829" y="591106"/>
          <a:ext cx="992663" cy="9926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تحقيق الربح</a:t>
          </a:r>
          <a:endParaRPr lang="fr-FR" sz="2400" b="1" kern="1200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148201" y="736478"/>
        <a:ext cx="701919" cy="701919"/>
      </dsp:txXfrm>
    </dsp:sp>
    <dsp:sp modelId="{27E58647-3680-41B4-B561-A744BF9BD0AB}">
      <dsp:nvSpPr>
        <dsp:cNvPr id="0" name=""/>
        <dsp:cNvSpPr/>
      </dsp:nvSpPr>
      <dsp:spPr>
        <a:xfrm>
          <a:off x="1076097" y="960431"/>
          <a:ext cx="237575" cy="254012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b="1" kern="120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1107588" y="1059498"/>
        <a:ext cx="174593" cy="55878"/>
      </dsp:txXfrm>
    </dsp:sp>
    <dsp:sp modelId="{0D15F43B-A34C-4EB9-AA9C-D098EFD50154}">
      <dsp:nvSpPr>
        <dsp:cNvPr id="0" name=""/>
        <dsp:cNvSpPr/>
      </dsp:nvSpPr>
      <dsp:spPr>
        <a:xfrm>
          <a:off x="1394277" y="591106"/>
          <a:ext cx="1225095" cy="9926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تحمل المخاطر</a:t>
          </a:r>
          <a:endParaRPr lang="fr-FR" sz="2400" b="1" kern="1200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1573688" y="736478"/>
        <a:ext cx="866273" cy="701919"/>
      </dsp:txXfrm>
    </dsp:sp>
    <dsp:sp modelId="{EEF4FBC9-C800-42AE-87C1-5CE7AC2B7C8E}">
      <dsp:nvSpPr>
        <dsp:cNvPr id="0" name=""/>
        <dsp:cNvSpPr/>
      </dsp:nvSpPr>
      <dsp:spPr>
        <a:xfrm>
          <a:off x="2699977" y="960431"/>
          <a:ext cx="237575" cy="254012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b="1" kern="120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2731468" y="1059498"/>
        <a:ext cx="174593" cy="55878"/>
      </dsp:txXfrm>
    </dsp:sp>
    <dsp:sp modelId="{B417D9AD-9934-4491-BF13-6FD006E9FA16}">
      <dsp:nvSpPr>
        <dsp:cNvPr id="0" name=""/>
        <dsp:cNvSpPr/>
      </dsp:nvSpPr>
      <dsp:spPr>
        <a:xfrm>
          <a:off x="3018157" y="591106"/>
          <a:ext cx="1296150" cy="9926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التجسيد</a:t>
          </a:r>
          <a:endParaRPr lang="fr-FR" sz="2400" b="1" kern="1200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3207974" y="736478"/>
        <a:ext cx="916516" cy="701919"/>
      </dsp:txXfrm>
    </dsp:sp>
    <dsp:sp modelId="{D1F86AB5-9DBB-43FD-BEAE-566AD5C7D346}">
      <dsp:nvSpPr>
        <dsp:cNvPr id="0" name=""/>
        <dsp:cNvSpPr/>
      </dsp:nvSpPr>
      <dsp:spPr>
        <a:xfrm>
          <a:off x="4394912" y="960431"/>
          <a:ext cx="237575" cy="254012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b="1" kern="120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4426403" y="1059498"/>
        <a:ext cx="174593" cy="55878"/>
      </dsp:txXfrm>
    </dsp:sp>
    <dsp:sp modelId="{7EBA9349-1D78-42FA-A729-BFA3A435FF9E}">
      <dsp:nvSpPr>
        <dsp:cNvPr id="0" name=""/>
        <dsp:cNvSpPr/>
      </dsp:nvSpPr>
      <dsp:spPr>
        <a:xfrm>
          <a:off x="4713092" y="591106"/>
          <a:ext cx="992663" cy="9926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إبداع</a:t>
          </a:r>
          <a:endParaRPr lang="fr-FR" sz="2400" b="1" kern="1200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4858464" y="736478"/>
        <a:ext cx="701919" cy="701919"/>
      </dsp:txXfrm>
    </dsp:sp>
    <dsp:sp modelId="{5078291D-E673-47B1-A329-DED522159C15}">
      <dsp:nvSpPr>
        <dsp:cNvPr id="0" name=""/>
        <dsp:cNvSpPr/>
      </dsp:nvSpPr>
      <dsp:spPr>
        <a:xfrm>
          <a:off x="5786360" y="960431"/>
          <a:ext cx="237575" cy="254012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b="1" kern="120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5817851" y="1059498"/>
        <a:ext cx="174593" cy="55878"/>
      </dsp:txXfrm>
    </dsp:sp>
    <dsp:sp modelId="{3551D0D4-2A39-4EEC-80D7-35DAF7BC405A}">
      <dsp:nvSpPr>
        <dsp:cNvPr id="0" name=""/>
        <dsp:cNvSpPr/>
      </dsp:nvSpPr>
      <dsp:spPr>
        <a:xfrm>
          <a:off x="6104539" y="591106"/>
          <a:ext cx="992663" cy="9926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فكرة</a:t>
          </a:r>
          <a:endParaRPr lang="fr-FR" sz="2400" b="1" kern="1200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6249911" y="736478"/>
        <a:ext cx="701919" cy="701919"/>
      </dsp:txXfrm>
    </dsp:sp>
    <dsp:sp modelId="{5F4354D8-37B0-4FA3-8C9B-854E7B683191}">
      <dsp:nvSpPr>
        <dsp:cNvPr id="0" name=""/>
        <dsp:cNvSpPr/>
      </dsp:nvSpPr>
      <dsp:spPr>
        <a:xfrm>
          <a:off x="7177807" y="960431"/>
          <a:ext cx="237575" cy="254012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kern="120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7209298" y="1012757"/>
        <a:ext cx="174593" cy="149360"/>
      </dsp:txXfrm>
    </dsp:sp>
    <dsp:sp modelId="{14B42F8C-4A8C-4332-AFF2-C7ABD3E4A02C}">
      <dsp:nvSpPr>
        <dsp:cNvPr id="0" name=""/>
        <dsp:cNvSpPr/>
      </dsp:nvSpPr>
      <dsp:spPr>
        <a:xfrm>
          <a:off x="7498817" y="469167"/>
          <a:ext cx="1359462" cy="12792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err="1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المقاولاتية</a:t>
          </a:r>
          <a:endParaRPr lang="fr-FR" sz="2400" b="1" kern="1200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7697906" y="656511"/>
        <a:ext cx="961284" cy="9045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5A104D-8826-40BD-A666-818AD207BAB5}">
      <dsp:nvSpPr>
        <dsp:cNvPr id="0" name=""/>
        <dsp:cNvSpPr/>
      </dsp:nvSpPr>
      <dsp:spPr>
        <a:xfrm>
          <a:off x="3624899" y="973"/>
          <a:ext cx="1354182" cy="88021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الأسرة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667868" y="43942"/>
        <a:ext cx="1268244" cy="794280"/>
      </dsp:txXfrm>
    </dsp:sp>
    <dsp:sp modelId="{946E4A3F-689C-4BD6-8B02-F2C37817564C}">
      <dsp:nvSpPr>
        <dsp:cNvPr id="0" name=""/>
        <dsp:cNvSpPr/>
      </dsp:nvSpPr>
      <dsp:spPr>
        <a:xfrm>
          <a:off x="2226875" y="441083"/>
          <a:ext cx="4150229" cy="4150229"/>
        </a:xfrm>
        <a:custGeom>
          <a:avLst/>
          <a:gdLst/>
          <a:ahLst/>
          <a:cxnLst/>
          <a:rect l="0" t="0" r="0" b="0"/>
          <a:pathLst>
            <a:path>
              <a:moveTo>
                <a:pt x="2760874" y="116586"/>
              </a:moveTo>
              <a:arcTo wR="2075114" hR="2075114" stAng="17357832" swAng="1502655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910F7-67E9-4F2A-9A5B-BD9F10478BBC}">
      <dsp:nvSpPr>
        <dsp:cNvPr id="0" name=""/>
        <dsp:cNvSpPr/>
      </dsp:nvSpPr>
      <dsp:spPr>
        <a:xfrm>
          <a:off x="5422001" y="1038531"/>
          <a:ext cx="1354182" cy="88021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المحيط الاجتماعي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464970" y="1081500"/>
        <a:ext cx="1268244" cy="794280"/>
      </dsp:txXfrm>
    </dsp:sp>
    <dsp:sp modelId="{F3889FF6-9CBE-43D9-8BE8-A2A45AD2D3BF}">
      <dsp:nvSpPr>
        <dsp:cNvPr id="0" name=""/>
        <dsp:cNvSpPr/>
      </dsp:nvSpPr>
      <dsp:spPr>
        <a:xfrm>
          <a:off x="2226875" y="441083"/>
          <a:ext cx="4150229" cy="4150229"/>
        </a:xfrm>
        <a:custGeom>
          <a:avLst/>
          <a:gdLst/>
          <a:ahLst/>
          <a:cxnLst/>
          <a:rect l="0" t="0" r="0" b="0"/>
          <a:pathLst>
            <a:path>
              <a:moveTo>
                <a:pt x="4065771" y="1489119"/>
              </a:moveTo>
              <a:arcTo wR="2075114" hR="2075114" stAng="20615820" swAng="1968360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41899D-25ED-46A5-88CC-4DFCDE8367C3}">
      <dsp:nvSpPr>
        <dsp:cNvPr id="0" name=""/>
        <dsp:cNvSpPr/>
      </dsp:nvSpPr>
      <dsp:spPr>
        <a:xfrm>
          <a:off x="5422001" y="3113646"/>
          <a:ext cx="1354182" cy="88021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المدرسة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464970" y="3156615"/>
        <a:ext cx="1268244" cy="794280"/>
      </dsp:txXfrm>
    </dsp:sp>
    <dsp:sp modelId="{31C2537F-9E75-4EAD-AC45-6BA885C9F890}">
      <dsp:nvSpPr>
        <dsp:cNvPr id="0" name=""/>
        <dsp:cNvSpPr/>
      </dsp:nvSpPr>
      <dsp:spPr>
        <a:xfrm>
          <a:off x="2226875" y="441083"/>
          <a:ext cx="4150229" cy="4150229"/>
        </a:xfrm>
        <a:custGeom>
          <a:avLst/>
          <a:gdLst/>
          <a:ahLst/>
          <a:cxnLst/>
          <a:rect l="0" t="0" r="0" b="0"/>
          <a:pathLst>
            <a:path>
              <a:moveTo>
                <a:pt x="3525481" y="3559210"/>
              </a:moveTo>
              <a:arcTo wR="2075114" hR="2075114" stAng="2739513" swAng="1502655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37D912-9522-470C-B52C-E89F59AA06C8}">
      <dsp:nvSpPr>
        <dsp:cNvPr id="0" name=""/>
        <dsp:cNvSpPr/>
      </dsp:nvSpPr>
      <dsp:spPr>
        <a:xfrm>
          <a:off x="3624899" y="4151203"/>
          <a:ext cx="1354182" cy="88021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الدين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667868" y="4194172"/>
        <a:ext cx="1268244" cy="794280"/>
      </dsp:txXfrm>
    </dsp:sp>
    <dsp:sp modelId="{6F62445A-4BAD-4B44-BCA1-AC183A97729C}">
      <dsp:nvSpPr>
        <dsp:cNvPr id="0" name=""/>
        <dsp:cNvSpPr/>
      </dsp:nvSpPr>
      <dsp:spPr>
        <a:xfrm>
          <a:off x="2226875" y="441083"/>
          <a:ext cx="4150229" cy="4150229"/>
        </a:xfrm>
        <a:custGeom>
          <a:avLst/>
          <a:gdLst/>
          <a:ahLst/>
          <a:cxnLst/>
          <a:rect l="0" t="0" r="0" b="0"/>
          <a:pathLst>
            <a:path>
              <a:moveTo>
                <a:pt x="1389355" y="4033643"/>
              </a:moveTo>
              <a:arcTo wR="2075114" hR="2075114" stAng="6557832" swAng="1502655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021AB-4DB7-49D7-850E-28CF4DA025A0}">
      <dsp:nvSpPr>
        <dsp:cNvPr id="0" name=""/>
        <dsp:cNvSpPr/>
      </dsp:nvSpPr>
      <dsp:spPr>
        <a:xfrm>
          <a:off x="1653499" y="3113646"/>
          <a:ext cx="1702776" cy="88021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العادات والتقاليد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696468" y="3156615"/>
        <a:ext cx="1616838" cy="794280"/>
      </dsp:txXfrm>
    </dsp:sp>
    <dsp:sp modelId="{A7AD0122-A01E-43D8-94D0-88C553429528}">
      <dsp:nvSpPr>
        <dsp:cNvPr id="0" name=""/>
        <dsp:cNvSpPr/>
      </dsp:nvSpPr>
      <dsp:spPr>
        <a:xfrm>
          <a:off x="2226875" y="441083"/>
          <a:ext cx="4150229" cy="4150229"/>
        </a:xfrm>
        <a:custGeom>
          <a:avLst/>
          <a:gdLst/>
          <a:ahLst/>
          <a:cxnLst/>
          <a:rect l="0" t="0" r="0" b="0"/>
          <a:pathLst>
            <a:path>
              <a:moveTo>
                <a:pt x="84458" y="2661110"/>
              </a:moveTo>
              <a:arcTo wR="2075114" hR="2075114" stAng="9815820" swAng="1968360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3C537-9CCB-4DD2-9929-99C68EBAE123}">
      <dsp:nvSpPr>
        <dsp:cNvPr id="0" name=""/>
        <dsp:cNvSpPr/>
      </dsp:nvSpPr>
      <dsp:spPr>
        <a:xfrm>
          <a:off x="1827796" y="1038531"/>
          <a:ext cx="1354182" cy="88021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المهارات التقنية والتفاعلية </a:t>
          </a:r>
          <a:r>
            <a:rPr lang="ar-DZ" sz="1800" b="1" kern="1200" dirty="0" err="1" smtClean="0">
              <a:latin typeface="Sakkal Majalla" pitchFamily="2" charset="-78"/>
              <a:cs typeface="Sakkal Majalla" pitchFamily="2" charset="-78"/>
            </a:rPr>
            <a:t>والانسانية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870765" y="1081500"/>
        <a:ext cx="1268244" cy="794280"/>
      </dsp:txXfrm>
    </dsp:sp>
    <dsp:sp modelId="{F769C523-4E8C-4579-8E63-D0385E0F5C14}">
      <dsp:nvSpPr>
        <dsp:cNvPr id="0" name=""/>
        <dsp:cNvSpPr/>
      </dsp:nvSpPr>
      <dsp:spPr>
        <a:xfrm>
          <a:off x="2226875" y="441083"/>
          <a:ext cx="4150229" cy="4150229"/>
        </a:xfrm>
        <a:custGeom>
          <a:avLst/>
          <a:gdLst/>
          <a:ahLst/>
          <a:cxnLst/>
          <a:rect l="0" t="0" r="0" b="0"/>
          <a:pathLst>
            <a:path>
              <a:moveTo>
                <a:pt x="624748" y="591019"/>
              </a:moveTo>
              <a:arcTo wR="2075114" hR="2075114" stAng="13539513" swAng="1502655"/>
            </a:path>
          </a:pathLst>
        </a:custGeom>
        <a:noFill/>
        <a:ln w="63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2DE59-8F6B-46CC-B509-BA17C15F061C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F8DDC-C1F1-4893-819A-B8C80C34492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895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733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539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058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364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3956" y="112574"/>
            <a:ext cx="8077200" cy="1673352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ريادة الأعمال_____________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8596" y="3572458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الثانية ليسانس_ علوم تجارية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الأستاذة جوامع لبيبة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979712" y="1571612"/>
            <a:ext cx="4723034" cy="2143140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DZ" sz="4400" b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 مــــــاهية </a:t>
            </a:r>
            <a:r>
              <a:rPr lang="ar-DZ" sz="44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الــــــمقــــــــــاول</a:t>
            </a:r>
            <a:endParaRPr lang="ar-DZ" sz="4400" b="1" dirty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</a:t>
            </a:r>
            <a:r>
              <a:rPr lang="fr-FR" sz="44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</a:t>
            </a:r>
            <a:r>
              <a:rPr lang="ar-DZ" sz="44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مـــاهية روح </a:t>
            </a:r>
            <a:r>
              <a:rPr lang="ar-DZ" sz="44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endParaRPr lang="fr-FR" sz="4400" b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71414"/>
            <a:ext cx="8786842" cy="6072206"/>
          </a:xfrm>
        </p:spPr>
        <p:txBody>
          <a:bodyPr anchor="t">
            <a:normAutofit/>
          </a:bodyPr>
          <a:lstStyle/>
          <a:p>
            <a:pPr algn="ct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2. ماهية المقاول</a:t>
            </a:r>
          </a:p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أ. تعريف المقاول: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071934" y="1643050"/>
            <a:ext cx="1357322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المقاول</a:t>
            </a:r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Flèche gauche 8"/>
          <p:cNvSpPr/>
          <p:nvPr/>
        </p:nvSpPr>
        <p:spPr>
          <a:xfrm rot="10800000">
            <a:off x="5572132" y="1857365"/>
            <a:ext cx="714380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gauche 15"/>
          <p:cNvSpPr/>
          <p:nvPr/>
        </p:nvSpPr>
        <p:spPr>
          <a:xfrm>
            <a:off x="3071802" y="1857365"/>
            <a:ext cx="857257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0" y="3929066"/>
            <a:ext cx="24288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- يعمل بشكل مستقل</a:t>
            </a:r>
          </a:p>
          <a:p>
            <a:pPr algn="r" rtl="1"/>
            <a:endParaRPr lang="ar-DZ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- بالاعتماد على معلومة هامة</a:t>
            </a:r>
          </a:p>
          <a:p>
            <a:pPr algn="r" rtl="1"/>
            <a:endParaRPr lang="ar-DZ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من أجل تحقيق عوائد مالية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857984" y="1347132"/>
            <a:ext cx="19288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يعرف القاموس العام للتجارة المنشور سنة 1723 بباريس المقاول على أنه:</a:t>
            </a:r>
          </a:p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”الشخص الذي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يباشر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عملاً أو مشروعاً ما.“</a:t>
            </a:r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28596" y="1440594"/>
            <a:ext cx="22145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وفقاً للأمر السائد في انجلترا فإن: </a:t>
            </a:r>
          </a:p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”المقاول هو الشخص الذي يحاول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استغلال الفرص 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التي تتميز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بالمخاطرة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.“</a:t>
            </a:r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27" name="Diagramme 26"/>
          <p:cNvGraphicFramePr/>
          <p:nvPr/>
        </p:nvGraphicFramePr>
        <p:xfrm>
          <a:off x="2285984" y="3214686"/>
          <a:ext cx="5357850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28" name="Connecteur droit avec flèche 27"/>
          <p:cNvCxnSpPr/>
          <p:nvPr/>
        </p:nvCxnSpPr>
        <p:spPr>
          <a:xfrm rot="10800000">
            <a:off x="2500298" y="471329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rot="10800000">
            <a:off x="2500298" y="4143380"/>
            <a:ext cx="714380" cy="2159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0800000" flipV="1">
            <a:off x="2571736" y="4929198"/>
            <a:ext cx="714380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4071934" y="2357430"/>
            <a:ext cx="12858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800" b="1" i="1" u="sng" dirty="0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i="1" u="sng" dirty="0" smtClean="0">
                <a:latin typeface="Sakkal Majalla" pitchFamily="2" charset="-78"/>
                <a:cs typeface="Sakkal Majalla" pitchFamily="2" charset="-78"/>
              </a:rPr>
              <a:t>مـــــــــنــــــــــــه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 :</a:t>
            </a:r>
            <a:endParaRPr lang="fr-FR" sz="28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ب. خصائص المقاول: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2" name="Diagramme 11"/>
          <p:cNvGraphicFramePr/>
          <p:nvPr/>
        </p:nvGraphicFramePr>
        <p:xfrm>
          <a:off x="357158" y="1397000"/>
          <a:ext cx="8429684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38204" y="-24"/>
            <a:ext cx="8077200" cy="744658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3.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روح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571480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2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أ. مفهوم روح </a:t>
            </a:r>
            <a:r>
              <a:rPr lang="ar-DZ" sz="32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ar-DZ" sz="32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357950" y="2714620"/>
            <a:ext cx="1214446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الأخذ بالمبادرة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الانتقال إلى التطبيق</a:t>
            </a:r>
            <a:endParaRPr lang="fr-FR" sz="2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3" name="Diagramme 12"/>
          <p:cNvGraphicFramePr/>
          <p:nvPr/>
        </p:nvGraphicFramePr>
        <p:xfrm>
          <a:off x="142844" y="611182"/>
          <a:ext cx="8858280" cy="2174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" name="Connecteur droit avec flèche 13"/>
          <p:cNvCxnSpPr/>
          <p:nvPr/>
        </p:nvCxnSpPr>
        <p:spPr>
          <a:xfrm rot="5400000">
            <a:off x="6608777" y="2391561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714876" y="2714620"/>
            <a:ext cx="1285884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تجريب أشياء جديدة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إنجاز الأعمال بطريقة مختلفة</a:t>
            </a:r>
            <a:endParaRPr lang="fr-FR" sz="2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 rot="5400000">
            <a:off x="5109373" y="2391561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643704" y="2214554"/>
            <a:ext cx="1356528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5400000">
            <a:off x="1904187" y="2472523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0800000" flipV="1">
            <a:off x="2357422" y="2143116"/>
            <a:ext cx="1358116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Bouton d'action : Aide 32">
            <a:hlinkClick r:id="" action="ppaction://noaction" highlightClick="1"/>
          </p:cNvPr>
          <p:cNvSpPr/>
          <p:nvPr/>
        </p:nvSpPr>
        <p:spPr>
          <a:xfrm>
            <a:off x="1857356" y="2928934"/>
            <a:ext cx="642942" cy="571504"/>
          </a:xfrm>
          <a:prstGeom prst="actionButtonHelp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/>
          <p:cNvSpPr txBox="1"/>
          <p:nvPr/>
        </p:nvSpPr>
        <p:spPr>
          <a:xfrm>
            <a:off x="4643438" y="4214818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بسبب وجود احتمال أو إمكانية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للتغيير</a:t>
            </a:r>
            <a:endParaRPr lang="fr-FR" sz="24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6" name="Plus 35"/>
          <p:cNvSpPr/>
          <p:nvPr/>
        </p:nvSpPr>
        <p:spPr>
          <a:xfrm>
            <a:off x="4214810" y="4572008"/>
            <a:ext cx="428628" cy="484535"/>
          </a:xfrm>
          <a:prstGeom prst="mathPl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-32" y="4214818"/>
            <a:ext cx="4143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دون إلزامية وجود نية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التجسيد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أو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الربح</a:t>
            </a:r>
            <a:endParaRPr lang="fr-FR" sz="2400" b="1" i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2000232" y="5286388"/>
            <a:ext cx="457203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في ظل وجود الكثير من </a:t>
            </a:r>
            <a:r>
              <a:rPr lang="ar-DZ" sz="2800" b="1" i="1" u="sng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الانفتاح</a:t>
            </a:r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dirty="0" err="1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i="1" u="sng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المرونة</a:t>
            </a:r>
            <a:endParaRPr lang="fr-FR" sz="2800" b="1" i="1" u="sng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5" name="Accolade ouvrante 44"/>
          <p:cNvSpPr/>
          <p:nvPr/>
        </p:nvSpPr>
        <p:spPr>
          <a:xfrm rot="16200000">
            <a:off x="4143372" y="3429001"/>
            <a:ext cx="571504" cy="3714776"/>
          </a:xfrm>
          <a:prstGeom prst="leftBrace">
            <a:avLst>
              <a:gd name="adj1" fmla="val 29538"/>
              <a:gd name="adj2" fmla="val 4924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2" name="Groupe 21"/>
          <p:cNvGrpSpPr/>
          <p:nvPr/>
        </p:nvGrpSpPr>
        <p:grpSpPr>
          <a:xfrm>
            <a:off x="7605026" y="2789367"/>
            <a:ext cx="1359462" cy="1279265"/>
            <a:chOff x="7498817" y="469167"/>
            <a:chExt cx="1359462" cy="1279265"/>
          </a:xfrm>
          <a:scene3d>
            <a:camera prst="orthographicFront"/>
            <a:lightRig rig="chilly" dir="t"/>
          </a:scene3d>
        </p:grpSpPr>
        <p:sp>
          <p:nvSpPr>
            <p:cNvPr id="23" name="Ellipse 22"/>
            <p:cNvSpPr/>
            <p:nvPr/>
          </p:nvSpPr>
          <p:spPr>
            <a:xfrm>
              <a:off x="7498817" y="469167"/>
              <a:ext cx="1359462" cy="1279265"/>
            </a:xfrm>
            <a:prstGeom prst="ellipse">
              <a:avLst/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Ellipse 4"/>
            <p:cNvSpPr/>
            <p:nvPr/>
          </p:nvSpPr>
          <p:spPr>
            <a:xfrm>
              <a:off x="7697906" y="656511"/>
              <a:ext cx="961284" cy="90457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2400" b="1" kern="1200" dirty="0" smtClean="0">
                  <a:solidFill>
                    <a:schemeClr val="bg1"/>
                  </a:solidFill>
                  <a:latin typeface="Sakkal Majalla" pitchFamily="2" charset="-78"/>
                  <a:cs typeface="Sakkal Majalla" pitchFamily="2" charset="-78"/>
                </a:rPr>
                <a:t>روح </a:t>
              </a:r>
              <a:r>
                <a:rPr lang="ar-DZ" sz="2400" b="1" kern="1200" dirty="0" err="1" smtClean="0">
                  <a:solidFill>
                    <a:schemeClr val="bg1"/>
                  </a:solidFill>
                  <a:latin typeface="Sakkal Majalla" pitchFamily="2" charset="-78"/>
                  <a:cs typeface="Sakkal Majalla" pitchFamily="2" charset="-78"/>
                </a:rPr>
                <a:t>المقاولاتية</a:t>
              </a:r>
              <a:endParaRPr lang="fr-FR" sz="2400" b="1" kern="1200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25" name="ZoneTexte 24"/>
          <p:cNvSpPr txBox="1"/>
          <p:nvPr/>
        </p:nvSpPr>
        <p:spPr>
          <a:xfrm>
            <a:off x="7852570" y="1988840"/>
            <a:ext cx="75187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إذن :</a:t>
            </a:r>
            <a:endParaRPr lang="fr-FR" sz="28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ب. مقومات روح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1" name="Diagramme 10"/>
          <p:cNvGraphicFramePr/>
          <p:nvPr>
            <p:extLst>
              <p:ext uri="{D42A27DB-BD31-4B8C-83A1-F6EECF244321}">
                <p14:modId xmlns:p14="http://schemas.microsoft.com/office/powerpoint/2010/main" val="353581199"/>
              </p:ext>
            </p:extLst>
          </p:nvPr>
        </p:nvGraphicFramePr>
        <p:xfrm>
          <a:off x="357158" y="1628800"/>
          <a:ext cx="8429684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428596" y="642918"/>
            <a:ext cx="750099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ما الذي يساهم في صقل شخصية الفرد حتى يصبح مقاولاً ؟</a:t>
            </a:r>
            <a:endParaRPr lang="fr-FR" sz="2800" b="1" i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471</TotalTime>
  <Words>218</Words>
  <Application>Microsoft Office PowerPoint</Application>
  <PresentationFormat>Affichage à l'écran (4:3)</PresentationFormat>
  <Paragraphs>77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Arial</vt:lpstr>
      <vt:lpstr>Calibri</vt:lpstr>
      <vt:lpstr>Corbel</vt:lpstr>
      <vt:lpstr>Sakkal Majalla</vt:lpstr>
      <vt:lpstr>Wingdings</vt:lpstr>
      <vt:lpstr>Wingdings 2</vt:lpstr>
      <vt:lpstr>Wingdings 3</vt:lpstr>
      <vt:lpstr>Module</vt:lpstr>
      <vt:lpstr>مقياس ريادة الأعمال_____________</vt:lpstr>
      <vt:lpstr>Présentation PowerPoint</vt:lpstr>
      <vt:lpstr>Présentation PowerPoint</vt:lpstr>
      <vt:lpstr>3. روح المقاولاتية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المقاولاتية  ______المحاضرة الثالثة _______   2021/11/08</dc:title>
  <dc:creator>MICRO</dc:creator>
  <cp:lastModifiedBy>MICRO</cp:lastModifiedBy>
  <cp:revision>56</cp:revision>
  <dcterms:created xsi:type="dcterms:W3CDTF">2021-11-07T21:46:55Z</dcterms:created>
  <dcterms:modified xsi:type="dcterms:W3CDTF">2024-04-26T12:14:42Z</dcterms:modified>
</cp:coreProperties>
</file>