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80" r:id="rId7"/>
    <p:sldId id="281" r:id="rId8"/>
    <p:sldId id="271" r:id="rId9"/>
    <p:sldId id="277" r:id="rId10"/>
    <p:sldId id="269" r:id="rId11"/>
    <p:sldId id="270" r:id="rId12"/>
    <p:sldId id="261" r:id="rId13"/>
    <p:sldId id="262" r:id="rId14"/>
    <p:sldId id="263" r:id="rId15"/>
    <p:sldId id="293" r:id="rId16"/>
    <p:sldId id="282" r:id="rId17"/>
    <p:sldId id="273" r:id="rId18"/>
    <p:sldId id="272" r:id="rId19"/>
    <p:sldId id="264" r:id="rId20"/>
    <p:sldId id="265" r:id="rId21"/>
    <p:sldId id="266" r:id="rId22"/>
    <p:sldId id="267" r:id="rId23"/>
    <p:sldId id="279" r:id="rId24"/>
    <p:sldId id="278" r:id="rId25"/>
    <p:sldId id="289" r:id="rId26"/>
    <p:sldId id="274" r:id="rId27"/>
    <p:sldId id="275" r:id="rId28"/>
    <p:sldId id="295" r:id="rId29"/>
    <p:sldId id="296" r:id="rId30"/>
    <p:sldId id="297" r:id="rId31"/>
    <p:sldId id="291" r:id="rId32"/>
    <p:sldId id="294" r:id="rId33"/>
    <p:sldId id="292" r:id="rId34"/>
    <p:sldId id="284" r:id="rId35"/>
    <p:sldId id="285" r:id="rId36"/>
    <p:sldId id="286" r:id="rId37"/>
    <p:sldId id="287" r:id="rId38"/>
    <p:sldId id="288"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79C8B-EDFB-4BD1-A50C-E05E0DFE0A3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fr-FR"/>
        </a:p>
      </dgm:t>
    </dgm:pt>
    <dgm:pt modelId="{1C3B3A8E-C1F7-4993-8EE3-7103157A4C92}">
      <dgm:prSet phldrT="[Texte]"/>
      <dgm:spPr/>
      <dgm:t>
        <a:bodyPr/>
        <a:lstStyle/>
        <a:p>
          <a:r>
            <a:rPr lang="ar-DZ" b="1" dirty="0" smtClean="0">
              <a:solidFill>
                <a:schemeClr val="tx1"/>
              </a:solidFill>
            </a:rPr>
            <a:t>أنواع الرسائل الادارية</a:t>
          </a:r>
          <a:endParaRPr lang="fr-FR" b="1" dirty="0">
            <a:solidFill>
              <a:schemeClr val="tx1"/>
            </a:solidFill>
          </a:endParaRPr>
        </a:p>
      </dgm:t>
    </dgm:pt>
    <dgm:pt modelId="{0A8229B7-A52D-49A6-B7A0-72286E15DE9B}" type="parTrans" cxnId="{2C259D37-1A34-4D17-BA8B-E81640443E8A}">
      <dgm:prSet/>
      <dgm:spPr/>
      <dgm:t>
        <a:bodyPr/>
        <a:lstStyle/>
        <a:p>
          <a:endParaRPr lang="fr-FR"/>
        </a:p>
      </dgm:t>
    </dgm:pt>
    <dgm:pt modelId="{CBCD5E7A-AD09-4CF9-A0EC-31B6D18E8859}" type="sibTrans" cxnId="{2C259D37-1A34-4D17-BA8B-E81640443E8A}">
      <dgm:prSet/>
      <dgm:spPr/>
      <dgm:t>
        <a:bodyPr/>
        <a:lstStyle/>
        <a:p>
          <a:endParaRPr lang="fr-FR"/>
        </a:p>
      </dgm:t>
    </dgm:pt>
    <dgm:pt modelId="{680B7E54-9BBF-4D0D-B30B-530810560368}" type="asst">
      <dgm:prSet phldrT="[Texte]"/>
      <dgm:spPr/>
      <dgm:t>
        <a:bodyPr/>
        <a:lstStyle/>
        <a:p>
          <a:r>
            <a:rPr lang="ar-DZ" b="1" dirty="0" smtClean="0">
              <a:solidFill>
                <a:schemeClr val="tx1"/>
              </a:solidFill>
            </a:rPr>
            <a:t>وثائق إدارية غير الرسالة</a:t>
          </a:r>
          <a:endParaRPr lang="fr-FR" dirty="0">
            <a:solidFill>
              <a:schemeClr val="tx1"/>
            </a:solidFill>
          </a:endParaRPr>
        </a:p>
      </dgm:t>
    </dgm:pt>
    <dgm:pt modelId="{A0C8C24A-E36F-47F8-93EC-D1668EEE71CD}" type="parTrans" cxnId="{435F5B9F-ADBC-4511-AB26-1D6486F39393}">
      <dgm:prSet/>
      <dgm:spPr/>
      <dgm:t>
        <a:bodyPr/>
        <a:lstStyle/>
        <a:p>
          <a:endParaRPr lang="fr-FR"/>
        </a:p>
      </dgm:t>
    </dgm:pt>
    <dgm:pt modelId="{9FC65CD4-18DC-43C5-B7F2-5052ECA5D4AB}" type="sibTrans" cxnId="{435F5B9F-ADBC-4511-AB26-1D6486F39393}">
      <dgm:prSet/>
      <dgm:spPr/>
      <dgm:t>
        <a:bodyPr/>
        <a:lstStyle/>
        <a:p>
          <a:endParaRPr lang="fr-FR"/>
        </a:p>
      </dgm:t>
    </dgm:pt>
    <dgm:pt modelId="{DB5A3AEA-8CC4-4493-B285-45F6731DEF70}">
      <dgm:prSet phldrT="[Texte]"/>
      <dgm:spPr/>
      <dgm:t>
        <a:bodyPr/>
        <a:lstStyle/>
        <a:p>
          <a:r>
            <a:rPr lang="ar-DZ" dirty="0" smtClean="0">
              <a:solidFill>
                <a:schemeClr val="tx1"/>
              </a:solidFill>
            </a:rPr>
            <a:t>التعليمة </a:t>
          </a:r>
          <a:endParaRPr lang="fr-FR" dirty="0">
            <a:solidFill>
              <a:schemeClr val="tx1"/>
            </a:solidFill>
          </a:endParaRPr>
        </a:p>
      </dgm:t>
    </dgm:pt>
    <dgm:pt modelId="{67DD5D18-831C-4D87-ABFD-5E1249C966E3}" type="parTrans" cxnId="{D84D0AA1-2217-45CB-8BD3-015C619258D8}">
      <dgm:prSet/>
      <dgm:spPr/>
      <dgm:t>
        <a:bodyPr/>
        <a:lstStyle/>
        <a:p>
          <a:endParaRPr lang="fr-FR"/>
        </a:p>
      </dgm:t>
    </dgm:pt>
    <dgm:pt modelId="{21856C17-4A3B-4EF6-9751-CBC2F2759E48}" type="sibTrans" cxnId="{D84D0AA1-2217-45CB-8BD3-015C619258D8}">
      <dgm:prSet/>
      <dgm:spPr/>
      <dgm:t>
        <a:bodyPr/>
        <a:lstStyle/>
        <a:p>
          <a:endParaRPr lang="fr-FR"/>
        </a:p>
      </dgm:t>
    </dgm:pt>
    <dgm:pt modelId="{365A28C1-82F5-4E52-A49F-FC78F44433B8}">
      <dgm:prSet/>
      <dgm:spPr/>
      <dgm:t>
        <a:bodyPr/>
        <a:lstStyle/>
        <a:p>
          <a:r>
            <a:rPr lang="ar-DZ" dirty="0" smtClean="0">
              <a:solidFill>
                <a:schemeClr val="tx1"/>
              </a:solidFill>
            </a:rPr>
            <a:t>الاعلان</a:t>
          </a:r>
          <a:endParaRPr lang="fr-FR" dirty="0">
            <a:solidFill>
              <a:schemeClr val="tx1"/>
            </a:solidFill>
          </a:endParaRPr>
        </a:p>
      </dgm:t>
    </dgm:pt>
    <dgm:pt modelId="{77B97852-BE9B-48E0-B11F-A26BACC70E2F}" type="parTrans" cxnId="{C2A712E5-4C91-41E3-9E24-61A86EF058D8}">
      <dgm:prSet/>
      <dgm:spPr/>
      <dgm:t>
        <a:bodyPr/>
        <a:lstStyle/>
        <a:p>
          <a:endParaRPr lang="fr-FR"/>
        </a:p>
      </dgm:t>
    </dgm:pt>
    <dgm:pt modelId="{A736A0DD-73E7-454B-97B3-CAC9AE006959}" type="sibTrans" cxnId="{C2A712E5-4C91-41E3-9E24-61A86EF058D8}">
      <dgm:prSet/>
      <dgm:spPr/>
      <dgm:t>
        <a:bodyPr/>
        <a:lstStyle/>
        <a:p>
          <a:endParaRPr lang="fr-FR"/>
        </a:p>
      </dgm:t>
    </dgm:pt>
    <dgm:pt modelId="{95A74453-7797-46C0-B101-272F8C882C4C}">
      <dgm:prSet phldrT="[Texte]"/>
      <dgm:spPr/>
      <dgm:t>
        <a:bodyPr/>
        <a:lstStyle/>
        <a:p>
          <a:r>
            <a:rPr lang="ar-DZ" dirty="0" smtClean="0">
              <a:solidFill>
                <a:schemeClr val="tx1"/>
              </a:solidFill>
            </a:rPr>
            <a:t>المنشور</a:t>
          </a:r>
          <a:endParaRPr lang="fr-FR" dirty="0">
            <a:solidFill>
              <a:schemeClr val="tx1"/>
            </a:solidFill>
          </a:endParaRPr>
        </a:p>
      </dgm:t>
    </dgm:pt>
    <dgm:pt modelId="{25FF3C7F-8B7E-4044-A4F5-AC4CFD9952C6}" type="parTrans" cxnId="{B7291DBE-71CE-4B49-97BE-297126D14D37}">
      <dgm:prSet/>
      <dgm:spPr/>
      <dgm:t>
        <a:bodyPr/>
        <a:lstStyle/>
        <a:p>
          <a:endParaRPr lang="fr-FR"/>
        </a:p>
      </dgm:t>
    </dgm:pt>
    <dgm:pt modelId="{6DCE9630-3404-44BE-A8BB-D2B26B343765}" type="sibTrans" cxnId="{B7291DBE-71CE-4B49-97BE-297126D14D37}">
      <dgm:prSet/>
      <dgm:spPr/>
      <dgm:t>
        <a:bodyPr/>
        <a:lstStyle/>
        <a:p>
          <a:endParaRPr lang="fr-FR"/>
        </a:p>
      </dgm:t>
    </dgm:pt>
    <dgm:pt modelId="{82E7B0B4-1281-4299-9D10-BB0A1E6EDA81}">
      <dgm:prSet phldrT="[Texte]"/>
      <dgm:spPr/>
      <dgm:t>
        <a:bodyPr/>
        <a:lstStyle/>
        <a:p>
          <a:r>
            <a:rPr lang="ar-DZ" dirty="0" smtClean="0">
              <a:solidFill>
                <a:schemeClr val="tx1"/>
              </a:solidFill>
            </a:rPr>
            <a:t>المذكرة</a:t>
          </a:r>
          <a:endParaRPr lang="fr-FR" dirty="0">
            <a:solidFill>
              <a:schemeClr val="tx1"/>
            </a:solidFill>
          </a:endParaRPr>
        </a:p>
      </dgm:t>
    </dgm:pt>
    <dgm:pt modelId="{82BC627A-8A7C-4EAC-8BE7-A6ADB9A09E8C}" type="parTrans" cxnId="{22E51B21-147C-4C0F-AB0E-F39B5B43BFCD}">
      <dgm:prSet/>
      <dgm:spPr/>
      <dgm:t>
        <a:bodyPr/>
        <a:lstStyle/>
        <a:p>
          <a:endParaRPr lang="fr-FR"/>
        </a:p>
      </dgm:t>
    </dgm:pt>
    <dgm:pt modelId="{045FA847-D773-4766-884E-485696D09F9F}" type="sibTrans" cxnId="{22E51B21-147C-4C0F-AB0E-F39B5B43BFCD}">
      <dgm:prSet/>
      <dgm:spPr/>
      <dgm:t>
        <a:bodyPr/>
        <a:lstStyle/>
        <a:p>
          <a:endParaRPr lang="fr-FR"/>
        </a:p>
      </dgm:t>
    </dgm:pt>
    <dgm:pt modelId="{BA5A4DB3-B314-4070-8CE8-C21CCD7B61F2}" type="pres">
      <dgm:prSet presAssocID="{85A79C8B-EDFB-4BD1-A50C-E05E0DFE0A32}" presName="hierChild1" presStyleCnt="0">
        <dgm:presLayoutVars>
          <dgm:orgChart val="1"/>
          <dgm:chPref val="1"/>
          <dgm:dir/>
          <dgm:animOne val="branch"/>
          <dgm:animLvl val="lvl"/>
          <dgm:resizeHandles/>
        </dgm:presLayoutVars>
      </dgm:prSet>
      <dgm:spPr/>
      <dgm:t>
        <a:bodyPr/>
        <a:lstStyle/>
        <a:p>
          <a:endParaRPr lang="fr-FR"/>
        </a:p>
      </dgm:t>
    </dgm:pt>
    <dgm:pt modelId="{15B7036B-9257-460F-9696-3506C5990E4F}" type="pres">
      <dgm:prSet presAssocID="{1C3B3A8E-C1F7-4993-8EE3-7103157A4C92}" presName="hierRoot1" presStyleCnt="0">
        <dgm:presLayoutVars>
          <dgm:hierBranch val="init"/>
        </dgm:presLayoutVars>
      </dgm:prSet>
      <dgm:spPr/>
    </dgm:pt>
    <dgm:pt modelId="{0EE11965-8567-4244-8B25-873BCA00CBA6}" type="pres">
      <dgm:prSet presAssocID="{1C3B3A8E-C1F7-4993-8EE3-7103157A4C92}" presName="rootComposite1" presStyleCnt="0"/>
      <dgm:spPr/>
    </dgm:pt>
    <dgm:pt modelId="{85FABBB1-769F-4EE3-A9E6-695C000EB93D}" type="pres">
      <dgm:prSet presAssocID="{1C3B3A8E-C1F7-4993-8EE3-7103157A4C92}" presName="rootText1" presStyleLbl="node0" presStyleIdx="0" presStyleCnt="1">
        <dgm:presLayoutVars>
          <dgm:chMax/>
          <dgm:chPref val="3"/>
        </dgm:presLayoutVars>
      </dgm:prSet>
      <dgm:spPr/>
      <dgm:t>
        <a:bodyPr/>
        <a:lstStyle/>
        <a:p>
          <a:endParaRPr lang="fr-FR"/>
        </a:p>
      </dgm:t>
    </dgm:pt>
    <dgm:pt modelId="{546C9537-CDD0-4DFF-A5EB-E62EE4778AFF}" type="pres">
      <dgm:prSet presAssocID="{1C3B3A8E-C1F7-4993-8EE3-7103157A4C92}" presName="titleText1" presStyleLbl="fgAcc0" presStyleIdx="0" presStyleCnt="1">
        <dgm:presLayoutVars>
          <dgm:chMax val="0"/>
          <dgm:chPref val="0"/>
        </dgm:presLayoutVars>
      </dgm:prSet>
      <dgm:spPr/>
      <dgm:t>
        <a:bodyPr/>
        <a:lstStyle/>
        <a:p>
          <a:endParaRPr lang="fr-FR"/>
        </a:p>
      </dgm:t>
    </dgm:pt>
    <dgm:pt modelId="{54190C1D-698A-4B4B-9B73-E563A0638DF5}" type="pres">
      <dgm:prSet presAssocID="{1C3B3A8E-C1F7-4993-8EE3-7103157A4C92}" presName="rootConnector1" presStyleLbl="node1" presStyleIdx="0" presStyleCnt="4"/>
      <dgm:spPr/>
      <dgm:t>
        <a:bodyPr/>
        <a:lstStyle/>
        <a:p>
          <a:endParaRPr lang="fr-FR"/>
        </a:p>
      </dgm:t>
    </dgm:pt>
    <dgm:pt modelId="{500C5261-8626-4558-8AC4-1D3298207811}" type="pres">
      <dgm:prSet presAssocID="{1C3B3A8E-C1F7-4993-8EE3-7103157A4C92}" presName="hierChild2" presStyleCnt="0"/>
      <dgm:spPr/>
    </dgm:pt>
    <dgm:pt modelId="{0AEA544E-D855-45B5-B82E-953CCA5365FC}" type="pres">
      <dgm:prSet presAssocID="{82BC627A-8A7C-4EAC-8BE7-A6ADB9A09E8C}" presName="Name37" presStyleLbl="parChTrans1D2" presStyleIdx="0" presStyleCnt="5"/>
      <dgm:spPr/>
      <dgm:t>
        <a:bodyPr/>
        <a:lstStyle/>
        <a:p>
          <a:endParaRPr lang="fr-FR"/>
        </a:p>
      </dgm:t>
    </dgm:pt>
    <dgm:pt modelId="{1B3D345A-0E0A-4993-9C97-0EE69C77FEF5}" type="pres">
      <dgm:prSet presAssocID="{82E7B0B4-1281-4299-9D10-BB0A1E6EDA81}" presName="hierRoot2" presStyleCnt="0">
        <dgm:presLayoutVars>
          <dgm:hierBranch val="init"/>
        </dgm:presLayoutVars>
      </dgm:prSet>
      <dgm:spPr/>
    </dgm:pt>
    <dgm:pt modelId="{DF114F8B-B026-41CF-8CC2-6A240FD01FB7}" type="pres">
      <dgm:prSet presAssocID="{82E7B0B4-1281-4299-9D10-BB0A1E6EDA81}" presName="rootComposite" presStyleCnt="0"/>
      <dgm:spPr/>
    </dgm:pt>
    <dgm:pt modelId="{E9A48995-3AE3-4AB3-854C-E90F5DC67F76}" type="pres">
      <dgm:prSet presAssocID="{82E7B0B4-1281-4299-9D10-BB0A1E6EDA81}" presName="rootText" presStyleLbl="node1" presStyleIdx="0" presStyleCnt="4">
        <dgm:presLayoutVars>
          <dgm:chMax/>
          <dgm:chPref val="3"/>
        </dgm:presLayoutVars>
      </dgm:prSet>
      <dgm:spPr/>
      <dgm:t>
        <a:bodyPr/>
        <a:lstStyle/>
        <a:p>
          <a:endParaRPr lang="fr-FR"/>
        </a:p>
      </dgm:t>
    </dgm:pt>
    <dgm:pt modelId="{4D235C19-5644-453B-B58E-082C263CBC4D}" type="pres">
      <dgm:prSet presAssocID="{82E7B0B4-1281-4299-9D10-BB0A1E6EDA81}" presName="titleText2" presStyleLbl="fgAcc1" presStyleIdx="0" presStyleCnt="4">
        <dgm:presLayoutVars>
          <dgm:chMax val="0"/>
          <dgm:chPref val="0"/>
        </dgm:presLayoutVars>
      </dgm:prSet>
      <dgm:spPr/>
      <dgm:t>
        <a:bodyPr/>
        <a:lstStyle/>
        <a:p>
          <a:endParaRPr lang="fr-FR"/>
        </a:p>
      </dgm:t>
    </dgm:pt>
    <dgm:pt modelId="{44FB6121-C97E-4E7C-BE55-A1AB42DAC4D6}" type="pres">
      <dgm:prSet presAssocID="{82E7B0B4-1281-4299-9D10-BB0A1E6EDA81}" presName="rootConnector" presStyleLbl="node2" presStyleIdx="0" presStyleCnt="0"/>
      <dgm:spPr/>
      <dgm:t>
        <a:bodyPr/>
        <a:lstStyle/>
        <a:p>
          <a:endParaRPr lang="fr-FR"/>
        </a:p>
      </dgm:t>
    </dgm:pt>
    <dgm:pt modelId="{10597F4E-9F5F-4EB4-9487-8C30106B9A7A}" type="pres">
      <dgm:prSet presAssocID="{82E7B0B4-1281-4299-9D10-BB0A1E6EDA81}" presName="hierChild4" presStyleCnt="0"/>
      <dgm:spPr/>
    </dgm:pt>
    <dgm:pt modelId="{DE99555D-4F1C-43EA-9D19-24CE816AFDC9}" type="pres">
      <dgm:prSet presAssocID="{82E7B0B4-1281-4299-9D10-BB0A1E6EDA81}" presName="hierChild5" presStyleCnt="0"/>
      <dgm:spPr/>
    </dgm:pt>
    <dgm:pt modelId="{95E02CB1-42EB-40F0-9364-B7F50588F6AB}" type="pres">
      <dgm:prSet presAssocID="{77B97852-BE9B-48E0-B11F-A26BACC70E2F}" presName="Name37" presStyleLbl="parChTrans1D2" presStyleIdx="1" presStyleCnt="5"/>
      <dgm:spPr/>
      <dgm:t>
        <a:bodyPr/>
        <a:lstStyle/>
        <a:p>
          <a:endParaRPr lang="fr-FR"/>
        </a:p>
      </dgm:t>
    </dgm:pt>
    <dgm:pt modelId="{7A46E93A-3E79-4E2A-9B87-E736DCBDB324}" type="pres">
      <dgm:prSet presAssocID="{365A28C1-82F5-4E52-A49F-FC78F44433B8}" presName="hierRoot2" presStyleCnt="0">
        <dgm:presLayoutVars>
          <dgm:hierBranch val="init"/>
        </dgm:presLayoutVars>
      </dgm:prSet>
      <dgm:spPr/>
    </dgm:pt>
    <dgm:pt modelId="{9722DF3F-49FA-4008-8777-3B1BFC06E1C5}" type="pres">
      <dgm:prSet presAssocID="{365A28C1-82F5-4E52-A49F-FC78F44433B8}" presName="rootComposite" presStyleCnt="0"/>
      <dgm:spPr/>
    </dgm:pt>
    <dgm:pt modelId="{3C2CC0C7-D13D-47BA-AFFA-19AB99764C49}" type="pres">
      <dgm:prSet presAssocID="{365A28C1-82F5-4E52-A49F-FC78F44433B8}" presName="rootText" presStyleLbl="node1" presStyleIdx="1" presStyleCnt="4">
        <dgm:presLayoutVars>
          <dgm:chMax/>
          <dgm:chPref val="3"/>
        </dgm:presLayoutVars>
      </dgm:prSet>
      <dgm:spPr/>
      <dgm:t>
        <a:bodyPr/>
        <a:lstStyle/>
        <a:p>
          <a:endParaRPr lang="fr-FR"/>
        </a:p>
      </dgm:t>
    </dgm:pt>
    <dgm:pt modelId="{460F8BAA-1341-409D-B9AE-46AF2CE627A9}" type="pres">
      <dgm:prSet presAssocID="{365A28C1-82F5-4E52-A49F-FC78F44433B8}" presName="titleText2" presStyleLbl="fgAcc1" presStyleIdx="1" presStyleCnt="4">
        <dgm:presLayoutVars>
          <dgm:chMax val="0"/>
          <dgm:chPref val="0"/>
        </dgm:presLayoutVars>
      </dgm:prSet>
      <dgm:spPr/>
      <dgm:t>
        <a:bodyPr/>
        <a:lstStyle/>
        <a:p>
          <a:endParaRPr lang="fr-FR"/>
        </a:p>
      </dgm:t>
    </dgm:pt>
    <dgm:pt modelId="{44512AB8-192C-40B9-9780-2E258A7A765D}" type="pres">
      <dgm:prSet presAssocID="{365A28C1-82F5-4E52-A49F-FC78F44433B8}" presName="rootConnector" presStyleLbl="node2" presStyleIdx="0" presStyleCnt="0"/>
      <dgm:spPr/>
      <dgm:t>
        <a:bodyPr/>
        <a:lstStyle/>
        <a:p>
          <a:endParaRPr lang="fr-FR"/>
        </a:p>
      </dgm:t>
    </dgm:pt>
    <dgm:pt modelId="{234DF60D-23A3-4427-B031-5189B75EB69E}" type="pres">
      <dgm:prSet presAssocID="{365A28C1-82F5-4E52-A49F-FC78F44433B8}" presName="hierChild4" presStyleCnt="0"/>
      <dgm:spPr/>
    </dgm:pt>
    <dgm:pt modelId="{20DEF9B8-CE04-4506-A79B-3AC5F7E4870E}" type="pres">
      <dgm:prSet presAssocID="{365A28C1-82F5-4E52-A49F-FC78F44433B8}" presName="hierChild5" presStyleCnt="0"/>
      <dgm:spPr/>
    </dgm:pt>
    <dgm:pt modelId="{3FBFEA47-82DF-49EE-826F-88041CC764AA}" type="pres">
      <dgm:prSet presAssocID="{67DD5D18-831C-4D87-ABFD-5E1249C966E3}" presName="Name37" presStyleLbl="parChTrans1D2" presStyleIdx="2" presStyleCnt="5"/>
      <dgm:spPr/>
      <dgm:t>
        <a:bodyPr/>
        <a:lstStyle/>
        <a:p>
          <a:endParaRPr lang="fr-FR"/>
        </a:p>
      </dgm:t>
    </dgm:pt>
    <dgm:pt modelId="{211F61A9-A20E-4D4D-9C79-66B0E12E8856}" type="pres">
      <dgm:prSet presAssocID="{DB5A3AEA-8CC4-4493-B285-45F6731DEF70}" presName="hierRoot2" presStyleCnt="0">
        <dgm:presLayoutVars>
          <dgm:hierBranch val="init"/>
        </dgm:presLayoutVars>
      </dgm:prSet>
      <dgm:spPr/>
    </dgm:pt>
    <dgm:pt modelId="{F896C109-1837-4CBB-938B-1609079EBD46}" type="pres">
      <dgm:prSet presAssocID="{DB5A3AEA-8CC4-4493-B285-45F6731DEF70}" presName="rootComposite" presStyleCnt="0"/>
      <dgm:spPr/>
    </dgm:pt>
    <dgm:pt modelId="{08770E7F-944D-426C-B4A3-D2D5EA1AD322}" type="pres">
      <dgm:prSet presAssocID="{DB5A3AEA-8CC4-4493-B285-45F6731DEF70}" presName="rootText" presStyleLbl="node1" presStyleIdx="2" presStyleCnt="4">
        <dgm:presLayoutVars>
          <dgm:chMax/>
          <dgm:chPref val="3"/>
        </dgm:presLayoutVars>
      </dgm:prSet>
      <dgm:spPr/>
      <dgm:t>
        <a:bodyPr/>
        <a:lstStyle/>
        <a:p>
          <a:endParaRPr lang="fr-FR"/>
        </a:p>
      </dgm:t>
    </dgm:pt>
    <dgm:pt modelId="{2B7B12D5-3012-4487-9779-0786F95B3FC2}" type="pres">
      <dgm:prSet presAssocID="{DB5A3AEA-8CC4-4493-B285-45F6731DEF70}" presName="titleText2" presStyleLbl="fgAcc1" presStyleIdx="2" presStyleCnt="4">
        <dgm:presLayoutVars>
          <dgm:chMax val="0"/>
          <dgm:chPref val="0"/>
        </dgm:presLayoutVars>
      </dgm:prSet>
      <dgm:spPr/>
      <dgm:t>
        <a:bodyPr/>
        <a:lstStyle/>
        <a:p>
          <a:endParaRPr lang="fr-FR"/>
        </a:p>
      </dgm:t>
    </dgm:pt>
    <dgm:pt modelId="{9A417432-0430-4559-813D-EC3B973D38C1}" type="pres">
      <dgm:prSet presAssocID="{DB5A3AEA-8CC4-4493-B285-45F6731DEF70}" presName="rootConnector" presStyleLbl="node2" presStyleIdx="0" presStyleCnt="0"/>
      <dgm:spPr/>
      <dgm:t>
        <a:bodyPr/>
        <a:lstStyle/>
        <a:p>
          <a:endParaRPr lang="fr-FR"/>
        </a:p>
      </dgm:t>
    </dgm:pt>
    <dgm:pt modelId="{3A123029-4968-433B-88C4-B26F3551A580}" type="pres">
      <dgm:prSet presAssocID="{DB5A3AEA-8CC4-4493-B285-45F6731DEF70}" presName="hierChild4" presStyleCnt="0"/>
      <dgm:spPr/>
    </dgm:pt>
    <dgm:pt modelId="{D8460326-8519-4573-866D-BC547AC716D3}" type="pres">
      <dgm:prSet presAssocID="{DB5A3AEA-8CC4-4493-B285-45F6731DEF70}" presName="hierChild5" presStyleCnt="0"/>
      <dgm:spPr/>
    </dgm:pt>
    <dgm:pt modelId="{5DC27A86-5CA6-4441-AC0F-A3262D600686}" type="pres">
      <dgm:prSet presAssocID="{25FF3C7F-8B7E-4044-A4F5-AC4CFD9952C6}" presName="Name37" presStyleLbl="parChTrans1D2" presStyleIdx="3" presStyleCnt="5"/>
      <dgm:spPr/>
      <dgm:t>
        <a:bodyPr/>
        <a:lstStyle/>
        <a:p>
          <a:endParaRPr lang="fr-FR"/>
        </a:p>
      </dgm:t>
    </dgm:pt>
    <dgm:pt modelId="{939B3E75-5558-4CC1-9C86-33CCEAA609CF}" type="pres">
      <dgm:prSet presAssocID="{95A74453-7797-46C0-B101-272F8C882C4C}" presName="hierRoot2" presStyleCnt="0">
        <dgm:presLayoutVars>
          <dgm:hierBranch val="init"/>
        </dgm:presLayoutVars>
      </dgm:prSet>
      <dgm:spPr/>
    </dgm:pt>
    <dgm:pt modelId="{90E991F2-D23D-430D-A181-541B4AB61F55}" type="pres">
      <dgm:prSet presAssocID="{95A74453-7797-46C0-B101-272F8C882C4C}" presName="rootComposite" presStyleCnt="0"/>
      <dgm:spPr/>
    </dgm:pt>
    <dgm:pt modelId="{A2CDEB59-0188-4E38-ABDB-3ACEC76A4027}" type="pres">
      <dgm:prSet presAssocID="{95A74453-7797-46C0-B101-272F8C882C4C}" presName="rootText" presStyleLbl="node1" presStyleIdx="3" presStyleCnt="4">
        <dgm:presLayoutVars>
          <dgm:chMax/>
          <dgm:chPref val="3"/>
        </dgm:presLayoutVars>
      </dgm:prSet>
      <dgm:spPr/>
      <dgm:t>
        <a:bodyPr/>
        <a:lstStyle/>
        <a:p>
          <a:endParaRPr lang="fr-FR"/>
        </a:p>
      </dgm:t>
    </dgm:pt>
    <dgm:pt modelId="{47443B82-E556-41F8-BE25-01E366463C5C}" type="pres">
      <dgm:prSet presAssocID="{95A74453-7797-46C0-B101-272F8C882C4C}" presName="titleText2" presStyleLbl="fgAcc1" presStyleIdx="3" presStyleCnt="4">
        <dgm:presLayoutVars>
          <dgm:chMax val="0"/>
          <dgm:chPref val="0"/>
        </dgm:presLayoutVars>
      </dgm:prSet>
      <dgm:spPr/>
      <dgm:t>
        <a:bodyPr/>
        <a:lstStyle/>
        <a:p>
          <a:endParaRPr lang="fr-FR"/>
        </a:p>
      </dgm:t>
    </dgm:pt>
    <dgm:pt modelId="{95725EE4-0C85-412E-AE96-BABC1450F624}" type="pres">
      <dgm:prSet presAssocID="{95A74453-7797-46C0-B101-272F8C882C4C}" presName="rootConnector" presStyleLbl="node2" presStyleIdx="0" presStyleCnt="0"/>
      <dgm:spPr/>
      <dgm:t>
        <a:bodyPr/>
        <a:lstStyle/>
        <a:p>
          <a:endParaRPr lang="fr-FR"/>
        </a:p>
      </dgm:t>
    </dgm:pt>
    <dgm:pt modelId="{F9816EDD-4621-4D16-A7A6-E70AF9809693}" type="pres">
      <dgm:prSet presAssocID="{95A74453-7797-46C0-B101-272F8C882C4C}" presName="hierChild4" presStyleCnt="0"/>
      <dgm:spPr/>
    </dgm:pt>
    <dgm:pt modelId="{A15C96B9-BE1D-49C4-8384-335822D32BEA}" type="pres">
      <dgm:prSet presAssocID="{95A74453-7797-46C0-B101-272F8C882C4C}" presName="hierChild5" presStyleCnt="0"/>
      <dgm:spPr/>
    </dgm:pt>
    <dgm:pt modelId="{6EDE1AB1-1792-4F00-B849-57AAD7C56FF6}" type="pres">
      <dgm:prSet presAssocID="{1C3B3A8E-C1F7-4993-8EE3-7103157A4C92}" presName="hierChild3" presStyleCnt="0"/>
      <dgm:spPr/>
    </dgm:pt>
    <dgm:pt modelId="{93231BBC-827F-4622-9CC4-2C32810649D0}" type="pres">
      <dgm:prSet presAssocID="{A0C8C24A-E36F-47F8-93EC-D1668EEE71CD}" presName="Name96" presStyleLbl="parChTrans1D2" presStyleIdx="4" presStyleCnt="5"/>
      <dgm:spPr/>
      <dgm:t>
        <a:bodyPr/>
        <a:lstStyle/>
        <a:p>
          <a:endParaRPr lang="fr-FR"/>
        </a:p>
      </dgm:t>
    </dgm:pt>
    <dgm:pt modelId="{03FA8CF8-129E-45D6-AC66-AE1CE5236C5F}" type="pres">
      <dgm:prSet presAssocID="{680B7E54-9BBF-4D0D-B30B-530810560368}" presName="hierRoot3" presStyleCnt="0">
        <dgm:presLayoutVars>
          <dgm:hierBranch val="init"/>
        </dgm:presLayoutVars>
      </dgm:prSet>
      <dgm:spPr/>
    </dgm:pt>
    <dgm:pt modelId="{D2549127-632A-469B-AE05-E4BC803D232C}" type="pres">
      <dgm:prSet presAssocID="{680B7E54-9BBF-4D0D-B30B-530810560368}" presName="rootComposite3" presStyleCnt="0"/>
      <dgm:spPr/>
    </dgm:pt>
    <dgm:pt modelId="{15FD8B27-91FD-43EE-B935-93BC422577FE}" type="pres">
      <dgm:prSet presAssocID="{680B7E54-9BBF-4D0D-B30B-530810560368}" presName="rootText3" presStyleLbl="asst1" presStyleIdx="0" presStyleCnt="1" custScaleX="146753">
        <dgm:presLayoutVars>
          <dgm:chPref val="3"/>
        </dgm:presLayoutVars>
      </dgm:prSet>
      <dgm:spPr/>
      <dgm:t>
        <a:bodyPr/>
        <a:lstStyle/>
        <a:p>
          <a:endParaRPr lang="fr-FR"/>
        </a:p>
      </dgm:t>
    </dgm:pt>
    <dgm:pt modelId="{6FD709F1-4720-445F-ACC8-1DF27CF6F9D7}" type="pres">
      <dgm:prSet presAssocID="{680B7E54-9BBF-4D0D-B30B-530810560368}" presName="titleText3" presStyleLbl="fgAcc2" presStyleIdx="0" presStyleCnt="1">
        <dgm:presLayoutVars>
          <dgm:chMax val="0"/>
          <dgm:chPref val="0"/>
        </dgm:presLayoutVars>
      </dgm:prSet>
      <dgm:spPr/>
      <dgm:t>
        <a:bodyPr/>
        <a:lstStyle/>
        <a:p>
          <a:endParaRPr lang="fr-FR"/>
        </a:p>
      </dgm:t>
    </dgm:pt>
    <dgm:pt modelId="{9DD21043-D9D6-41D2-8145-F97D1E4E4AB2}" type="pres">
      <dgm:prSet presAssocID="{680B7E54-9BBF-4D0D-B30B-530810560368}" presName="rootConnector3" presStyleLbl="asst1" presStyleIdx="0" presStyleCnt="1"/>
      <dgm:spPr/>
      <dgm:t>
        <a:bodyPr/>
        <a:lstStyle/>
        <a:p>
          <a:endParaRPr lang="fr-FR"/>
        </a:p>
      </dgm:t>
    </dgm:pt>
    <dgm:pt modelId="{D593FCCD-0876-4375-93F2-C1103B32542C}" type="pres">
      <dgm:prSet presAssocID="{680B7E54-9BBF-4D0D-B30B-530810560368}" presName="hierChild6" presStyleCnt="0"/>
      <dgm:spPr/>
    </dgm:pt>
    <dgm:pt modelId="{5DE03CDD-4106-4A6C-B074-9DCD9444BB77}" type="pres">
      <dgm:prSet presAssocID="{680B7E54-9BBF-4D0D-B30B-530810560368}" presName="hierChild7" presStyleCnt="0"/>
      <dgm:spPr/>
    </dgm:pt>
  </dgm:ptLst>
  <dgm:cxnLst>
    <dgm:cxn modelId="{D1C8839C-3FDA-4335-B780-8C45A9408DF4}" type="presOf" srcId="{680B7E54-9BBF-4D0D-B30B-530810560368}" destId="{9DD21043-D9D6-41D2-8145-F97D1E4E4AB2}" srcOrd="1" destOrd="0" presId="urn:microsoft.com/office/officeart/2008/layout/NameandTitleOrganizationalChart"/>
    <dgm:cxn modelId="{B4B701B3-2F17-4C50-8D0D-1E5A274B8B43}" type="presOf" srcId="{82BC627A-8A7C-4EAC-8BE7-A6ADB9A09E8C}" destId="{0AEA544E-D855-45B5-B82E-953CCA5365FC}" srcOrd="0" destOrd="0" presId="urn:microsoft.com/office/officeart/2008/layout/NameandTitleOrganizationalChart"/>
    <dgm:cxn modelId="{893DEDDF-7DF6-42C0-84BA-E6C5D2DF62A5}" type="presOf" srcId="{67DD5D18-831C-4D87-ABFD-5E1249C966E3}" destId="{3FBFEA47-82DF-49EE-826F-88041CC764AA}" srcOrd="0" destOrd="0" presId="urn:microsoft.com/office/officeart/2008/layout/NameandTitleOrganizationalChart"/>
    <dgm:cxn modelId="{C2A712E5-4C91-41E3-9E24-61A86EF058D8}" srcId="{1C3B3A8E-C1F7-4993-8EE3-7103157A4C92}" destId="{365A28C1-82F5-4E52-A49F-FC78F44433B8}" srcOrd="2" destOrd="0" parTransId="{77B97852-BE9B-48E0-B11F-A26BACC70E2F}" sibTransId="{A736A0DD-73E7-454B-97B3-CAC9AE006959}"/>
    <dgm:cxn modelId="{CB1ADA33-C3CB-425A-A186-90DCC4928356}" type="presOf" srcId="{1C3B3A8E-C1F7-4993-8EE3-7103157A4C92}" destId="{85FABBB1-769F-4EE3-A9E6-695C000EB93D}" srcOrd="0" destOrd="0" presId="urn:microsoft.com/office/officeart/2008/layout/NameandTitleOrganizationalChart"/>
    <dgm:cxn modelId="{98CE4103-8FCA-4656-B738-80D7A6209757}" type="presOf" srcId="{365A28C1-82F5-4E52-A49F-FC78F44433B8}" destId="{44512AB8-192C-40B9-9780-2E258A7A765D}" srcOrd="1" destOrd="0" presId="urn:microsoft.com/office/officeart/2008/layout/NameandTitleOrganizationalChart"/>
    <dgm:cxn modelId="{22E51B21-147C-4C0F-AB0E-F39B5B43BFCD}" srcId="{1C3B3A8E-C1F7-4993-8EE3-7103157A4C92}" destId="{82E7B0B4-1281-4299-9D10-BB0A1E6EDA81}" srcOrd="1" destOrd="0" parTransId="{82BC627A-8A7C-4EAC-8BE7-A6ADB9A09E8C}" sibTransId="{045FA847-D773-4766-884E-485696D09F9F}"/>
    <dgm:cxn modelId="{D8BFE1F1-8E80-494A-98B4-2D29447EE85E}" type="presOf" srcId="{CBCD5E7A-AD09-4CF9-A0EC-31B6D18E8859}" destId="{546C9537-CDD0-4DFF-A5EB-E62EE4778AFF}" srcOrd="0" destOrd="0" presId="urn:microsoft.com/office/officeart/2008/layout/NameandTitleOrganizationalChart"/>
    <dgm:cxn modelId="{2C259D37-1A34-4D17-BA8B-E81640443E8A}" srcId="{85A79C8B-EDFB-4BD1-A50C-E05E0DFE0A32}" destId="{1C3B3A8E-C1F7-4993-8EE3-7103157A4C92}" srcOrd="0" destOrd="0" parTransId="{0A8229B7-A52D-49A6-B7A0-72286E15DE9B}" sibTransId="{CBCD5E7A-AD09-4CF9-A0EC-31B6D18E8859}"/>
    <dgm:cxn modelId="{F9B79F34-F77F-47FF-85AF-64CAA92F3589}" type="presOf" srcId="{77B97852-BE9B-48E0-B11F-A26BACC70E2F}" destId="{95E02CB1-42EB-40F0-9364-B7F50588F6AB}" srcOrd="0" destOrd="0" presId="urn:microsoft.com/office/officeart/2008/layout/NameandTitleOrganizationalChart"/>
    <dgm:cxn modelId="{BB2A281A-93C6-46CC-BD63-D2517015E320}" type="presOf" srcId="{85A79C8B-EDFB-4BD1-A50C-E05E0DFE0A32}" destId="{BA5A4DB3-B314-4070-8CE8-C21CCD7B61F2}" srcOrd="0" destOrd="0" presId="urn:microsoft.com/office/officeart/2008/layout/NameandTitleOrganizationalChart"/>
    <dgm:cxn modelId="{EEDE18E1-85FC-4A9A-823F-EB2453BBA146}" type="presOf" srcId="{25FF3C7F-8B7E-4044-A4F5-AC4CFD9952C6}" destId="{5DC27A86-5CA6-4441-AC0F-A3262D600686}" srcOrd="0" destOrd="0" presId="urn:microsoft.com/office/officeart/2008/layout/NameandTitleOrganizationalChart"/>
    <dgm:cxn modelId="{A23F6670-7336-4CC6-A901-67CB1B8E1FF0}" type="presOf" srcId="{9FC65CD4-18DC-43C5-B7F2-5052ECA5D4AB}" destId="{6FD709F1-4720-445F-ACC8-1DF27CF6F9D7}" srcOrd="0" destOrd="0" presId="urn:microsoft.com/office/officeart/2008/layout/NameandTitleOrganizationalChart"/>
    <dgm:cxn modelId="{B7291DBE-71CE-4B49-97BE-297126D14D37}" srcId="{1C3B3A8E-C1F7-4993-8EE3-7103157A4C92}" destId="{95A74453-7797-46C0-B101-272F8C882C4C}" srcOrd="4" destOrd="0" parTransId="{25FF3C7F-8B7E-4044-A4F5-AC4CFD9952C6}" sibTransId="{6DCE9630-3404-44BE-A8BB-D2B26B343765}"/>
    <dgm:cxn modelId="{C4E360BC-3A13-40C5-B530-FE2EDD26FB34}" type="presOf" srcId="{680B7E54-9BBF-4D0D-B30B-530810560368}" destId="{15FD8B27-91FD-43EE-B935-93BC422577FE}" srcOrd="0" destOrd="0" presId="urn:microsoft.com/office/officeart/2008/layout/NameandTitleOrganizationalChart"/>
    <dgm:cxn modelId="{7BFBA71C-FBD6-43F3-8C74-656FBD9AD50E}" type="presOf" srcId="{21856C17-4A3B-4EF6-9751-CBC2F2759E48}" destId="{2B7B12D5-3012-4487-9779-0786F95B3FC2}" srcOrd="0" destOrd="0" presId="urn:microsoft.com/office/officeart/2008/layout/NameandTitleOrganizationalChart"/>
    <dgm:cxn modelId="{44CB8C58-21AF-423B-8FD8-5BF08199ABDD}" type="presOf" srcId="{365A28C1-82F5-4E52-A49F-FC78F44433B8}" destId="{3C2CC0C7-D13D-47BA-AFFA-19AB99764C49}" srcOrd="0" destOrd="0" presId="urn:microsoft.com/office/officeart/2008/layout/NameandTitleOrganizationalChart"/>
    <dgm:cxn modelId="{458523B0-0550-449F-A36B-2821AD5818BA}" type="presOf" srcId="{DB5A3AEA-8CC4-4493-B285-45F6731DEF70}" destId="{08770E7F-944D-426C-B4A3-D2D5EA1AD322}" srcOrd="0" destOrd="0" presId="urn:microsoft.com/office/officeart/2008/layout/NameandTitleOrganizationalChart"/>
    <dgm:cxn modelId="{230BF677-4844-478D-8BE6-86692C82FFA4}" type="presOf" srcId="{6DCE9630-3404-44BE-A8BB-D2B26B343765}" destId="{47443B82-E556-41F8-BE25-01E366463C5C}" srcOrd="0" destOrd="0" presId="urn:microsoft.com/office/officeart/2008/layout/NameandTitleOrganizationalChart"/>
    <dgm:cxn modelId="{E3A783A9-6DFE-42CE-8370-DAC6375F29B5}" type="presOf" srcId="{045FA847-D773-4766-884E-485696D09F9F}" destId="{4D235C19-5644-453B-B58E-082C263CBC4D}" srcOrd="0" destOrd="0" presId="urn:microsoft.com/office/officeart/2008/layout/NameandTitleOrganizationalChart"/>
    <dgm:cxn modelId="{E0B309D6-C24D-4CF4-9409-5A248DC1605E}" type="presOf" srcId="{A0C8C24A-E36F-47F8-93EC-D1668EEE71CD}" destId="{93231BBC-827F-4622-9CC4-2C32810649D0}" srcOrd="0" destOrd="0" presId="urn:microsoft.com/office/officeart/2008/layout/NameandTitleOrganizationalChart"/>
    <dgm:cxn modelId="{0BA714E1-0C9B-49DC-9992-E7295D91AA58}" type="presOf" srcId="{95A74453-7797-46C0-B101-272F8C882C4C}" destId="{A2CDEB59-0188-4E38-ABDB-3ACEC76A4027}" srcOrd="0" destOrd="0" presId="urn:microsoft.com/office/officeart/2008/layout/NameandTitleOrganizationalChart"/>
    <dgm:cxn modelId="{D84D0AA1-2217-45CB-8BD3-015C619258D8}" srcId="{1C3B3A8E-C1F7-4993-8EE3-7103157A4C92}" destId="{DB5A3AEA-8CC4-4493-B285-45F6731DEF70}" srcOrd="3" destOrd="0" parTransId="{67DD5D18-831C-4D87-ABFD-5E1249C966E3}" sibTransId="{21856C17-4A3B-4EF6-9751-CBC2F2759E48}"/>
    <dgm:cxn modelId="{F9E5C0B3-B263-4053-B47A-E895C407F55C}" type="presOf" srcId="{1C3B3A8E-C1F7-4993-8EE3-7103157A4C92}" destId="{54190C1D-698A-4B4B-9B73-E563A0638DF5}" srcOrd="1" destOrd="0" presId="urn:microsoft.com/office/officeart/2008/layout/NameandTitleOrganizationalChart"/>
    <dgm:cxn modelId="{C2DF5870-ED10-4C32-8E5E-2D5B9B93F4B0}" type="presOf" srcId="{95A74453-7797-46C0-B101-272F8C882C4C}" destId="{95725EE4-0C85-412E-AE96-BABC1450F624}" srcOrd="1" destOrd="0" presId="urn:microsoft.com/office/officeart/2008/layout/NameandTitleOrganizationalChart"/>
    <dgm:cxn modelId="{CF3B5407-7343-4BF6-A5BF-916F90CE7DEF}" type="presOf" srcId="{82E7B0B4-1281-4299-9D10-BB0A1E6EDA81}" destId="{E9A48995-3AE3-4AB3-854C-E90F5DC67F76}" srcOrd="0" destOrd="0" presId="urn:microsoft.com/office/officeart/2008/layout/NameandTitleOrganizationalChart"/>
    <dgm:cxn modelId="{0403678D-D621-4A98-A492-72072A91FF90}" type="presOf" srcId="{A736A0DD-73E7-454B-97B3-CAC9AE006959}" destId="{460F8BAA-1341-409D-B9AE-46AF2CE627A9}" srcOrd="0" destOrd="0" presId="urn:microsoft.com/office/officeart/2008/layout/NameandTitleOrganizationalChart"/>
    <dgm:cxn modelId="{0C2014A3-03DE-425B-9BA8-642097FEE9CF}" type="presOf" srcId="{82E7B0B4-1281-4299-9D10-BB0A1E6EDA81}" destId="{44FB6121-C97E-4E7C-BE55-A1AB42DAC4D6}" srcOrd="1" destOrd="0" presId="urn:microsoft.com/office/officeart/2008/layout/NameandTitleOrganizationalChart"/>
    <dgm:cxn modelId="{90E7CBB9-DC15-4A61-B549-93E05D74DDBC}" type="presOf" srcId="{DB5A3AEA-8CC4-4493-B285-45F6731DEF70}" destId="{9A417432-0430-4559-813D-EC3B973D38C1}" srcOrd="1" destOrd="0" presId="urn:microsoft.com/office/officeart/2008/layout/NameandTitleOrganizationalChart"/>
    <dgm:cxn modelId="{435F5B9F-ADBC-4511-AB26-1D6486F39393}" srcId="{1C3B3A8E-C1F7-4993-8EE3-7103157A4C92}" destId="{680B7E54-9BBF-4D0D-B30B-530810560368}" srcOrd="0" destOrd="0" parTransId="{A0C8C24A-E36F-47F8-93EC-D1668EEE71CD}" sibTransId="{9FC65CD4-18DC-43C5-B7F2-5052ECA5D4AB}"/>
    <dgm:cxn modelId="{9173C010-4D22-42C6-BDA6-CAACE12D31A9}" type="presParOf" srcId="{BA5A4DB3-B314-4070-8CE8-C21CCD7B61F2}" destId="{15B7036B-9257-460F-9696-3506C5990E4F}" srcOrd="0" destOrd="0" presId="urn:microsoft.com/office/officeart/2008/layout/NameandTitleOrganizationalChart"/>
    <dgm:cxn modelId="{40E69B9E-1ACA-4796-AB99-42A8288E6A5E}" type="presParOf" srcId="{15B7036B-9257-460F-9696-3506C5990E4F}" destId="{0EE11965-8567-4244-8B25-873BCA00CBA6}" srcOrd="0" destOrd="0" presId="urn:microsoft.com/office/officeart/2008/layout/NameandTitleOrganizationalChart"/>
    <dgm:cxn modelId="{F921B846-7EB7-44FE-B1EE-0AC267B5C10E}" type="presParOf" srcId="{0EE11965-8567-4244-8B25-873BCA00CBA6}" destId="{85FABBB1-769F-4EE3-A9E6-695C000EB93D}" srcOrd="0" destOrd="0" presId="urn:microsoft.com/office/officeart/2008/layout/NameandTitleOrganizationalChart"/>
    <dgm:cxn modelId="{55A9C701-AAA0-4D12-9D12-1108BD81F0C4}" type="presParOf" srcId="{0EE11965-8567-4244-8B25-873BCA00CBA6}" destId="{546C9537-CDD0-4DFF-A5EB-E62EE4778AFF}" srcOrd="1" destOrd="0" presId="urn:microsoft.com/office/officeart/2008/layout/NameandTitleOrganizationalChart"/>
    <dgm:cxn modelId="{19244411-34C3-48C7-959B-AB1E129AF044}" type="presParOf" srcId="{0EE11965-8567-4244-8B25-873BCA00CBA6}" destId="{54190C1D-698A-4B4B-9B73-E563A0638DF5}" srcOrd="2" destOrd="0" presId="urn:microsoft.com/office/officeart/2008/layout/NameandTitleOrganizationalChart"/>
    <dgm:cxn modelId="{2D5B2D6A-0248-47D3-9ADB-FCB04FBD8E26}" type="presParOf" srcId="{15B7036B-9257-460F-9696-3506C5990E4F}" destId="{500C5261-8626-4558-8AC4-1D3298207811}" srcOrd="1" destOrd="0" presId="urn:microsoft.com/office/officeart/2008/layout/NameandTitleOrganizationalChart"/>
    <dgm:cxn modelId="{E3793830-D0E8-4A7B-91B7-D8A4BD614306}" type="presParOf" srcId="{500C5261-8626-4558-8AC4-1D3298207811}" destId="{0AEA544E-D855-45B5-B82E-953CCA5365FC}" srcOrd="0" destOrd="0" presId="urn:microsoft.com/office/officeart/2008/layout/NameandTitleOrganizationalChart"/>
    <dgm:cxn modelId="{D905083E-B9E9-4932-82B2-98337F12C1BB}" type="presParOf" srcId="{500C5261-8626-4558-8AC4-1D3298207811}" destId="{1B3D345A-0E0A-4993-9C97-0EE69C77FEF5}" srcOrd="1" destOrd="0" presId="urn:microsoft.com/office/officeart/2008/layout/NameandTitleOrganizationalChart"/>
    <dgm:cxn modelId="{BF1653EB-639A-49E8-A100-760BB3C5796C}" type="presParOf" srcId="{1B3D345A-0E0A-4993-9C97-0EE69C77FEF5}" destId="{DF114F8B-B026-41CF-8CC2-6A240FD01FB7}" srcOrd="0" destOrd="0" presId="urn:microsoft.com/office/officeart/2008/layout/NameandTitleOrganizationalChart"/>
    <dgm:cxn modelId="{76A71880-F007-4875-AC0D-E5EE5403480E}" type="presParOf" srcId="{DF114F8B-B026-41CF-8CC2-6A240FD01FB7}" destId="{E9A48995-3AE3-4AB3-854C-E90F5DC67F76}" srcOrd="0" destOrd="0" presId="urn:microsoft.com/office/officeart/2008/layout/NameandTitleOrganizationalChart"/>
    <dgm:cxn modelId="{0015C999-72CE-42AD-BA88-2AE232A8CAF5}" type="presParOf" srcId="{DF114F8B-B026-41CF-8CC2-6A240FD01FB7}" destId="{4D235C19-5644-453B-B58E-082C263CBC4D}" srcOrd="1" destOrd="0" presId="urn:microsoft.com/office/officeart/2008/layout/NameandTitleOrganizationalChart"/>
    <dgm:cxn modelId="{A1CE511C-C09E-4A89-869A-E141953C3CDB}" type="presParOf" srcId="{DF114F8B-B026-41CF-8CC2-6A240FD01FB7}" destId="{44FB6121-C97E-4E7C-BE55-A1AB42DAC4D6}" srcOrd="2" destOrd="0" presId="urn:microsoft.com/office/officeart/2008/layout/NameandTitleOrganizationalChart"/>
    <dgm:cxn modelId="{21F46470-2121-4D46-93DC-6C83D0DDE761}" type="presParOf" srcId="{1B3D345A-0E0A-4993-9C97-0EE69C77FEF5}" destId="{10597F4E-9F5F-4EB4-9487-8C30106B9A7A}" srcOrd="1" destOrd="0" presId="urn:microsoft.com/office/officeart/2008/layout/NameandTitleOrganizationalChart"/>
    <dgm:cxn modelId="{65A8D55D-33DB-4C1A-B10E-5735312455EB}" type="presParOf" srcId="{1B3D345A-0E0A-4993-9C97-0EE69C77FEF5}" destId="{DE99555D-4F1C-43EA-9D19-24CE816AFDC9}" srcOrd="2" destOrd="0" presId="urn:microsoft.com/office/officeart/2008/layout/NameandTitleOrganizationalChart"/>
    <dgm:cxn modelId="{F5E17A88-24C7-4E34-AA25-72E166408E04}" type="presParOf" srcId="{500C5261-8626-4558-8AC4-1D3298207811}" destId="{95E02CB1-42EB-40F0-9364-B7F50588F6AB}" srcOrd="2" destOrd="0" presId="urn:microsoft.com/office/officeart/2008/layout/NameandTitleOrganizationalChart"/>
    <dgm:cxn modelId="{C4DA1A97-D8C8-45AE-9D26-A4B11F040741}" type="presParOf" srcId="{500C5261-8626-4558-8AC4-1D3298207811}" destId="{7A46E93A-3E79-4E2A-9B87-E736DCBDB324}" srcOrd="3" destOrd="0" presId="urn:microsoft.com/office/officeart/2008/layout/NameandTitleOrganizationalChart"/>
    <dgm:cxn modelId="{94A8047B-3F7A-410B-99F7-142AFC0E60D1}" type="presParOf" srcId="{7A46E93A-3E79-4E2A-9B87-E736DCBDB324}" destId="{9722DF3F-49FA-4008-8777-3B1BFC06E1C5}" srcOrd="0" destOrd="0" presId="urn:microsoft.com/office/officeart/2008/layout/NameandTitleOrganizationalChart"/>
    <dgm:cxn modelId="{BEBC5BC1-B135-4682-9F52-53EBBDECE273}" type="presParOf" srcId="{9722DF3F-49FA-4008-8777-3B1BFC06E1C5}" destId="{3C2CC0C7-D13D-47BA-AFFA-19AB99764C49}" srcOrd="0" destOrd="0" presId="urn:microsoft.com/office/officeart/2008/layout/NameandTitleOrganizationalChart"/>
    <dgm:cxn modelId="{B6C178FA-7374-4483-B986-99F9E664CD25}" type="presParOf" srcId="{9722DF3F-49FA-4008-8777-3B1BFC06E1C5}" destId="{460F8BAA-1341-409D-B9AE-46AF2CE627A9}" srcOrd="1" destOrd="0" presId="urn:microsoft.com/office/officeart/2008/layout/NameandTitleOrganizationalChart"/>
    <dgm:cxn modelId="{DF941CC5-2E19-4468-B1B6-603070B174D2}" type="presParOf" srcId="{9722DF3F-49FA-4008-8777-3B1BFC06E1C5}" destId="{44512AB8-192C-40B9-9780-2E258A7A765D}" srcOrd="2" destOrd="0" presId="urn:microsoft.com/office/officeart/2008/layout/NameandTitleOrganizationalChart"/>
    <dgm:cxn modelId="{19B2F607-DDF0-43EB-9728-AA72F03AB6ED}" type="presParOf" srcId="{7A46E93A-3E79-4E2A-9B87-E736DCBDB324}" destId="{234DF60D-23A3-4427-B031-5189B75EB69E}" srcOrd="1" destOrd="0" presId="urn:microsoft.com/office/officeart/2008/layout/NameandTitleOrganizationalChart"/>
    <dgm:cxn modelId="{F1CB39A4-A8C1-44B2-9BA2-F68F4132F900}" type="presParOf" srcId="{7A46E93A-3E79-4E2A-9B87-E736DCBDB324}" destId="{20DEF9B8-CE04-4506-A79B-3AC5F7E4870E}" srcOrd="2" destOrd="0" presId="urn:microsoft.com/office/officeart/2008/layout/NameandTitleOrganizationalChart"/>
    <dgm:cxn modelId="{C9712BC2-CE39-4ADD-B346-C7C750E8DC90}" type="presParOf" srcId="{500C5261-8626-4558-8AC4-1D3298207811}" destId="{3FBFEA47-82DF-49EE-826F-88041CC764AA}" srcOrd="4" destOrd="0" presId="urn:microsoft.com/office/officeart/2008/layout/NameandTitleOrganizationalChart"/>
    <dgm:cxn modelId="{C7F66271-97C5-4E74-9D3E-12BACCD02856}" type="presParOf" srcId="{500C5261-8626-4558-8AC4-1D3298207811}" destId="{211F61A9-A20E-4D4D-9C79-66B0E12E8856}" srcOrd="5" destOrd="0" presId="urn:microsoft.com/office/officeart/2008/layout/NameandTitleOrganizationalChart"/>
    <dgm:cxn modelId="{AEB55FD0-78D5-4EFF-9F81-B3559C550D69}" type="presParOf" srcId="{211F61A9-A20E-4D4D-9C79-66B0E12E8856}" destId="{F896C109-1837-4CBB-938B-1609079EBD46}" srcOrd="0" destOrd="0" presId="urn:microsoft.com/office/officeart/2008/layout/NameandTitleOrganizationalChart"/>
    <dgm:cxn modelId="{B6B6B1D9-4D83-445B-AE53-7DF7F416D799}" type="presParOf" srcId="{F896C109-1837-4CBB-938B-1609079EBD46}" destId="{08770E7F-944D-426C-B4A3-D2D5EA1AD322}" srcOrd="0" destOrd="0" presId="urn:microsoft.com/office/officeart/2008/layout/NameandTitleOrganizationalChart"/>
    <dgm:cxn modelId="{82CB72BE-569A-4BE7-85D9-27BFC35C0AEB}" type="presParOf" srcId="{F896C109-1837-4CBB-938B-1609079EBD46}" destId="{2B7B12D5-3012-4487-9779-0786F95B3FC2}" srcOrd="1" destOrd="0" presId="urn:microsoft.com/office/officeart/2008/layout/NameandTitleOrganizationalChart"/>
    <dgm:cxn modelId="{0DA88190-081B-4DD8-BADF-8E47E3167182}" type="presParOf" srcId="{F896C109-1837-4CBB-938B-1609079EBD46}" destId="{9A417432-0430-4559-813D-EC3B973D38C1}" srcOrd="2" destOrd="0" presId="urn:microsoft.com/office/officeart/2008/layout/NameandTitleOrganizationalChart"/>
    <dgm:cxn modelId="{1B9F8FFB-72A6-49B5-8FF8-269282624DA2}" type="presParOf" srcId="{211F61A9-A20E-4D4D-9C79-66B0E12E8856}" destId="{3A123029-4968-433B-88C4-B26F3551A580}" srcOrd="1" destOrd="0" presId="urn:microsoft.com/office/officeart/2008/layout/NameandTitleOrganizationalChart"/>
    <dgm:cxn modelId="{67B7865B-5889-402B-BF31-76D7C26AD77D}" type="presParOf" srcId="{211F61A9-A20E-4D4D-9C79-66B0E12E8856}" destId="{D8460326-8519-4573-866D-BC547AC716D3}" srcOrd="2" destOrd="0" presId="urn:microsoft.com/office/officeart/2008/layout/NameandTitleOrganizationalChart"/>
    <dgm:cxn modelId="{54557F2B-9737-43D1-A1A9-D4B01843EF41}" type="presParOf" srcId="{500C5261-8626-4558-8AC4-1D3298207811}" destId="{5DC27A86-5CA6-4441-AC0F-A3262D600686}" srcOrd="6" destOrd="0" presId="urn:microsoft.com/office/officeart/2008/layout/NameandTitleOrganizationalChart"/>
    <dgm:cxn modelId="{4CC7FB16-674E-428B-8D27-777DEEF48D5D}" type="presParOf" srcId="{500C5261-8626-4558-8AC4-1D3298207811}" destId="{939B3E75-5558-4CC1-9C86-33CCEAA609CF}" srcOrd="7" destOrd="0" presId="urn:microsoft.com/office/officeart/2008/layout/NameandTitleOrganizationalChart"/>
    <dgm:cxn modelId="{E37949DA-389A-4692-AB88-427664AB77AC}" type="presParOf" srcId="{939B3E75-5558-4CC1-9C86-33CCEAA609CF}" destId="{90E991F2-D23D-430D-A181-541B4AB61F55}" srcOrd="0" destOrd="0" presId="urn:microsoft.com/office/officeart/2008/layout/NameandTitleOrganizationalChart"/>
    <dgm:cxn modelId="{DCE98127-6175-41B0-A884-9DBDA9384D27}" type="presParOf" srcId="{90E991F2-D23D-430D-A181-541B4AB61F55}" destId="{A2CDEB59-0188-4E38-ABDB-3ACEC76A4027}" srcOrd="0" destOrd="0" presId="urn:microsoft.com/office/officeart/2008/layout/NameandTitleOrganizationalChart"/>
    <dgm:cxn modelId="{E1A98163-7110-405F-BA55-31FBD5EABEEE}" type="presParOf" srcId="{90E991F2-D23D-430D-A181-541B4AB61F55}" destId="{47443B82-E556-41F8-BE25-01E366463C5C}" srcOrd="1" destOrd="0" presId="urn:microsoft.com/office/officeart/2008/layout/NameandTitleOrganizationalChart"/>
    <dgm:cxn modelId="{3E564EE4-1483-487A-A902-9D4C577623A9}" type="presParOf" srcId="{90E991F2-D23D-430D-A181-541B4AB61F55}" destId="{95725EE4-0C85-412E-AE96-BABC1450F624}" srcOrd="2" destOrd="0" presId="urn:microsoft.com/office/officeart/2008/layout/NameandTitleOrganizationalChart"/>
    <dgm:cxn modelId="{044BF7C2-DB57-4824-90EA-3244563B86C5}" type="presParOf" srcId="{939B3E75-5558-4CC1-9C86-33CCEAA609CF}" destId="{F9816EDD-4621-4D16-A7A6-E70AF9809693}" srcOrd="1" destOrd="0" presId="urn:microsoft.com/office/officeart/2008/layout/NameandTitleOrganizationalChart"/>
    <dgm:cxn modelId="{15EEF05F-E42E-41D2-A283-34BC665BCF88}" type="presParOf" srcId="{939B3E75-5558-4CC1-9C86-33CCEAA609CF}" destId="{A15C96B9-BE1D-49C4-8384-335822D32BEA}" srcOrd="2" destOrd="0" presId="urn:microsoft.com/office/officeart/2008/layout/NameandTitleOrganizationalChart"/>
    <dgm:cxn modelId="{4820AD8D-DD7A-4FB0-8CA5-811466779320}" type="presParOf" srcId="{15B7036B-9257-460F-9696-3506C5990E4F}" destId="{6EDE1AB1-1792-4F00-B849-57AAD7C56FF6}" srcOrd="2" destOrd="0" presId="urn:microsoft.com/office/officeart/2008/layout/NameandTitleOrganizationalChart"/>
    <dgm:cxn modelId="{5ED5DAB6-FACB-4E4A-AD6F-84AA39343E49}" type="presParOf" srcId="{6EDE1AB1-1792-4F00-B849-57AAD7C56FF6}" destId="{93231BBC-827F-4622-9CC4-2C32810649D0}" srcOrd="0" destOrd="0" presId="urn:microsoft.com/office/officeart/2008/layout/NameandTitleOrganizationalChart"/>
    <dgm:cxn modelId="{6834CCBB-5040-4784-84E0-DD32D39E10E6}" type="presParOf" srcId="{6EDE1AB1-1792-4F00-B849-57AAD7C56FF6}" destId="{03FA8CF8-129E-45D6-AC66-AE1CE5236C5F}" srcOrd="1" destOrd="0" presId="urn:microsoft.com/office/officeart/2008/layout/NameandTitleOrganizationalChart"/>
    <dgm:cxn modelId="{7449AFFD-EDCC-4CEE-9AAC-90D30B10666B}" type="presParOf" srcId="{03FA8CF8-129E-45D6-AC66-AE1CE5236C5F}" destId="{D2549127-632A-469B-AE05-E4BC803D232C}" srcOrd="0" destOrd="0" presId="urn:microsoft.com/office/officeart/2008/layout/NameandTitleOrganizationalChart"/>
    <dgm:cxn modelId="{53BAAA11-E58A-459F-AD92-6A28AA5F65AE}" type="presParOf" srcId="{D2549127-632A-469B-AE05-E4BC803D232C}" destId="{15FD8B27-91FD-43EE-B935-93BC422577FE}" srcOrd="0" destOrd="0" presId="urn:microsoft.com/office/officeart/2008/layout/NameandTitleOrganizationalChart"/>
    <dgm:cxn modelId="{857E4F52-60FD-47E5-8AB0-B1F0CC6AE454}" type="presParOf" srcId="{D2549127-632A-469B-AE05-E4BC803D232C}" destId="{6FD709F1-4720-445F-ACC8-1DF27CF6F9D7}" srcOrd="1" destOrd="0" presId="urn:microsoft.com/office/officeart/2008/layout/NameandTitleOrganizationalChart"/>
    <dgm:cxn modelId="{536A5FB7-15CE-45BE-B34D-6400085698E7}" type="presParOf" srcId="{D2549127-632A-469B-AE05-E4BC803D232C}" destId="{9DD21043-D9D6-41D2-8145-F97D1E4E4AB2}" srcOrd="2" destOrd="0" presId="urn:microsoft.com/office/officeart/2008/layout/NameandTitleOrganizationalChart"/>
    <dgm:cxn modelId="{618B99C9-A153-46B7-A922-F43E09E696DD}" type="presParOf" srcId="{03FA8CF8-129E-45D6-AC66-AE1CE5236C5F}" destId="{D593FCCD-0876-4375-93F2-C1103B32542C}" srcOrd="1" destOrd="0" presId="urn:microsoft.com/office/officeart/2008/layout/NameandTitleOrganizationalChart"/>
    <dgm:cxn modelId="{E0B89ABE-0BD0-4062-9D48-B519A34003C7}" type="presParOf" srcId="{03FA8CF8-129E-45D6-AC66-AE1CE5236C5F}" destId="{5DE03CDD-4106-4A6C-B074-9DCD9444BB7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31BBC-827F-4622-9CC4-2C32810649D0}">
      <dsp:nvSpPr>
        <dsp:cNvPr id="0" name=""/>
        <dsp:cNvSpPr/>
      </dsp:nvSpPr>
      <dsp:spPr>
        <a:xfrm>
          <a:off x="5814323" y="2060860"/>
          <a:ext cx="165097" cy="1301073"/>
        </a:xfrm>
        <a:custGeom>
          <a:avLst/>
          <a:gdLst/>
          <a:ahLst/>
          <a:cxnLst/>
          <a:rect l="0" t="0" r="0" b="0"/>
          <a:pathLst>
            <a:path>
              <a:moveTo>
                <a:pt x="165097" y="0"/>
              </a:moveTo>
              <a:lnTo>
                <a:pt x="165097" y="1301073"/>
              </a:lnTo>
              <a:lnTo>
                <a:pt x="0" y="13010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27A86-5CA6-4441-AC0F-A3262D600686}">
      <dsp:nvSpPr>
        <dsp:cNvPr id="0" name=""/>
        <dsp:cNvSpPr/>
      </dsp:nvSpPr>
      <dsp:spPr>
        <a:xfrm>
          <a:off x="5979421" y="2060860"/>
          <a:ext cx="4692112" cy="2602147"/>
        </a:xfrm>
        <a:custGeom>
          <a:avLst/>
          <a:gdLst/>
          <a:ahLst/>
          <a:cxnLst/>
          <a:rect l="0" t="0" r="0" b="0"/>
          <a:pathLst>
            <a:path>
              <a:moveTo>
                <a:pt x="0" y="0"/>
              </a:moveTo>
              <a:lnTo>
                <a:pt x="0" y="2320472"/>
              </a:lnTo>
              <a:lnTo>
                <a:pt x="4692112" y="2320472"/>
              </a:lnTo>
              <a:lnTo>
                <a:pt x="4692112" y="26021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BFEA47-82DF-49EE-826F-88041CC764AA}">
      <dsp:nvSpPr>
        <dsp:cNvPr id="0" name=""/>
        <dsp:cNvSpPr/>
      </dsp:nvSpPr>
      <dsp:spPr>
        <a:xfrm>
          <a:off x="5979421" y="2060860"/>
          <a:ext cx="1564037" cy="2602147"/>
        </a:xfrm>
        <a:custGeom>
          <a:avLst/>
          <a:gdLst/>
          <a:ahLst/>
          <a:cxnLst/>
          <a:rect l="0" t="0" r="0" b="0"/>
          <a:pathLst>
            <a:path>
              <a:moveTo>
                <a:pt x="0" y="0"/>
              </a:moveTo>
              <a:lnTo>
                <a:pt x="0" y="2320472"/>
              </a:lnTo>
              <a:lnTo>
                <a:pt x="1564037" y="2320472"/>
              </a:lnTo>
              <a:lnTo>
                <a:pt x="1564037" y="26021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E02CB1-42EB-40F0-9364-B7F50588F6AB}">
      <dsp:nvSpPr>
        <dsp:cNvPr id="0" name=""/>
        <dsp:cNvSpPr/>
      </dsp:nvSpPr>
      <dsp:spPr>
        <a:xfrm>
          <a:off x="4415383" y="2060860"/>
          <a:ext cx="1564037" cy="2602147"/>
        </a:xfrm>
        <a:custGeom>
          <a:avLst/>
          <a:gdLst/>
          <a:ahLst/>
          <a:cxnLst/>
          <a:rect l="0" t="0" r="0" b="0"/>
          <a:pathLst>
            <a:path>
              <a:moveTo>
                <a:pt x="1564037" y="0"/>
              </a:moveTo>
              <a:lnTo>
                <a:pt x="1564037" y="2320472"/>
              </a:lnTo>
              <a:lnTo>
                <a:pt x="0" y="2320472"/>
              </a:lnTo>
              <a:lnTo>
                <a:pt x="0" y="26021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A544E-D855-45B5-B82E-953CCA5365FC}">
      <dsp:nvSpPr>
        <dsp:cNvPr id="0" name=""/>
        <dsp:cNvSpPr/>
      </dsp:nvSpPr>
      <dsp:spPr>
        <a:xfrm>
          <a:off x="1287308" y="2060860"/>
          <a:ext cx="4692112" cy="2602147"/>
        </a:xfrm>
        <a:custGeom>
          <a:avLst/>
          <a:gdLst/>
          <a:ahLst/>
          <a:cxnLst/>
          <a:rect l="0" t="0" r="0" b="0"/>
          <a:pathLst>
            <a:path>
              <a:moveTo>
                <a:pt x="4692112" y="0"/>
              </a:moveTo>
              <a:lnTo>
                <a:pt x="4692112" y="2320472"/>
              </a:lnTo>
              <a:lnTo>
                <a:pt x="0" y="2320472"/>
              </a:lnTo>
              <a:lnTo>
                <a:pt x="0" y="26021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ABBB1-769F-4EE3-A9E6-695C000EB93D}">
      <dsp:nvSpPr>
        <dsp:cNvPr id="0" name=""/>
        <dsp:cNvSpPr/>
      </dsp:nvSpPr>
      <dsp:spPr>
        <a:xfrm>
          <a:off x="4813637" y="853678"/>
          <a:ext cx="2331566" cy="1207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0347" numCol="1" spcCol="1270" anchor="ctr" anchorCtr="0">
          <a:noAutofit/>
        </a:bodyPr>
        <a:lstStyle/>
        <a:p>
          <a:pPr lvl="0" algn="ctr" defTabSz="1244600">
            <a:lnSpc>
              <a:spcPct val="90000"/>
            </a:lnSpc>
            <a:spcBef>
              <a:spcPct val="0"/>
            </a:spcBef>
            <a:spcAft>
              <a:spcPct val="35000"/>
            </a:spcAft>
          </a:pPr>
          <a:r>
            <a:rPr lang="ar-DZ" sz="2800" b="1" kern="1200" dirty="0" smtClean="0">
              <a:solidFill>
                <a:schemeClr val="tx1"/>
              </a:solidFill>
            </a:rPr>
            <a:t>أنواع الرسائل الادارية</a:t>
          </a:r>
          <a:endParaRPr lang="fr-FR" sz="2800" b="1" kern="1200" dirty="0">
            <a:solidFill>
              <a:schemeClr val="tx1"/>
            </a:solidFill>
          </a:endParaRPr>
        </a:p>
      </dsp:txBody>
      <dsp:txXfrm>
        <a:off x="4813637" y="853678"/>
        <a:ext cx="2331566" cy="1207182"/>
      </dsp:txXfrm>
    </dsp:sp>
    <dsp:sp modelId="{546C9537-CDD0-4DFF-A5EB-E62EE4778AFF}">
      <dsp:nvSpPr>
        <dsp:cNvPr id="0" name=""/>
        <dsp:cNvSpPr/>
      </dsp:nvSpPr>
      <dsp:spPr>
        <a:xfrm>
          <a:off x="5279951" y="1792597"/>
          <a:ext cx="2098410" cy="40239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endParaRPr lang="fr-FR" sz="2700" kern="1200"/>
        </a:p>
      </dsp:txBody>
      <dsp:txXfrm>
        <a:off x="5279951" y="1792597"/>
        <a:ext cx="2098410" cy="402394"/>
      </dsp:txXfrm>
    </dsp:sp>
    <dsp:sp modelId="{E9A48995-3AE3-4AB3-854C-E90F5DC67F76}">
      <dsp:nvSpPr>
        <dsp:cNvPr id="0" name=""/>
        <dsp:cNvSpPr/>
      </dsp:nvSpPr>
      <dsp:spPr>
        <a:xfrm>
          <a:off x="121524" y="4663008"/>
          <a:ext cx="2331566" cy="1207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0347" numCol="1" spcCol="1270" anchor="ctr" anchorCtr="0">
          <a:noAutofit/>
        </a:bodyPr>
        <a:lstStyle/>
        <a:p>
          <a:pPr lvl="0" algn="ctr" defTabSz="1244600">
            <a:lnSpc>
              <a:spcPct val="90000"/>
            </a:lnSpc>
            <a:spcBef>
              <a:spcPct val="0"/>
            </a:spcBef>
            <a:spcAft>
              <a:spcPct val="35000"/>
            </a:spcAft>
          </a:pPr>
          <a:r>
            <a:rPr lang="ar-DZ" sz="2800" kern="1200" dirty="0" smtClean="0">
              <a:solidFill>
                <a:schemeClr val="tx1"/>
              </a:solidFill>
            </a:rPr>
            <a:t>المذكرة</a:t>
          </a:r>
          <a:endParaRPr lang="fr-FR" sz="2800" kern="1200" dirty="0">
            <a:solidFill>
              <a:schemeClr val="tx1"/>
            </a:solidFill>
          </a:endParaRPr>
        </a:p>
      </dsp:txBody>
      <dsp:txXfrm>
        <a:off x="121524" y="4663008"/>
        <a:ext cx="2331566" cy="1207182"/>
      </dsp:txXfrm>
    </dsp:sp>
    <dsp:sp modelId="{4D235C19-5644-453B-B58E-082C263CBC4D}">
      <dsp:nvSpPr>
        <dsp:cNvPr id="0" name=""/>
        <dsp:cNvSpPr/>
      </dsp:nvSpPr>
      <dsp:spPr>
        <a:xfrm>
          <a:off x="587838" y="5601927"/>
          <a:ext cx="2098410" cy="40239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endParaRPr lang="fr-FR" sz="2700" kern="1200"/>
        </a:p>
      </dsp:txBody>
      <dsp:txXfrm>
        <a:off x="587838" y="5601927"/>
        <a:ext cx="2098410" cy="402394"/>
      </dsp:txXfrm>
    </dsp:sp>
    <dsp:sp modelId="{3C2CC0C7-D13D-47BA-AFFA-19AB99764C49}">
      <dsp:nvSpPr>
        <dsp:cNvPr id="0" name=""/>
        <dsp:cNvSpPr/>
      </dsp:nvSpPr>
      <dsp:spPr>
        <a:xfrm>
          <a:off x="3249600" y="4663008"/>
          <a:ext cx="2331566" cy="1207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0347" numCol="1" spcCol="1270" anchor="ctr" anchorCtr="0">
          <a:noAutofit/>
        </a:bodyPr>
        <a:lstStyle/>
        <a:p>
          <a:pPr lvl="0" algn="ctr" defTabSz="1244600">
            <a:lnSpc>
              <a:spcPct val="90000"/>
            </a:lnSpc>
            <a:spcBef>
              <a:spcPct val="0"/>
            </a:spcBef>
            <a:spcAft>
              <a:spcPct val="35000"/>
            </a:spcAft>
          </a:pPr>
          <a:r>
            <a:rPr lang="ar-DZ" sz="2800" kern="1200" dirty="0" smtClean="0">
              <a:solidFill>
                <a:schemeClr val="tx1"/>
              </a:solidFill>
            </a:rPr>
            <a:t>الاعلان</a:t>
          </a:r>
          <a:endParaRPr lang="fr-FR" sz="2800" kern="1200" dirty="0">
            <a:solidFill>
              <a:schemeClr val="tx1"/>
            </a:solidFill>
          </a:endParaRPr>
        </a:p>
      </dsp:txBody>
      <dsp:txXfrm>
        <a:off x="3249600" y="4663008"/>
        <a:ext cx="2331566" cy="1207182"/>
      </dsp:txXfrm>
    </dsp:sp>
    <dsp:sp modelId="{460F8BAA-1341-409D-B9AE-46AF2CE627A9}">
      <dsp:nvSpPr>
        <dsp:cNvPr id="0" name=""/>
        <dsp:cNvSpPr/>
      </dsp:nvSpPr>
      <dsp:spPr>
        <a:xfrm>
          <a:off x="3715913" y="5601927"/>
          <a:ext cx="2098410" cy="40239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endParaRPr lang="fr-FR" sz="2700" kern="1200"/>
        </a:p>
      </dsp:txBody>
      <dsp:txXfrm>
        <a:off x="3715913" y="5601927"/>
        <a:ext cx="2098410" cy="402394"/>
      </dsp:txXfrm>
    </dsp:sp>
    <dsp:sp modelId="{08770E7F-944D-426C-B4A3-D2D5EA1AD322}">
      <dsp:nvSpPr>
        <dsp:cNvPr id="0" name=""/>
        <dsp:cNvSpPr/>
      </dsp:nvSpPr>
      <dsp:spPr>
        <a:xfrm>
          <a:off x="6377675" y="4663008"/>
          <a:ext cx="2331566" cy="1207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0347" numCol="1" spcCol="1270" anchor="ctr" anchorCtr="0">
          <a:noAutofit/>
        </a:bodyPr>
        <a:lstStyle/>
        <a:p>
          <a:pPr lvl="0" algn="ctr" defTabSz="1244600">
            <a:lnSpc>
              <a:spcPct val="90000"/>
            </a:lnSpc>
            <a:spcBef>
              <a:spcPct val="0"/>
            </a:spcBef>
            <a:spcAft>
              <a:spcPct val="35000"/>
            </a:spcAft>
          </a:pPr>
          <a:r>
            <a:rPr lang="ar-DZ" sz="2800" kern="1200" dirty="0" smtClean="0">
              <a:solidFill>
                <a:schemeClr val="tx1"/>
              </a:solidFill>
            </a:rPr>
            <a:t>التعليمة </a:t>
          </a:r>
          <a:endParaRPr lang="fr-FR" sz="2800" kern="1200" dirty="0">
            <a:solidFill>
              <a:schemeClr val="tx1"/>
            </a:solidFill>
          </a:endParaRPr>
        </a:p>
      </dsp:txBody>
      <dsp:txXfrm>
        <a:off x="6377675" y="4663008"/>
        <a:ext cx="2331566" cy="1207182"/>
      </dsp:txXfrm>
    </dsp:sp>
    <dsp:sp modelId="{2B7B12D5-3012-4487-9779-0786F95B3FC2}">
      <dsp:nvSpPr>
        <dsp:cNvPr id="0" name=""/>
        <dsp:cNvSpPr/>
      </dsp:nvSpPr>
      <dsp:spPr>
        <a:xfrm>
          <a:off x="6843988" y="5601927"/>
          <a:ext cx="2098410" cy="40239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endParaRPr lang="fr-FR" sz="2700" kern="1200"/>
        </a:p>
      </dsp:txBody>
      <dsp:txXfrm>
        <a:off x="6843988" y="5601927"/>
        <a:ext cx="2098410" cy="402394"/>
      </dsp:txXfrm>
    </dsp:sp>
    <dsp:sp modelId="{A2CDEB59-0188-4E38-ABDB-3ACEC76A4027}">
      <dsp:nvSpPr>
        <dsp:cNvPr id="0" name=""/>
        <dsp:cNvSpPr/>
      </dsp:nvSpPr>
      <dsp:spPr>
        <a:xfrm>
          <a:off x="9505750" y="4663008"/>
          <a:ext cx="2331566" cy="1207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0347" numCol="1" spcCol="1270" anchor="ctr" anchorCtr="0">
          <a:noAutofit/>
        </a:bodyPr>
        <a:lstStyle/>
        <a:p>
          <a:pPr lvl="0" algn="ctr" defTabSz="1244600">
            <a:lnSpc>
              <a:spcPct val="90000"/>
            </a:lnSpc>
            <a:spcBef>
              <a:spcPct val="0"/>
            </a:spcBef>
            <a:spcAft>
              <a:spcPct val="35000"/>
            </a:spcAft>
          </a:pPr>
          <a:r>
            <a:rPr lang="ar-DZ" sz="2800" kern="1200" dirty="0" smtClean="0">
              <a:solidFill>
                <a:schemeClr val="tx1"/>
              </a:solidFill>
            </a:rPr>
            <a:t>المنشور</a:t>
          </a:r>
          <a:endParaRPr lang="fr-FR" sz="2800" kern="1200" dirty="0">
            <a:solidFill>
              <a:schemeClr val="tx1"/>
            </a:solidFill>
          </a:endParaRPr>
        </a:p>
      </dsp:txBody>
      <dsp:txXfrm>
        <a:off x="9505750" y="4663008"/>
        <a:ext cx="2331566" cy="1207182"/>
      </dsp:txXfrm>
    </dsp:sp>
    <dsp:sp modelId="{47443B82-E556-41F8-BE25-01E366463C5C}">
      <dsp:nvSpPr>
        <dsp:cNvPr id="0" name=""/>
        <dsp:cNvSpPr/>
      </dsp:nvSpPr>
      <dsp:spPr>
        <a:xfrm>
          <a:off x="9972063" y="5601927"/>
          <a:ext cx="2098410" cy="40239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endParaRPr lang="fr-FR" sz="2700" kern="1200"/>
        </a:p>
      </dsp:txBody>
      <dsp:txXfrm>
        <a:off x="9972063" y="5601927"/>
        <a:ext cx="2098410" cy="402394"/>
      </dsp:txXfrm>
    </dsp:sp>
    <dsp:sp modelId="{15FD8B27-91FD-43EE-B935-93BC422577FE}">
      <dsp:nvSpPr>
        <dsp:cNvPr id="0" name=""/>
        <dsp:cNvSpPr/>
      </dsp:nvSpPr>
      <dsp:spPr>
        <a:xfrm>
          <a:off x="2392679" y="2758343"/>
          <a:ext cx="3421644" cy="1207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0347" numCol="1" spcCol="1270" anchor="ctr" anchorCtr="0">
          <a:noAutofit/>
        </a:bodyPr>
        <a:lstStyle/>
        <a:p>
          <a:pPr lvl="0" algn="ctr" defTabSz="1244600">
            <a:lnSpc>
              <a:spcPct val="90000"/>
            </a:lnSpc>
            <a:spcBef>
              <a:spcPct val="0"/>
            </a:spcBef>
            <a:spcAft>
              <a:spcPct val="35000"/>
            </a:spcAft>
          </a:pPr>
          <a:r>
            <a:rPr lang="ar-DZ" sz="2800" b="1" kern="1200" dirty="0" smtClean="0">
              <a:solidFill>
                <a:schemeClr val="tx1"/>
              </a:solidFill>
            </a:rPr>
            <a:t>وثائق إدارية غير الرسالة</a:t>
          </a:r>
          <a:endParaRPr lang="fr-FR" sz="2800" kern="1200" dirty="0">
            <a:solidFill>
              <a:schemeClr val="tx1"/>
            </a:solidFill>
          </a:endParaRPr>
        </a:p>
      </dsp:txBody>
      <dsp:txXfrm>
        <a:off x="2392679" y="2758343"/>
        <a:ext cx="3421644" cy="1207182"/>
      </dsp:txXfrm>
    </dsp:sp>
    <dsp:sp modelId="{6FD709F1-4720-445F-ACC8-1DF27CF6F9D7}">
      <dsp:nvSpPr>
        <dsp:cNvPr id="0" name=""/>
        <dsp:cNvSpPr/>
      </dsp:nvSpPr>
      <dsp:spPr>
        <a:xfrm>
          <a:off x="3404031" y="3697262"/>
          <a:ext cx="2098410" cy="40239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r" defTabSz="1200150">
            <a:lnSpc>
              <a:spcPct val="90000"/>
            </a:lnSpc>
            <a:spcBef>
              <a:spcPct val="0"/>
            </a:spcBef>
            <a:spcAft>
              <a:spcPct val="35000"/>
            </a:spcAft>
          </a:pPr>
          <a:endParaRPr lang="fr-FR" sz="2700" kern="1200"/>
        </a:p>
      </dsp:txBody>
      <dsp:txXfrm>
        <a:off x="3404031" y="3697262"/>
        <a:ext cx="2098410" cy="40239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154229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66606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01417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154905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6126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162621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4117502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98984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262577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AE8BDEA-63B3-4C31-B4CA-1530C40385E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265508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AE8BDEA-63B3-4C31-B4CA-1530C40385E0}" type="datetimeFigureOut">
              <a:rPr lang="fr-FR" smtClean="0"/>
              <a:t>15/11/2023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163267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AE8BDEA-63B3-4C31-B4CA-1530C40385E0}" type="datetimeFigureOut">
              <a:rPr lang="fr-FR" smtClean="0"/>
              <a:t>15/11/2023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167788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AE8BDEA-63B3-4C31-B4CA-1530C40385E0}" type="datetimeFigureOut">
              <a:rPr lang="fr-FR" smtClean="0"/>
              <a:t>15/11/2023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199414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8BDEA-63B3-4C31-B4CA-1530C40385E0}" type="datetimeFigureOut">
              <a:rPr lang="fr-FR" smtClean="0"/>
              <a:t>15/11/2023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423076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AE8BDEA-63B3-4C31-B4CA-1530C40385E0}" type="datetimeFigureOut">
              <a:rPr lang="fr-FR" smtClean="0"/>
              <a:t>15/11/2023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403422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AE8BDEA-63B3-4C31-B4CA-1530C40385E0}" type="datetimeFigureOut">
              <a:rPr lang="fr-FR" smtClean="0"/>
              <a:t>15/11/2023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1D0F65-F212-43AA-AF60-3B49A3B36E75}" type="slidenum">
              <a:rPr lang="fr-FR" smtClean="0"/>
              <a:t>‹N°›</a:t>
            </a:fld>
            <a:endParaRPr lang="fr-FR"/>
          </a:p>
        </p:txBody>
      </p:sp>
    </p:spTree>
    <p:extLst>
      <p:ext uri="{BB962C8B-B14F-4D97-AF65-F5344CB8AC3E}">
        <p14:creationId xmlns:p14="http://schemas.microsoft.com/office/powerpoint/2010/main" val="38732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E8BDEA-63B3-4C31-B4CA-1530C40385E0}" type="datetimeFigureOut">
              <a:rPr lang="fr-FR" smtClean="0"/>
              <a:t>15/11/2023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1D0F65-F212-43AA-AF60-3B49A3B36E75}" type="slidenum">
              <a:rPr lang="fr-FR" smtClean="0"/>
              <a:t>‹N°›</a:t>
            </a:fld>
            <a:endParaRPr lang="fr-FR"/>
          </a:p>
        </p:txBody>
      </p:sp>
    </p:spTree>
    <p:extLst>
      <p:ext uri="{BB962C8B-B14F-4D97-AF65-F5344CB8AC3E}">
        <p14:creationId xmlns:p14="http://schemas.microsoft.com/office/powerpoint/2010/main" val="32901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23252" y="4619469"/>
            <a:ext cx="9144000" cy="738142"/>
          </a:xfrm>
        </p:spPr>
        <p:txBody>
          <a:bodyPr/>
          <a:lstStyle/>
          <a:p>
            <a:pPr algn="ctr"/>
            <a:r>
              <a:rPr lang="ar-DZ" b="1" dirty="0" smtClean="0"/>
              <a:t>د/ وفاء رايس</a:t>
            </a:r>
            <a:endParaRPr lang="fr-FR" b="1" dirty="0"/>
          </a:p>
        </p:txBody>
      </p:sp>
      <p:sp>
        <p:nvSpPr>
          <p:cNvPr id="4" name="Rectangle 3"/>
          <p:cNvSpPr/>
          <p:nvPr/>
        </p:nvSpPr>
        <p:spPr>
          <a:xfrm>
            <a:off x="5595252" y="333709"/>
            <a:ext cx="3504486" cy="769441"/>
          </a:xfrm>
          <a:prstGeom prst="rect">
            <a:avLst/>
          </a:prstGeom>
        </p:spPr>
        <p:txBody>
          <a:bodyPr wrap="none">
            <a:spAutoFit/>
          </a:bodyPr>
          <a:lstStyle/>
          <a:p>
            <a:pPr algn="ctr" rtl="1"/>
            <a:r>
              <a:rPr lang="ar-DZ" sz="4400" dirty="0" smtClean="0"/>
              <a:t>المحاضرة السادسة</a:t>
            </a:r>
            <a:endParaRPr lang="ar-DZ" sz="4400" dirty="0"/>
          </a:p>
        </p:txBody>
      </p:sp>
      <p:sp>
        <p:nvSpPr>
          <p:cNvPr id="5" name="Rectangle 4"/>
          <p:cNvSpPr/>
          <p:nvPr/>
        </p:nvSpPr>
        <p:spPr>
          <a:xfrm>
            <a:off x="2779132" y="2188266"/>
            <a:ext cx="8856913" cy="923330"/>
          </a:xfrm>
          <a:prstGeom prst="rect">
            <a:avLst/>
          </a:prstGeom>
        </p:spPr>
        <p:txBody>
          <a:bodyPr wrap="none">
            <a:spAutoFit/>
          </a:bodyPr>
          <a:lstStyle/>
          <a:p>
            <a:pPr algn="ctr" rtl="1"/>
            <a:r>
              <a:rPr lang="ar-DZ" sz="5400" dirty="0" smtClean="0"/>
              <a:t>مقياس الاتصال والتحرير الاداري</a:t>
            </a:r>
            <a:endParaRPr lang="fr-FR" sz="5400" dirty="0"/>
          </a:p>
        </p:txBody>
      </p:sp>
    </p:spTree>
    <p:extLst>
      <p:ext uri="{BB962C8B-B14F-4D97-AF65-F5344CB8AC3E}">
        <p14:creationId xmlns:p14="http://schemas.microsoft.com/office/powerpoint/2010/main" val="2772486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 y="-49695"/>
            <a:ext cx="12192000" cy="6858000"/>
          </a:xfrm>
          <a:prstGeom prst="rect">
            <a:avLst/>
          </a:prstGeom>
        </p:spPr>
      </p:pic>
    </p:spTree>
    <p:extLst>
      <p:ext uri="{BB962C8B-B14F-4D97-AF65-F5344CB8AC3E}">
        <p14:creationId xmlns:p14="http://schemas.microsoft.com/office/powerpoint/2010/main" val="2700336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2141637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0"/>
            <a:ext cx="8596668" cy="734096"/>
          </a:xfrm>
        </p:spPr>
        <p:txBody>
          <a:bodyPr/>
          <a:lstStyle/>
          <a:p>
            <a:pPr algn="ctr" rtl="1"/>
            <a:r>
              <a:rPr lang="ar-DZ" dirty="0" smtClean="0"/>
              <a:t>التعليمة</a:t>
            </a:r>
            <a:endParaRPr lang="fr-FR" dirty="0"/>
          </a:p>
        </p:txBody>
      </p:sp>
      <p:sp>
        <p:nvSpPr>
          <p:cNvPr id="3" name="Espace réservé du contenu 2"/>
          <p:cNvSpPr>
            <a:spLocks noGrp="1"/>
          </p:cNvSpPr>
          <p:nvPr>
            <p:ph idx="1"/>
          </p:nvPr>
        </p:nvSpPr>
        <p:spPr>
          <a:xfrm>
            <a:off x="0" y="940158"/>
            <a:ext cx="9274002" cy="5917841"/>
          </a:xfrm>
        </p:spPr>
        <p:txBody>
          <a:bodyPr/>
          <a:lstStyle/>
          <a:p>
            <a:pPr algn="r" rtl="1"/>
            <a:r>
              <a:rPr lang="ar-DZ" dirty="0"/>
              <a:t/>
            </a:r>
            <a:br>
              <a:rPr lang="ar-DZ" dirty="0"/>
            </a:br>
            <a:r>
              <a:rPr lang="ar-DZ" dirty="0" smtClean="0"/>
              <a:t>      </a:t>
            </a:r>
            <a:r>
              <a:rPr lang="ar-DZ" sz="3200" dirty="0" smtClean="0"/>
              <a:t>وثيقة </a:t>
            </a:r>
            <a:r>
              <a:rPr lang="ar-DZ" sz="3200" dirty="0"/>
              <a:t>إدارية داخلية تصدر من سلطة إدارية عليا، أي من الرئيس الإداري إلى </a:t>
            </a:r>
            <a:r>
              <a:rPr lang="ar-DZ" sz="3200" dirty="0" smtClean="0"/>
              <a:t>المرؤوسين.</a:t>
            </a:r>
          </a:p>
          <a:p>
            <a:pPr marL="0" indent="0" algn="r" rtl="1">
              <a:buNone/>
            </a:pPr>
            <a:r>
              <a:rPr lang="ar-DZ" sz="3200" dirty="0"/>
              <a:t> </a:t>
            </a:r>
          </a:p>
          <a:p>
            <a:pPr algn="ctr" rtl="1"/>
            <a:r>
              <a:rPr lang="ar-DZ" sz="3200" b="1" dirty="0" smtClean="0"/>
              <a:t> </a:t>
            </a:r>
            <a:r>
              <a:rPr lang="ar-DZ" sz="3200" b="1" dirty="0"/>
              <a:t>الهدف من تحريرها </a:t>
            </a:r>
            <a:r>
              <a:rPr lang="ar-DZ" sz="3200" b="1" dirty="0" smtClean="0"/>
              <a:t>:</a:t>
            </a:r>
            <a:endParaRPr lang="ar-DZ" sz="3200" dirty="0"/>
          </a:p>
          <a:p>
            <a:pPr algn="r" rtl="1"/>
            <a:r>
              <a:rPr lang="ar-DZ" sz="3200" dirty="0"/>
              <a:t>هو </a:t>
            </a:r>
            <a:r>
              <a:rPr lang="ar-DZ" sz="3200" dirty="0" smtClean="0"/>
              <a:t>إعطاء </a:t>
            </a:r>
            <a:r>
              <a:rPr lang="ar-DZ" sz="3200" dirty="0"/>
              <a:t>تعليمات وتوجيهات في </a:t>
            </a:r>
            <a:r>
              <a:rPr lang="ar-DZ" sz="3200" dirty="0" smtClean="0"/>
              <a:t>مجال </a:t>
            </a:r>
            <a:r>
              <a:rPr lang="ar-DZ" sz="3200" dirty="0"/>
              <a:t>من المجالات، ويتم نشرها على نطاق واسع في </a:t>
            </a:r>
            <a:r>
              <a:rPr lang="ar-DZ" sz="3200" dirty="0" smtClean="0"/>
              <a:t>المصالح </a:t>
            </a:r>
            <a:r>
              <a:rPr lang="ar-DZ" sz="3200" dirty="0"/>
              <a:t>المركزية أو المصالح الخارجية، </a:t>
            </a:r>
            <a:r>
              <a:rPr lang="ar-DZ" sz="3200" dirty="0" smtClean="0"/>
              <a:t>وتظل </a:t>
            </a:r>
            <a:r>
              <a:rPr lang="ar-DZ" sz="3200" dirty="0"/>
              <a:t>التعليمة سارية المفعول إلى حين </a:t>
            </a:r>
            <a:r>
              <a:rPr lang="ar-DZ" sz="3200" dirty="0" smtClean="0"/>
              <a:t>تعديليها </a:t>
            </a:r>
            <a:r>
              <a:rPr lang="ar-DZ" sz="3200" dirty="0"/>
              <a:t>أو </a:t>
            </a:r>
            <a:r>
              <a:rPr lang="ar-DZ" sz="3200" dirty="0" smtClean="0"/>
              <a:t>إلغائها </a:t>
            </a:r>
            <a:r>
              <a:rPr lang="ar-DZ" sz="3200" dirty="0"/>
              <a:t>. </a:t>
            </a:r>
          </a:p>
        </p:txBody>
      </p:sp>
    </p:spTree>
    <p:extLst>
      <p:ext uri="{BB962C8B-B14F-4D97-AF65-F5344CB8AC3E}">
        <p14:creationId xmlns:p14="http://schemas.microsoft.com/office/powerpoint/2010/main" val="183617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0"/>
            <a:ext cx="8596668" cy="708338"/>
          </a:xfrm>
        </p:spPr>
        <p:txBody>
          <a:bodyPr/>
          <a:lstStyle/>
          <a:p>
            <a:pPr algn="ctr" rtl="1"/>
            <a:r>
              <a:rPr lang="ar-DZ" b="1" dirty="0" smtClean="0"/>
              <a:t>أشكالها </a:t>
            </a:r>
            <a:r>
              <a:rPr lang="ar-DZ" b="1" dirty="0"/>
              <a:t>: </a:t>
            </a:r>
            <a:endParaRPr lang="fr-FR" dirty="0"/>
          </a:p>
        </p:txBody>
      </p:sp>
      <p:sp>
        <p:nvSpPr>
          <p:cNvPr id="3" name="Espace réservé du contenu 2"/>
          <p:cNvSpPr>
            <a:spLocks noGrp="1"/>
          </p:cNvSpPr>
          <p:nvPr>
            <p:ph idx="1"/>
          </p:nvPr>
        </p:nvSpPr>
        <p:spPr>
          <a:xfrm>
            <a:off x="677334" y="888643"/>
            <a:ext cx="8596668" cy="5152720"/>
          </a:xfrm>
        </p:spPr>
        <p:txBody>
          <a:bodyPr/>
          <a:lstStyle/>
          <a:p>
            <a:pPr algn="r" rtl="1">
              <a:lnSpc>
                <a:spcPct val="150000"/>
              </a:lnSpc>
            </a:pPr>
            <a:r>
              <a:rPr lang="ar-DZ" dirty="0" smtClean="0"/>
              <a:t>- </a:t>
            </a:r>
            <a:r>
              <a:rPr lang="ar-DZ" sz="3200" dirty="0" smtClean="0"/>
              <a:t>تعليمة رئاسية</a:t>
            </a:r>
          </a:p>
          <a:p>
            <a:pPr algn="r" rtl="1">
              <a:lnSpc>
                <a:spcPct val="150000"/>
              </a:lnSpc>
            </a:pPr>
            <a:r>
              <a:rPr lang="ar-DZ" sz="3200" dirty="0" smtClean="0"/>
              <a:t> </a:t>
            </a:r>
            <a:r>
              <a:rPr lang="ar-DZ" sz="3200" dirty="0"/>
              <a:t>- تعليمة وزارية </a:t>
            </a:r>
          </a:p>
          <a:p>
            <a:pPr algn="r" rtl="1">
              <a:lnSpc>
                <a:spcPct val="150000"/>
              </a:lnSpc>
            </a:pPr>
            <a:r>
              <a:rPr lang="ar-DZ" sz="3200" dirty="0"/>
              <a:t>- تعليمة حكومية </a:t>
            </a:r>
            <a:endParaRPr lang="ar-DZ" sz="3200" dirty="0" smtClean="0"/>
          </a:p>
          <a:p>
            <a:pPr algn="r" rtl="1">
              <a:lnSpc>
                <a:spcPct val="150000"/>
              </a:lnSpc>
            </a:pPr>
            <a:r>
              <a:rPr lang="ar-DZ" sz="3200" dirty="0" smtClean="0"/>
              <a:t>- تعليمة </a:t>
            </a:r>
            <a:r>
              <a:rPr lang="ar-DZ" sz="3200" dirty="0"/>
              <a:t>ولائية </a:t>
            </a:r>
            <a:endParaRPr lang="ar-DZ" sz="3200" dirty="0" smtClean="0"/>
          </a:p>
          <a:p>
            <a:pPr algn="r" rtl="1">
              <a:lnSpc>
                <a:spcPct val="150000"/>
              </a:lnSpc>
            </a:pPr>
            <a:r>
              <a:rPr lang="ar-DZ" sz="3200" dirty="0" smtClean="0"/>
              <a:t>- تعليمة إدارية...........</a:t>
            </a:r>
            <a:r>
              <a:rPr lang="ar-DZ" sz="3200" dirty="0"/>
              <a:t> </a:t>
            </a:r>
          </a:p>
          <a:p>
            <a:pPr>
              <a:lnSpc>
                <a:spcPct val="150000"/>
              </a:lnSpc>
            </a:pPr>
            <a:endParaRPr lang="fr-FR" sz="3200" dirty="0"/>
          </a:p>
        </p:txBody>
      </p:sp>
    </p:spTree>
    <p:extLst>
      <p:ext uri="{BB962C8B-B14F-4D97-AF65-F5344CB8AC3E}">
        <p14:creationId xmlns:p14="http://schemas.microsoft.com/office/powerpoint/2010/main" val="737559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smtClean="0"/>
              <a:t>تقدميها </a:t>
            </a:r>
            <a:r>
              <a:rPr lang="ar-DZ" b="1" dirty="0"/>
              <a:t>المادي </a:t>
            </a:r>
            <a:r>
              <a:rPr lang="ar-DZ" b="1" dirty="0" smtClean="0"/>
              <a:t>(</a:t>
            </a:r>
            <a:r>
              <a:rPr lang="ar-DZ" b="1" dirty="0"/>
              <a:t>شكلها </a:t>
            </a:r>
            <a:r>
              <a:rPr lang="ar-DZ" b="1" dirty="0" smtClean="0"/>
              <a:t>)</a:t>
            </a:r>
            <a:r>
              <a:rPr lang="ar-DZ" b="1" dirty="0"/>
              <a:t> :</a:t>
            </a:r>
            <a:r>
              <a:rPr lang="fr-FR" dirty="0"/>
              <a:t/>
            </a:r>
            <a:br>
              <a:rPr lang="fr-FR" dirty="0"/>
            </a:br>
            <a:endParaRPr lang="fr-FR" dirty="0"/>
          </a:p>
        </p:txBody>
      </p:sp>
      <p:sp>
        <p:nvSpPr>
          <p:cNvPr id="3" name="Espace réservé du contenu 2"/>
          <p:cNvSpPr>
            <a:spLocks noGrp="1"/>
          </p:cNvSpPr>
          <p:nvPr>
            <p:ph idx="1"/>
          </p:nvPr>
        </p:nvSpPr>
        <p:spPr>
          <a:xfrm>
            <a:off x="0" y="1455313"/>
            <a:ext cx="8989454" cy="5402687"/>
          </a:xfrm>
        </p:spPr>
        <p:txBody>
          <a:bodyPr>
            <a:normAutofit/>
          </a:bodyPr>
          <a:lstStyle/>
          <a:p>
            <a:pPr algn="r" rtl="1"/>
            <a:r>
              <a:rPr lang="ar-DZ" dirty="0" smtClean="0"/>
              <a:t>الدمغة</a:t>
            </a:r>
          </a:p>
          <a:p>
            <a:pPr algn="r" rtl="1"/>
            <a:r>
              <a:rPr lang="ar-DZ" dirty="0" smtClean="0"/>
              <a:t>رقم </a:t>
            </a:r>
            <a:r>
              <a:rPr lang="ar-DZ" dirty="0"/>
              <a:t>التسجيل </a:t>
            </a:r>
            <a:endParaRPr lang="ar-DZ" dirty="0" smtClean="0"/>
          </a:p>
          <a:p>
            <a:pPr algn="r" rtl="1"/>
            <a:r>
              <a:rPr lang="ar-DZ" dirty="0" smtClean="0"/>
              <a:t>- </a:t>
            </a:r>
            <a:r>
              <a:rPr lang="ar-DZ" dirty="0" err="1"/>
              <a:t>بیان</a:t>
            </a:r>
            <a:r>
              <a:rPr lang="ar-DZ" dirty="0"/>
              <a:t> المرسل إليهم إذا كانت موجهة إلى المسؤولين أو أشخاص معينين  </a:t>
            </a:r>
          </a:p>
          <a:p>
            <a:pPr algn="r" rtl="1"/>
            <a:r>
              <a:rPr lang="ar-DZ" dirty="0" smtClean="0"/>
              <a:t>- الموضوع</a:t>
            </a:r>
            <a:endParaRPr lang="ar-DZ" dirty="0"/>
          </a:p>
          <a:p>
            <a:pPr algn="r" rtl="1"/>
            <a:r>
              <a:rPr lang="ar-DZ" dirty="0"/>
              <a:t>المرجع عند الاقتضاء</a:t>
            </a:r>
          </a:p>
          <a:p>
            <a:pPr algn="r" rtl="1"/>
            <a:r>
              <a:rPr lang="ar-DZ" dirty="0"/>
              <a:t>نص </a:t>
            </a:r>
            <a:r>
              <a:rPr lang="ar-DZ" dirty="0" smtClean="0"/>
              <a:t>التعليمة</a:t>
            </a:r>
            <a:endParaRPr lang="ar-DZ" dirty="0"/>
          </a:p>
          <a:p>
            <a:pPr algn="r" rtl="1"/>
            <a:r>
              <a:rPr lang="ar-DZ" dirty="0"/>
              <a:t>المكان والتاريخ</a:t>
            </a:r>
          </a:p>
          <a:p>
            <a:pPr algn="r" rtl="1"/>
            <a:r>
              <a:rPr lang="ar-DZ" dirty="0"/>
              <a:t>الامضاء</a:t>
            </a:r>
            <a:endParaRPr lang="fr-FR" dirty="0"/>
          </a:p>
          <a:p>
            <a:r>
              <a:rPr lang="ar-DZ" dirty="0"/>
              <a:t/>
            </a:r>
            <a:br>
              <a:rPr lang="ar-DZ" dirty="0"/>
            </a:br>
            <a:endParaRPr lang="fr-FR" dirty="0"/>
          </a:p>
        </p:txBody>
      </p:sp>
    </p:spTree>
    <p:extLst>
      <p:ext uri="{BB962C8B-B14F-4D97-AF65-F5344CB8AC3E}">
        <p14:creationId xmlns:p14="http://schemas.microsoft.com/office/powerpoint/2010/main" val="590467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66993" y="68018"/>
            <a:ext cx="7812000" cy="6835498"/>
          </a:xfrm>
          <a:prstGeom prst="rect">
            <a:avLst/>
          </a:prstGeom>
        </p:spPr>
      </p:pic>
    </p:spTree>
    <p:extLst>
      <p:ext uri="{BB962C8B-B14F-4D97-AF65-F5344CB8AC3E}">
        <p14:creationId xmlns:p14="http://schemas.microsoft.com/office/powerpoint/2010/main" val="948410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5" y="-41561"/>
            <a:ext cx="5401877" cy="71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46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93914"/>
            <a:ext cx="12192000" cy="7413171"/>
          </a:xfrm>
          <a:prstGeom prst="rect">
            <a:avLst/>
          </a:prstGeom>
        </p:spPr>
      </p:pic>
    </p:spTree>
    <p:extLst>
      <p:ext uri="{BB962C8B-B14F-4D97-AF65-F5344CB8AC3E}">
        <p14:creationId xmlns:p14="http://schemas.microsoft.com/office/powerpoint/2010/main" val="888734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601200" cy="6858000"/>
          </a:xfrm>
          <a:prstGeom prst="rect">
            <a:avLst/>
          </a:prstGeom>
        </p:spPr>
      </p:pic>
    </p:spTree>
    <p:extLst>
      <p:ext uri="{BB962C8B-B14F-4D97-AF65-F5344CB8AC3E}">
        <p14:creationId xmlns:p14="http://schemas.microsoft.com/office/powerpoint/2010/main" val="4163140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20203"/>
            <a:ext cx="8596668" cy="1320800"/>
          </a:xfrm>
        </p:spPr>
        <p:txBody>
          <a:bodyPr/>
          <a:lstStyle/>
          <a:p>
            <a:pPr algn="ctr" rtl="1"/>
            <a:r>
              <a:rPr lang="ar-DZ" dirty="0" smtClean="0"/>
              <a:t>الاعلان</a:t>
            </a:r>
            <a:endParaRPr lang="fr-FR" dirty="0"/>
          </a:p>
        </p:txBody>
      </p:sp>
      <p:sp>
        <p:nvSpPr>
          <p:cNvPr id="3" name="Espace réservé du contenu 2"/>
          <p:cNvSpPr>
            <a:spLocks noGrp="1"/>
          </p:cNvSpPr>
          <p:nvPr>
            <p:ph idx="1"/>
          </p:nvPr>
        </p:nvSpPr>
        <p:spPr>
          <a:xfrm>
            <a:off x="677334" y="1068947"/>
            <a:ext cx="8596668" cy="4972416"/>
          </a:xfrm>
        </p:spPr>
        <p:txBody>
          <a:bodyPr/>
          <a:lstStyle/>
          <a:p>
            <a:pPr algn="r" rtl="1"/>
            <a:endParaRPr lang="ar-DZ" dirty="0" smtClean="0"/>
          </a:p>
          <a:p>
            <a:pPr algn="r" rtl="1">
              <a:lnSpc>
                <a:spcPct val="150000"/>
              </a:lnSpc>
            </a:pPr>
            <a:r>
              <a:rPr lang="ar-DZ" sz="4000" dirty="0" smtClean="0"/>
              <a:t>هو </a:t>
            </a:r>
            <a:r>
              <a:rPr lang="ar-DZ" sz="4000" dirty="0"/>
              <a:t>وثيقة إدارية مؤقتة </a:t>
            </a:r>
            <a:r>
              <a:rPr lang="ar-DZ" sz="4000" dirty="0" smtClean="0"/>
              <a:t>تصدرها </a:t>
            </a:r>
            <a:r>
              <a:rPr lang="ar-DZ" sz="4000" dirty="0"/>
              <a:t>الإدارة </a:t>
            </a:r>
            <a:r>
              <a:rPr lang="ar-DZ" sz="4000" dirty="0" smtClean="0"/>
              <a:t>من </a:t>
            </a:r>
            <a:r>
              <a:rPr lang="ar-DZ" sz="4000" dirty="0"/>
              <a:t>حين لآخر </a:t>
            </a:r>
            <a:r>
              <a:rPr lang="ar-DZ" sz="4000" dirty="0" smtClean="0"/>
              <a:t>باعتبارها </a:t>
            </a:r>
            <a:r>
              <a:rPr lang="ar-DZ" sz="4000" dirty="0"/>
              <a:t>وسيلة من وسائل </a:t>
            </a:r>
            <a:r>
              <a:rPr lang="ar-DZ" sz="4000" dirty="0" smtClean="0"/>
              <a:t>الاعلام والتبليغ الداخلي.</a:t>
            </a:r>
            <a:endParaRPr lang="fr-FR" sz="4000" dirty="0"/>
          </a:p>
        </p:txBody>
      </p:sp>
    </p:spTree>
    <p:extLst>
      <p:ext uri="{BB962C8B-B14F-4D97-AF65-F5344CB8AC3E}">
        <p14:creationId xmlns:p14="http://schemas.microsoft.com/office/powerpoint/2010/main" val="3494281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244128299"/>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2886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486" y="0"/>
            <a:ext cx="8596668" cy="940158"/>
          </a:xfrm>
        </p:spPr>
        <p:txBody>
          <a:bodyPr/>
          <a:lstStyle/>
          <a:p>
            <a:pPr algn="ctr" rtl="1"/>
            <a:r>
              <a:rPr lang="ar-DZ" dirty="0" smtClean="0"/>
              <a:t>أهداف الاعلان</a:t>
            </a:r>
            <a:endParaRPr lang="fr-FR" dirty="0"/>
          </a:p>
        </p:txBody>
      </p:sp>
      <p:sp>
        <p:nvSpPr>
          <p:cNvPr id="3" name="Espace réservé du contenu 2"/>
          <p:cNvSpPr>
            <a:spLocks noGrp="1"/>
          </p:cNvSpPr>
          <p:nvPr>
            <p:ph idx="1"/>
          </p:nvPr>
        </p:nvSpPr>
        <p:spPr>
          <a:xfrm>
            <a:off x="-1" y="682580"/>
            <a:ext cx="12192001" cy="6175419"/>
          </a:xfrm>
        </p:spPr>
        <p:txBody>
          <a:bodyPr>
            <a:noAutofit/>
          </a:bodyPr>
          <a:lstStyle/>
          <a:p>
            <a:pPr algn="r" rtl="1">
              <a:lnSpc>
                <a:spcPct val="150000"/>
              </a:lnSpc>
            </a:pPr>
            <a:r>
              <a:rPr lang="ar-DZ" sz="3600" dirty="0"/>
              <a:t> </a:t>
            </a:r>
            <a:r>
              <a:rPr lang="ar-DZ" sz="3600" dirty="0" smtClean="0"/>
              <a:t>  -تبليغ </a:t>
            </a:r>
            <a:r>
              <a:rPr lang="ar-DZ" sz="3600" dirty="0"/>
              <a:t>و إعلام الموظفين </a:t>
            </a:r>
            <a:r>
              <a:rPr lang="ar-DZ" sz="3600" dirty="0" smtClean="0"/>
              <a:t>العاملين بحصوص قضايا </a:t>
            </a:r>
            <a:r>
              <a:rPr lang="ar-DZ" sz="3600" dirty="0"/>
              <a:t>وانشغالات </a:t>
            </a:r>
            <a:r>
              <a:rPr lang="ar-DZ" sz="3600" dirty="0" smtClean="0"/>
              <a:t>تهمهم </a:t>
            </a:r>
            <a:r>
              <a:rPr lang="ar-DZ" sz="3600" dirty="0"/>
              <a:t>في </a:t>
            </a:r>
            <a:r>
              <a:rPr lang="ar-DZ" sz="3600" dirty="0" smtClean="0"/>
              <a:t>الحين، </a:t>
            </a:r>
            <a:r>
              <a:rPr lang="ar-DZ" sz="3600" dirty="0"/>
              <a:t>سواء تعلق الأمر بالنشاطات والممارسات المهنية، أو </a:t>
            </a:r>
            <a:r>
              <a:rPr lang="ar-DZ" sz="3600" dirty="0" smtClean="0"/>
              <a:t>بقضايا </a:t>
            </a:r>
            <a:r>
              <a:rPr lang="ar-DZ" sz="3600" dirty="0"/>
              <a:t>ذات علاقة </a:t>
            </a:r>
            <a:r>
              <a:rPr lang="ar-DZ" sz="3600" dirty="0" smtClean="0"/>
              <a:t>بحالة </a:t>
            </a:r>
            <a:r>
              <a:rPr lang="ar-DZ" sz="3600" dirty="0"/>
              <a:t>الموظف الإدارية، قصد </a:t>
            </a:r>
            <a:r>
              <a:rPr lang="ar-DZ" sz="3600" dirty="0" smtClean="0"/>
              <a:t>تسويتها، </a:t>
            </a:r>
            <a:r>
              <a:rPr lang="ar-DZ" sz="3600" dirty="0"/>
              <a:t>أو المطالبة </a:t>
            </a:r>
            <a:r>
              <a:rPr lang="ar-DZ" sz="3600" dirty="0" err="1"/>
              <a:t>بتنفيد</a:t>
            </a:r>
            <a:r>
              <a:rPr lang="ar-DZ" sz="3600" dirty="0"/>
              <a:t> </a:t>
            </a:r>
            <a:r>
              <a:rPr lang="ar-DZ" sz="3600" dirty="0" smtClean="0"/>
              <a:t>أمر ما.</a:t>
            </a:r>
          </a:p>
          <a:p>
            <a:pPr algn="r" rtl="1">
              <a:lnSpc>
                <a:spcPct val="150000"/>
              </a:lnSpc>
            </a:pPr>
            <a:r>
              <a:rPr lang="ar-DZ" sz="3600" dirty="0" smtClean="0"/>
              <a:t>- إعلامهم </a:t>
            </a:r>
            <a:r>
              <a:rPr lang="ar-DZ" sz="3600" dirty="0"/>
              <a:t>للمشاركة في الامتحانات أو المسابقات أو </a:t>
            </a:r>
            <a:r>
              <a:rPr lang="ar-DZ" sz="3600" dirty="0" smtClean="0"/>
              <a:t>التدريب </a:t>
            </a:r>
            <a:r>
              <a:rPr lang="ar-DZ" sz="3600" dirty="0"/>
              <a:t>التي </a:t>
            </a:r>
            <a:r>
              <a:rPr lang="ar-DZ" sz="3600" dirty="0" smtClean="0"/>
              <a:t>تهمهم</a:t>
            </a:r>
            <a:r>
              <a:rPr lang="ar-DZ" sz="3600" dirty="0"/>
              <a:t>، وذلك </a:t>
            </a:r>
            <a:r>
              <a:rPr lang="ar-DZ" sz="3600" dirty="0" smtClean="0"/>
              <a:t>قصد </a:t>
            </a:r>
            <a:r>
              <a:rPr lang="ar-DZ" sz="3600" dirty="0"/>
              <a:t>الاستعداد </a:t>
            </a:r>
            <a:r>
              <a:rPr lang="ar-DZ" sz="3600" dirty="0" smtClean="0"/>
              <a:t>لها </a:t>
            </a:r>
            <a:r>
              <a:rPr lang="ar-DZ" sz="3600" dirty="0"/>
              <a:t>و </a:t>
            </a:r>
            <a:r>
              <a:rPr lang="ar-DZ" sz="3600" dirty="0" smtClean="0"/>
              <a:t>تقديم رغباتهم بشأنها.</a:t>
            </a:r>
            <a:r>
              <a:rPr lang="ar-DZ" sz="4000" dirty="0"/>
              <a:t> </a:t>
            </a:r>
          </a:p>
          <a:p>
            <a:pPr algn="r" rtl="1"/>
            <a:endParaRPr lang="ar-DZ" sz="4000" dirty="0"/>
          </a:p>
        </p:txBody>
      </p:sp>
    </p:spTree>
    <p:extLst>
      <p:ext uri="{BB962C8B-B14F-4D97-AF65-F5344CB8AC3E}">
        <p14:creationId xmlns:p14="http://schemas.microsoft.com/office/powerpoint/2010/main" val="3713486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4607" y="0"/>
            <a:ext cx="8596668" cy="785611"/>
          </a:xfrm>
        </p:spPr>
        <p:txBody>
          <a:bodyPr/>
          <a:lstStyle/>
          <a:p>
            <a:pPr algn="ctr" rtl="1"/>
            <a:r>
              <a:rPr lang="ar-DZ" b="1" dirty="0"/>
              <a:t>- كيفيات تبليغ الإعلان : </a:t>
            </a:r>
            <a:endParaRPr lang="fr-FR" b="1" dirty="0"/>
          </a:p>
        </p:txBody>
      </p:sp>
      <p:sp>
        <p:nvSpPr>
          <p:cNvPr id="3" name="Espace réservé du contenu 2"/>
          <p:cNvSpPr>
            <a:spLocks noGrp="1"/>
          </p:cNvSpPr>
          <p:nvPr>
            <p:ph idx="1"/>
          </p:nvPr>
        </p:nvSpPr>
        <p:spPr>
          <a:xfrm>
            <a:off x="0" y="689019"/>
            <a:ext cx="12192000" cy="6168981"/>
          </a:xfrm>
        </p:spPr>
        <p:txBody>
          <a:bodyPr>
            <a:noAutofit/>
          </a:bodyPr>
          <a:lstStyle/>
          <a:p>
            <a:pPr algn="r" rtl="1"/>
            <a:r>
              <a:rPr lang="ar-DZ" sz="3200" dirty="0" smtClean="0"/>
              <a:t>تلصق </a:t>
            </a:r>
            <a:r>
              <a:rPr lang="ar-DZ" sz="3200" dirty="0"/>
              <a:t>الإعلانات في مكان </a:t>
            </a:r>
            <a:r>
              <a:rPr lang="ar-DZ" sz="3200" dirty="0" smtClean="0"/>
              <a:t>مخصص لها </a:t>
            </a:r>
            <a:r>
              <a:rPr lang="ar-DZ" sz="3200" dirty="0"/>
              <a:t>وفي المكان الذي </a:t>
            </a:r>
            <a:r>
              <a:rPr lang="ar-DZ" sz="3200" dirty="0" smtClean="0"/>
              <a:t>تتوجد </a:t>
            </a:r>
            <a:r>
              <a:rPr lang="ar-DZ" sz="3200" dirty="0"/>
              <a:t>فيه </a:t>
            </a:r>
            <a:r>
              <a:rPr lang="ar-DZ" sz="3200" dirty="0" smtClean="0"/>
              <a:t>الفئة المعنية، </a:t>
            </a:r>
          </a:p>
          <a:p>
            <a:pPr algn="r" rtl="1"/>
            <a:r>
              <a:rPr lang="ar-DZ" sz="3200" dirty="0" smtClean="0"/>
              <a:t>يمكن </a:t>
            </a:r>
            <a:r>
              <a:rPr lang="ar-DZ" sz="3200" dirty="0"/>
              <a:t>أن تسجل الإعلانات على لوح </a:t>
            </a:r>
            <a:r>
              <a:rPr lang="ar-DZ" sz="3200" dirty="0" smtClean="0"/>
              <a:t>الملصقات </a:t>
            </a:r>
            <a:r>
              <a:rPr lang="ar-DZ" sz="3200" dirty="0"/>
              <a:t>الذي تخصصه الإدارة لذلك، أو </a:t>
            </a:r>
            <a:r>
              <a:rPr lang="ar-DZ" sz="3200" dirty="0" smtClean="0"/>
              <a:t>تدون</a:t>
            </a:r>
            <a:r>
              <a:rPr lang="ar-DZ" sz="3200" dirty="0"/>
              <a:t> </a:t>
            </a:r>
            <a:r>
              <a:rPr lang="ar-DZ" sz="3200" dirty="0" smtClean="0"/>
              <a:t>في </a:t>
            </a:r>
            <a:r>
              <a:rPr lang="ar-DZ" sz="3200" dirty="0"/>
              <a:t>سجل </a:t>
            </a:r>
            <a:r>
              <a:rPr lang="ar-DZ" sz="3200" dirty="0" smtClean="0"/>
              <a:t>خاص </a:t>
            </a:r>
            <a:r>
              <a:rPr lang="ar-DZ" sz="3200" dirty="0"/>
              <a:t>يفتح </a:t>
            </a:r>
            <a:r>
              <a:rPr lang="ar-DZ" sz="3200" dirty="0" smtClean="0"/>
              <a:t>لهذا الغرض بقرار، وعلى الموظفين </a:t>
            </a:r>
            <a:r>
              <a:rPr lang="ar-DZ" sz="3200" dirty="0" err="1"/>
              <a:t>للإطلاع</a:t>
            </a:r>
            <a:r>
              <a:rPr lang="ar-DZ" sz="3200" dirty="0"/>
              <a:t> على محتوياها والتوقيع </a:t>
            </a:r>
            <a:r>
              <a:rPr lang="ar-DZ" sz="3200" dirty="0" smtClean="0"/>
              <a:t>عليها.</a:t>
            </a:r>
            <a:r>
              <a:rPr lang="ar-DZ" sz="3200" dirty="0"/>
              <a:t> </a:t>
            </a:r>
          </a:p>
          <a:p>
            <a:pPr algn="r" rtl="1"/>
            <a:r>
              <a:rPr lang="ar-DZ" sz="3200" dirty="0" smtClean="0"/>
              <a:t>من ضمن </a:t>
            </a:r>
            <a:r>
              <a:rPr lang="ar-DZ" sz="3200" dirty="0"/>
              <a:t>الإعلانات </a:t>
            </a:r>
            <a:r>
              <a:rPr lang="ar-DZ" sz="3200" dirty="0" smtClean="0"/>
              <a:t>أيضا </a:t>
            </a:r>
            <a:r>
              <a:rPr lang="ar-DZ" sz="3200" dirty="0"/>
              <a:t>تلك الإعلانات التي تشملها يوميا في الأماكن العمومية </a:t>
            </a:r>
            <a:r>
              <a:rPr lang="ar-DZ" sz="3200" dirty="0" smtClean="0"/>
              <a:t>الخاصة بالنشر </a:t>
            </a:r>
            <a:r>
              <a:rPr lang="ar-DZ" sz="3200" dirty="0"/>
              <a:t>والتبليغ، أو تلك التي </a:t>
            </a:r>
            <a:r>
              <a:rPr lang="ar-DZ" sz="3200" dirty="0" smtClean="0"/>
              <a:t>تطالعها </a:t>
            </a:r>
            <a:r>
              <a:rPr lang="ar-DZ" sz="3200" dirty="0"/>
              <a:t>في الصحف اليومية، أو </a:t>
            </a:r>
            <a:r>
              <a:rPr lang="ar-DZ" sz="3200" dirty="0" smtClean="0"/>
              <a:t>المجلات </a:t>
            </a:r>
            <a:r>
              <a:rPr lang="ar-DZ" sz="3200" dirty="0"/>
              <a:t>الاشهارية أو على ملصقات </a:t>
            </a:r>
            <a:r>
              <a:rPr lang="ar-DZ" sz="3200" dirty="0" smtClean="0"/>
              <a:t>المباني </a:t>
            </a:r>
            <a:r>
              <a:rPr lang="ar-DZ" sz="3200" dirty="0"/>
              <a:t>والساحات </a:t>
            </a:r>
            <a:r>
              <a:rPr lang="ar-DZ" sz="3200" dirty="0" smtClean="0"/>
              <a:t>العمومية.</a:t>
            </a:r>
          </a:p>
          <a:p>
            <a:pPr algn="r" rtl="1"/>
            <a:r>
              <a:rPr lang="ar-DZ" sz="3200" dirty="0" smtClean="0"/>
              <a:t> مثل الاعلان </a:t>
            </a:r>
            <a:r>
              <a:rPr lang="ar-DZ" sz="3200" dirty="0"/>
              <a:t>عن مناقصة أو مزايدة أو المشاركة في مسابقة أو </a:t>
            </a:r>
            <a:r>
              <a:rPr lang="ar-DZ" sz="3200" dirty="0" smtClean="0"/>
              <a:t>امتحان مهني </a:t>
            </a:r>
            <a:r>
              <a:rPr lang="ar-DZ" sz="3200" dirty="0"/>
              <a:t>أو انقطاع التيار الكهربائي، أو انقطاع الماء في حي من الأحياء .. </a:t>
            </a:r>
            <a:r>
              <a:rPr lang="ar-DZ" sz="3200" dirty="0" smtClean="0"/>
              <a:t>الخ</a:t>
            </a:r>
            <a:endParaRPr lang="fr-FR" sz="3200" dirty="0"/>
          </a:p>
        </p:txBody>
      </p:sp>
    </p:spTree>
    <p:extLst>
      <p:ext uri="{BB962C8B-B14F-4D97-AF65-F5344CB8AC3E}">
        <p14:creationId xmlns:p14="http://schemas.microsoft.com/office/powerpoint/2010/main" val="2129684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0"/>
            <a:ext cx="8596668" cy="901521"/>
          </a:xfrm>
        </p:spPr>
        <p:txBody>
          <a:bodyPr/>
          <a:lstStyle/>
          <a:p>
            <a:pPr algn="ctr" rtl="1"/>
            <a:r>
              <a:rPr lang="ar-DZ" b="1" dirty="0" smtClean="0"/>
              <a:t>تقدميها </a:t>
            </a:r>
            <a:r>
              <a:rPr lang="ar-DZ" b="1" dirty="0"/>
              <a:t>المادي </a:t>
            </a:r>
            <a:r>
              <a:rPr lang="ar-DZ" b="1" dirty="0" smtClean="0"/>
              <a:t> </a:t>
            </a:r>
            <a:endParaRPr lang="fr-FR" dirty="0"/>
          </a:p>
        </p:txBody>
      </p:sp>
      <p:sp>
        <p:nvSpPr>
          <p:cNvPr id="3" name="Espace réservé du contenu 2"/>
          <p:cNvSpPr>
            <a:spLocks noGrp="1"/>
          </p:cNvSpPr>
          <p:nvPr>
            <p:ph idx="1"/>
          </p:nvPr>
        </p:nvSpPr>
        <p:spPr>
          <a:xfrm>
            <a:off x="-1" y="901521"/>
            <a:ext cx="10097037" cy="5956479"/>
          </a:xfrm>
        </p:spPr>
        <p:txBody>
          <a:bodyPr>
            <a:noAutofit/>
          </a:bodyPr>
          <a:lstStyle/>
          <a:p>
            <a:pPr algn="r" rtl="1"/>
            <a:r>
              <a:rPr lang="ar-DZ" sz="3600" dirty="0"/>
              <a:t>الدمغة ( شعار الدولة مع الطابع أي اسم الإدارة التي أصدرت </a:t>
            </a:r>
            <a:r>
              <a:rPr lang="ar-DZ" sz="3600" dirty="0" smtClean="0"/>
              <a:t>الإعلان.</a:t>
            </a:r>
            <a:r>
              <a:rPr lang="ar-DZ" sz="3600" dirty="0"/>
              <a:t> </a:t>
            </a:r>
          </a:p>
          <a:p>
            <a:pPr algn="r" rtl="1"/>
            <a:r>
              <a:rPr lang="ar-DZ" sz="3600" dirty="0" smtClean="0"/>
              <a:t>رقم </a:t>
            </a:r>
            <a:r>
              <a:rPr lang="ar-DZ" sz="3600" dirty="0"/>
              <a:t>التسجيل</a:t>
            </a:r>
          </a:p>
          <a:p>
            <a:pPr algn="r" rtl="1"/>
            <a:r>
              <a:rPr lang="ar-DZ" sz="3600" dirty="0" smtClean="0"/>
              <a:t>عنوان الإعلان يجب أن يكون بارزا متبوعا بالموضوع (مثلا إعلان متعلق ب )</a:t>
            </a:r>
            <a:endParaRPr lang="ar-DZ" sz="3600" dirty="0"/>
          </a:p>
          <a:p>
            <a:pPr algn="r" rtl="1"/>
            <a:r>
              <a:rPr lang="ar-DZ" sz="3600" dirty="0" smtClean="0"/>
              <a:t>نص الإعلان ويكون مختصرا وواضحا ودقيقا.</a:t>
            </a:r>
            <a:endParaRPr lang="ar-DZ" sz="3600" dirty="0"/>
          </a:p>
          <a:p>
            <a:pPr algn="r" rtl="1"/>
            <a:r>
              <a:rPr lang="ar-DZ" sz="3600" dirty="0"/>
              <a:t>المكان والتاريخ</a:t>
            </a:r>
          </a:p>
          <a:p>
            <a:pPr algn="r" rtl="1"/>
            <a:r>
              <a:rPr lang="ar-DZ" sz="3600" dirty="0" smtClean="0"/>
              <a:t>امضاء الجهة المصدرة للإعلان (السلطة </a:t>
            </a:r>
            <a:r>
              <a:rPr lang="ar-DZ" sz="3600" dirty="0"/>
              <a:t>أو الهيئة أو المسؤول الإداري </a:t>
            </a:r>
            <a:r>
              <a:rPr lang="ar-DZ" sz="3600" dirty="0" smtClean="0"/>
              <a:t>المعني)</a:t>
            </a:r>
            <a:endParaRPr lang="fr-FR" sz="3600" dirty="0"/>
          </a:p>
        </p:txBody>
      </p:sp>
    </p:spTree>
    <p:extLst>
      <p:ext uri="{BB962C8B-B14F-4D97-AF65-F5344CB8AC3E}">
        <p14:creationId xmlns:p14="http://schemas.microsoft.com/office/powerpoint/2010/main" val="2460375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1203"/>
            <a:ext cx="6804000" cy="935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891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396024"/>
            <a:ext cx="5408932" cy="6948000"/>
          </a:xfrm>
          <a:prstGeom prst="rect">
            <a:avLst/>
          </a:prstGeom>
        </p:spPr>
      </p:pic>
    </p:spTree>
    <p:extLst>
      <p:ext uri="{BB962C8B-B14F-4D97-AF65-F5344CB8AC3E}">
        <p14:creationId xmlns:p14="http://schemas.microsoft.com/office/powerpoint/2010/main" val="519772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077" y="-7"/>
            <a:ext cx="5472000" cy="7618383"/>
          </a:xfrm>
          <a:prstGeom prst="rect">
            <a:avLst/>
          </a:prstGeom>
        </p:spPr>
      </p:pic>
    </p:spTree>
    <p:extLst>
      <p:ext uri="{BB962C8B-B14F-4D97-AF65-F5344CB8AC3E}">
        <p14:creationId xmlns:p14="http://schemas.microsoft.com/office/powerpoint/2010/main" val="135206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360609"/>
            <a:ext cx="8098971" cy="6858000"/>
          </a:xfrm>
          <a:prstGeom prst="rect">
            <a:avLst/>
          </a:prstGeom>
        </p:spPr>
      </p:pic>
    </p:spTree>
    <p:extLst>
      <p:ext uri="{BB962C8B-B14F-4D97-AF65-F5344CB8AC3E}">
        <p14:creationId xmlns:p14="http://schemas.microsoft.com/office/powerpoint/2010/main" val="3991291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3161"/>
            <a:ext cx="7272000" cy="922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163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895600" y="0"/>
            <a:ext cx="6336000" cy="792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DZ" b="1" dirty="0" smtClean="0"/>
              <a:t>البلاغ</a:t>
            </a:r>
            <a:endParaRPr lang="fr-FR" b="1" dirty="0"/>
          </a:p>
        </p:txBody>
      </p:sp>
      <p:sp>
        <p:nvSpPr>
          <p:cNvPr id="2" name="Rectangle 1"/>
          <p:cNvSpPr/>
          <p:nvPr/>
        </p:nvSpPr>
        <p:spPr>
          <a:xfrm>
            <a:off x="-30054" y="958026"/>
            <a:ext cx="10836000" cy="5904000"/>
          </a:xfrm>
          <a:prstGeom prst="rect">
            <a:avLst/>
          </a:prstGeom>
        </p:spPr>
        <p:txBody>
          <a:bodyPr>
            <a:spAutoFit/>
          </a:bodyPr>
          <a:lstStyle/>
          <a:p>
            <a:pPr algn="r" rtl="1"/>
            <a:r>
              <a:rPr lang="ar-DZ" sz="4000" dirty="0" smtClean="0"/>
              <a:t>هو </a:t>
            </a:r>
            <a:r>
              <a:rPr lang="ar-DZ" sz="4000" dirty="0"/>
              <a:t>خطاب أو نداء يحمل في </a:t>
            </a:r>
            <a:r>
              <a:rPr lang="ar-DZ" sz="4000" dirty="0" smtClean="0"/>
              <a:t>ثناياه </a:t>
            </a:r>
            <a:r>
              <a:rPr lang="ar-DZ" sz="4000" dirty="0"/>
              <a:t>إرشاداً أو أمراً للمخاطبين به، ليعملوا طبقاً لهديه وأمره، والبلاغ قد يكون صريحاً وعلنيّاً، وقد يكون الفعل ذا بلاغ للآخرين، يدعوهم إلى عملٍ أو خصلةٍ ما.</a:t>
            </a:r>
          </a:p>
          <a:p>
            <a:pPr algn="r" rtl="1"/>
            <a:r>
              <a:rPr lang="ar-DZ" sz="4000" dirty="0"/>
              <a:t>والبلاغ هو وثيقة ادارية بسيطة تستعملها مختلف الادارات بغرض ايصال المعلومات وتبليغ الاجراءات وطريقه العمل بها الى فئات معينة أو لكافة الأشخاص بحسب الموضوع.</a:t>
            </a:r>
          </a:p>
        </p:txBody>
      </p:sp>
    </p:spTree>
    <p:extLst>
      <p:ext uri="{BB962C8B-B14F-4D97-AF65-F5344CB8AC3E}">
        <p14:creationId xmlns:p14="http://schemas.microsoft.com/office/powerpoint/2010/main" val="1697694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 y="736631"/>
            <a:ext cx="10368000" cy="4140000"/>
          </a:xfrm>
          <a:prstGeom prst="rect">
            <a:avLst/>
          </a:prstGeom>
        </p:spPr>
        <p:txBody>
          <a:bodyPr>
            <a:spAutoFit/>
          </a:bodyPr>
          <a:lstStyle/>
          <a:p>
            <a:pPr marL="53340" algn="r" rtl="1">
              <a:lnSpc>
                <a:spcPct val="115000"/>
              </a:lnSpc>
              <a:spcAft>
                <a:spcPts val="0"/>
              </a:spcAft>
            </a:pPr>
            <a:r>
              <a:rPr lang="ar-SA" sz="4000" b="1" dirty="0">
                <a:latin typeface="Arial" panose="020B0604020202020204" pitchFamily="34" charset="0"/>
                <a:ea typeface="Arial" panose="020B0604020202020204" pitchFamily="34" charset="0"/>
                <a:cs typeface="Traditional Arabic" panose="02020603050405020304" pitchFamily="18" charset="-78"/>
              </a:rPr>
              <a:t>- شروط البلاغ:</a:t>
            </a:r>
            <a:endParaRPr lang="fr-FR" sz="4000" dirty="0">
              <a:latin typeface="Arial" panose="020B0604020202020204" pitchFamily="34" charset="0"/>
              <a:ea typeface="Arial" panose="020B0604020202020204" pitchFamily="34" charset="0"/>
            </a:endParaRPr>
          </a:p>
          <a:p>
            <a:pPr marL="53340" algn="r" rtl="1">
              <a:lnSpc>
                <a:spcPct val="115000"/>
              </a:lnSpc>
              <a:spcAft>
                <a:spcPts val="0"/>
              </a:spcAft>
            </a:pPr>
            <a:r>
              <a:rPr lang="ar-SA" sz="4000" dirty="0">
                <a:latin typeface="Arial" panose="020B0604020202020204" pitchFamily="34" charset="0"/>
                <a:ea typeface="Arial" panose="020B0604020202020204" pitchFamily="34" charset="0"/>
                <a:cs typeface="Traditional Arabic" panose="02020603050405020304" pitchFamily="18" charset="-78"/>
              </a:rPr>
              <a:t>أن يكون واضح العبارات سهل الألفاظ.</a:t>
            </a:r>
            <a:endParaRPr lang="fr-FR" sz="4000" dirty="0">
              <a:latin typeface="Arial" panose="020B0604020202020204" pitchFamily="34" charset="0"/>
              <a:ea typeface="Arial" panose="020B0604020202020204" pitchFamily="34" charset="0"/>
            </a:endParaRPr>
          </a:p>
          <a:p>
            <a:pPr marL="53340" algn="r" rtl="1">
              <a:lnSpc>
                <a:spcPct val="115000"/>
              </a:lnSpc>
              <a:spcAft>
                <a:spcPts val="0"/>
              </a:spcAft>
            </a:pPr>
            <a:r>
              <a:rPr lang="ar-SA" sz="4000" dirty="0">
                <a:latin typeface="Arial" panose="020B0604020202020204" pitchFamily="34" charset="0"/>
                <a:ea typeface="Arial" panose="020B0604020202020204" pitchFamily="34" charset="0"/>
                <a:cs typeface="Traditional Arabic" panose="02020603050405020304" pitchFamily="18" charset="-78"/>
              </a:rPr>
              <a:t>- أن يستهل دائما بجملة تبين مصدره: يتشرف رئيس المجلس البلدي أن ينهي إلى علم العموم......</a:t>
            </a:r>
            <a:endParaRPr lang="fr-FR" sz="4000" dirty="0">
              <a:latin typeface="Arial" panose="020B0604020202020204" pitchFamily="34" charset="0"/>
              <a:ea typeface="Arial" panose="020B0604020202020204" pitchFamily="34" charset="0"/>
            </a:endParaRPr>
          </a:p>
          <a:p>
            <a:pPr marL="53340" algn="r" rtl="1">
              <a:lnSpc>
                <a:spcPct val="115000"/>
              </a:lnSpc>
              <a:spcAft>
                <a:spcPts val="0"/>
              </a:spcAft>
            </a:pPr>
            <a:r>
              <a:rPr lang="ar-SA" sz="4000" b="1" dirty="0">
                <a:latin typeface="Arial" panose="020B0604020202020204" pitchFamily="34" charset="0"/>
                <a:ea typeface="Arial" panose="020B0604020202020204" pitchFamily="34" charset="0"/>
                <a:cs typeface="Traditional Arabic" panose="02020603050405020304" pitchFamily="18" charset="-78"/>
              </a:rPr>
              <a:t> </a:t>
            </a:r>
            <a:endParaRPr lang="fr-FR" sz="4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3310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0517" y="0"/>
            <a:ext cx="8596668" cy="837127"/>
          </a:xfrm>
        </p:spPr>
        <p:txBody>
          <a:bodyPr/>
          <a:lstStyle/>
          <a:p>
            <a:pPr algn="ctr" rtl="1"/>
            <a:r>
              <a:rPr lang="ar-DZ" dirty="0" smtClean="0">
                <a:solidFill>
                  <a:schemeClr val="tx1"/>
                </a:solidFill>
              </a:rPr>
              <a:t>المنشور</a:t>
            </a:r>
            <a:endParaRPr lang="fr-FR" dirty="0">
              <a:solidFill>
                <a:schemeClr val="tx1"/>
              </a:solidFill>
            </a:endParaRPr>
          </a:p>
        </p:txBody>
      </p:sp>
      <p:sp>
        <p:nvSpPr>
          <p:cNvPr id="3" name="Espace réservé du contenu 2"/>
          <p:cNvSpPr>
            <a:spLocks noGrp="1"/>
          </p:cNvSpPr>
          <p:nvPr>
            <p:ph idx="1"/>
          </p:nvPr>
        </p:nvSpPr>
        <p:spPr>
          <a:xfrm>
            <a:off x="0" y="837127"/>
            <a:ext cx="11520000" cy="6020873"/>
          </a:xfrm>
        </p:spPr>
        <p:txBody>
          <a:bodyPr>
            <a:noAutofit/>
          </a:bodyPr>
          <a:lstStyle/>
          <a:p>
            <a:pPr algn="r" rtl="1">
              <a:lnSpc>
                <a:spcPct val="170000"/>
              </a:lnSpc>
            </a:pPr>
            <a:r>
              <a:rPr lang="ar-DZ" sz="3200" dirty="0" smtClean="0"/>
              <a:t> وثيقة </a:t>
            </a:r>
            <a:r>
              <a:rPr lang="ar-DZ" sz="3200" dirty="0"/>
              <a:t>إدارية </a:t>
            </a:r>
            <a:r>
              <a:rPr lang="ar-DZ" sz="3200" dirty="0" smtClean="0"/>
              <a:t>داخلية تصدر من  سلطة </a:t>
            </a:r>
            <a:r>
              <a:rPr lang="ar-DZ" sz="3200" dirty="0"/>
              <a:t>إدارية </a:t>
            </a:r>
            <a:r>
              <a:rPr lang="ar-DZ" sz="3200" dirty="0" smtClean="0"/>
              <a:t>عليا </a:t>
            </a:r>
            <a:r>
              <a:rPr lang="ar-DZ" sz="3200" dirty="0"/>
              <a:t>إلى </a:t>
            </a:r>
            <a:r>
              <a:rPr lang="ar-DZ" sz="3200" dirty="0" smtClean="0"/>
              <a:t>سلطة </a:t>
            </a:r>
            <a:r>
              <a:rPr lang="ar-DZ" sz="3200" dirty="0"/>
              <a:t>إدارية </a:t>
            </a:r>
            <a:r>
              <a:rPr lang="ar-DZ" sz="3200" dirty="0" smtClean="0"/>
              <a:t>دنيا</a:t>
            </a:r>
            <a:r>
              <a:rPr lang="ar-DZ" sz="3200" dirty="0"/>
              <a:t>، أي إلى الأعوان </a:t>
            </a:r>
            <a:r>
              <a:rPr lang="ar-DZ" sz="3200" dirty="0" smtClean="0"/>
              <a:t>الخاضعين لأوامرها.</a:t>
            </a:r>
          </a:p>
          <a:p>
            <a:pPr algn="r" rtl="1">
              <a:lnSpc>
                <a:spcPct val="170000"/>
              </a:lnSpc>
            </a:pPr>
            <a:r>
              <a:rPr lang="ar-DZ" sz="3200" dirty="0" smtClean="0"/>
              <a:t> </a:t>
            </a:r>
            <a:r>
              <a:rPr lang="ar-DZ" sz="3200" dirty="0"/>
              <a:t>ويرسل المنشور إلى العديد من المرسل إليهم، </a:t>
            </a:r>
            <a:r>
              <a:rPr lang="ar-DZ" sz="3200" dirty="0" smtClean="0"/>
              <a:t>وهي الميزة التي يتمتع بها المنشور </a:t>
            </a:r>
            <a:r>
              <a:rPr lang="ar-DZ" sz="3200" dirty="0"/>
              <a:t>على باقي الوثائق الإدارية </a:t>
            </a:r>
            <a:r>
              <a:rPr lang="ar-DZ" sz="3200" dirty="0" smtClean="0"/>
              <a:t>الأخرى.</a:t>
            </a:r>
          </a:p>
          <a:p>
            <a:pPr algn="r" rtl="1">
              <a:lnSpc>
                <a:spcPct val="170000"/>
              </a:lnSpc>
            </a:pPr>
            <a:r>
              <a:rPr lang="ar-DZ" sz="3200" dirty="0" smtClean="0"/>
              <a:t> وخلافا للمذكرة الإدارية التي </a:t>
            </a:r>
            <a:r>
              <a:rPr lang="ar-DZ" sz="3200" dirty="0"/>
              <a:t>تكتسي الطابع المؤقت بالنسبة </a:t>
            </a:r>
            <a:r>
              <a:rPr lang="ar-DZ" sz="3200" dirty="0" smtClean="0"/>
              <a:t>لصلاحيتها</a:t>
            </a:r>
            <a:r>
              <a:rPr lang="ar-DZ" sz="3200" dirty="0"/>
              <a:t>، فإن المنشور يتصف بالديمومة، بمعنى أنه غير </a:t>
            </a:r>
            <a:r>
              <a:rPr lang="ar-DZ" sz="3200" dirty="0" smtClean="0"/>
              <a:t>موقت كالمذكرة </a:t>
            </a:r>
            <a:r>
              <a:rPr lang="ar-DZ" sz="3200" dirty="0"/>
              <a:t>الإدارية التي ينتهي </a:t>
            </a:r>
            <a:r>
              <a:rPr lang="ar-DZ" sz="3200" dirty="0" smtClean="0"/>
              <a:t>بها العمل </a:t>
            </a:r>
            <a:r>
              <a:rPr lang="ar-DZ" sz="3200" dirty="0"/>
              <a:t>بانتهاء </a:t>
            </a:r>
            <a:r>
              <a:rPr lang="ar-DZ" sz="3200" dirty="0" smtClean="0"/>
              <a:t>آجالها.</a:t>
            </a:r>
            <a:r>
              <a:rPr lang="ar-DZ" sz="3200" dirty="0"/>
              <a:t> </a:t>
            </a:r>
          </a:p>
          <a:p>
            <a:pPr>
              <a:lnSpc>
                <a:spcPct val="170000"/>
              </a:lnSpc>
            </a:pPr>
            <a:r>
              <a:rPr lang="ar-DZ" sz="3200" dirty="0"/>
              <a:t/>
            </a:r>
            <a:br>
              <a:rPr lang="ar-DZ" sz="3200" dirty="0"/>
            </a:br>
            <a:endParaRPr lang="fr-FR" sz="3200" dirty="0"/>
          </a:p>
        </p:txBody>
      </p:sp>
    </p:spTree>
    <p:extLst>
      <p:ext uri="{BB962C8B-B14F-4D97-AF65-F5344CB8AC3E}">
        <p14:creationId xmlns:p14="http://schemas.microsoft.com/office/powerpoint/2010/main" val="3801150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107" y="1312759"/>
            <a:ext cx="8280000" cy="2308324"/>
          </a:xfrm>
          <a:prstGeom prst="rect">
            <a:avLst/>
          </a:prstGeom>
        </p:spPr>
        <p:txBody>
          <a:bodyPr>
            <a:spAutoFit/>
          </a:bodyPr>
          <a:lstStyle/>
          <a:p>
            <a:pPr algn="ctr" rtl="1">
              <a:lnSpc>
                <a:spcPct val="200000"/>
              </a:lnSpc>
              <a:spcAft>
                <a:spcPts val="0"/>
              </a:spcAft>
            </a:pPr>
            <a:r>
              <a:rPr lang="ar-SA" sz="3600" b="1" dirty="0">
                <a:latin typeface="Arial" panose="020B0604020202020204" pitchFamily="34" charset="0"/>
                <a:ea typeface="Arial" panose="020B0604020202020204" pitchFamily="34" charset="0"/>
                <a:cs typeface="Traditional Arabic" panose="02020603050405020304" pitchFamily="18" charset="-78"/>
              </a:rPr>
              <a:t>- الفرق بين الاعلان والبلاغ:</a:t>
            </a:r>
            <a:endParaRPr lang="fr-FR" sz="3600" dirty="0">
              <a:latin typeface="Arial" panose="020B0604020202020204" pitchFamily="34" charset="0"/>
              <a:ea typeface="Arial" panose="020B0604020202020204" pitchFamily="34" charset="0"/>
            </a:endParaRPr>
          </a:p>
          <a:p>
            <a:pPr marL="53340" algn="r" rtl="1">
              <a:lnSpc>
                <a:spcPct val="200000"/>
              </a:lnSpc>
              <a:spcAft>
                <a:spcPts val="0"/>
              </a:spcAft>
            </a:pPr>
            <a:r>
              <a:rPr lang="ar-SA" sz="3600" dirty="0">
                <a:latin typeface="Arial" panose="020B0604020202020204" pitchFamily="34" charset="0"/>
                <a:ea typeface="Arial" panose="020B0604020202020204" pitchFamily="34" charset="0"/>
                <a:cs typeface="Traditional Arabic" panose="02020603050405020304" pitchFamily="18" charset="-78"/>
              </a:rPr>
              <a:t>الاعلان محدد لفئة معينه مثل الطلبة في حين </a:t>
            </a:r>
            <a:r>
              <a:rPr lang="ar-SA" sz="3600" dirty="0" smtClean="0">
                <a:latin typeface="Arial" panose="020B0604020202020204" pitchFamily="34" charset="0"/>
                <a:ea typeface="Arial" panose="020B0604020202020204" pitchFamily="34" charset="0"/>
                <a:cs typeface="Traditional Arabic" panose="02020603050405020304" pitchFamily="18" charset="-78"/>
              </a:rPr>
              <a:t>ان </a:t>
            </a:r>
            <a:r>
              <a:rPr lang="ar-SA" sz="3600" dirty="0">
                <a:latin typeface="Arial" panose="020B0604020202020204" pitchFamily="34" charset="0"/>
                <a:ea typeface="Arial" panose="020B0604020202020204" pitchFamily="34" charset="0"/>
                <a:cs typeface="Traditional Arabic" panose="02020603050405020304" pitchFamily="18" charset="-78"/>
              </a:rPr>
              <a:t>البلاغ لجميع الناس.</a:t>
            </a:r>
            <a:endParaRPr lang="fr-FR" sz="3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06797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95600" y="0"/>
            <a:ext cx="8610600" cy="129302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DZ" b="1" dirty="0" smtClean="0"/>
              <a:t>تقدميه </a:t>
            </a:r>
            <a:r>
              <a:rPr lang="ar-DZ" b="1" dirty="0"/>
              <a:t>المادي </a:t>
            </a:r>
            <a:endParaRPr lang="fr-FR" b="1" dirty="0"/>
          </a:p>
        </p:txBody>
      </p:sp>
      <p:pic>
        <p:nvPicPr>
          <p:cNvPr id="3" name="Espace réservé du contenu 3"/>
          <p:cNvPicPr>
            <a:picLocks noChangeAspect="1"/>
          </p:cNvPicPr>
          <p:nvPr/>
        </p:nvPicPr>
        <p:blipFill>
          <a:blip r:embed="rId2"/>
          <a:stretch>
            <a:fillRect/>
          </a:stretch>
        </p:blipFill>
        <p:spPr>
          <a:xfrm>
            <a:off x="-11897" y="1277981"/>
            <a:ext cx="12168000" cy="5358971"/>
          </a:xfrm>
          <a:prstGeom prst="rect">
            <a:avLst/>
          </a:prstGeom>
        </p:spPr>
      </p:pic>
    </p:spTree>
    <p:extLst>
      <p:ext uri="{BB962C8B-B14F-4D97-AF65-F5344CB8AC3E}">
        <p14:creationId xmlns:p14="http://schemas.microsoft.com/office/powerpoint/2010/main" val="2367279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3264" y="0"/>
            <a:ext cx="5976000" cy="8458057"/>
          </a:xfrm>
          <a:prstGeom prst="rect">
            <a:avLst/>
          </a:prstGeom>
        </p:spPr>
      </p:pic>
    </p:spTree>
    <p:extLst>
      <p:ext uri="{BB962C8B-B14F-4D97-AF65-F5344CB8AC3E}">
        <p14:creationId xmlns:p14="http://schemas.microsoft.com/office/powerpoint/2010/main" val="23440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85521" y="-375499"/>
            <a:ext cx="6593604" cy="9360000"/>
          </a:xfrm>
          <a:prstGeom prst="rect">
            <a:avLst/>
          </a:prstGeom>
        </p:spPr>
      </p:pic>
    </p:spTree>
    <p:extLst>
      <p:ext uri="{BB962C8B-B14F-4D97-AF65-F5344CB8AC3E}">
        <p14:creationId xmlns:p14="http://schemas.microsoft.com/office/powerpoint/2010/main" val="1526433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95600" y="0"/>
            <a:ext cx="8610600" cy="88626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DZ" b="1" dirty="0" smtClean="0"/>
              <a:t>المذكرة</a:t>
            </a:r>
            <a:endParaRPr lang="fr-FR" b="1" dirty="0"/>
          </a:p>
        </p:txBody>
      </p:sp>
      <p:sp>
        <p:nvSpPr>
          <p:cNvPr id="3" name="Espace réservé du contenu 2"/>
          <p:cNvSpPr txBox="1">
            <a:spLocks/>
          </p:cNvSpPr>
          <p:nvPr/>
        </p:nvSpPr>
        <p:spPr>
          <a:xfrm>
            <a:off x="-9657" y="1026941"/>
            <a:ext cx="11160000" cy="5832000"/>
          </a:xfrm>
          <a:prstGeom prst="rect">
            <a:avLst/>
          </a:prstGeom>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lnSpc>
                <a:spcPct val="150000"/>
              </a:lnSpc>
            </a:pPr>
            <a:r>
              <a:rPr lang="ar-DZ" sz="3600" dirty="0" smtClean="0"/>
              <a:t>هي وثيقة إدارية داخلية ومؤقتة متداولة داخل الإدارة أو المؤسسة، لكونها لا تستعمل في التعامل مع أشخاص أجانب من الإدارة أو المؤسسة، وتنتهي صلاحيتها بانتهاء العمل الذي صدرت من أجله . </a:t>
            </a:r>
          </a:p>
          <a:p>
            <a:pPr algn="r" rtl="1">
              <a:lnSpc>
                <a:spcPct val="150000"/>
              </a:lnSpc>
            </a:pPr>
            <a:r>
              <a:rPr lang="ar-DZ" sz="3600" dirty="0" smtClean="0"/>
              <a:t>و تتضمن المذكرة تعليمات ومقررات من المسؤول الإداري إلى مرؤوسيه، وذلك للعمل على تطبيق التوجيهات الصادرة من أجل توحيد طريقة العمل وتحسينها، كما تصدر أيضا من المرؤوس الإداري إلى رئيسه لإفادته بمعلومات عاجلة أو أجلة.</a:t>
            </a:r>
            <a:endParaRPr lang="fr-FR" sz="3600" dirty="0"/>
          </a:p>
        </p:txBody>
      </p:sp>
    </p:spTree>
    <p:extLst>
      <p:ext uri="{BB962C8B-B14F-4D97-AF65-F5344CB8AC3E}">
        <p14:creationId xmlns:p14="http://schemas.microsoft.com/office/powerpoint/2010/main" val="1418371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008141" y="0"/>
            <a:ext cx="8610600" cy="85812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DZ" b="1" smtClean="0"/>
              <a:t>تقدمها المادي شكلها </a:t>
            </a:r>
            <a:endParaRPr lang="fr-FR" b="1" dirty="0"/>
          </a:p>
        </p:txBody>
      </p:sp>
      <p:sp>
        <p:nvSpPr>
          <p:cNvPr id="3" name="Espace réservé du contenu 2"/>
          <p:cNvSpPr txBox="1">
            <a:spLocks/>
          </p:cNvSpPr>
          <p:nvPr/>
        </p:nvSpPr>
        <p:spPr>
          <a:xfrm>
            <a:off x="685800" y="717451"/>
            <a:ext cx="10820400" cy="615600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endParaRPr lang="ar-DZ" dirty="0" smtClean="0"/>
          </a:p>
          <a:p>
            <a:pPr algn="r" rtl="1"/>
            <a:r>
              <a:rPr lang="ar-DZ" sz="3600" dirty="0" smtClean="0"/>
              <a:t>الدمغة </a:t>
            </a:r>
          </a:p>
          <a:p>
            <a:pPr algn="r" rtl="1"/>
            <a:r>
              <a:rPr lang="ar-DZ" sz="3600" dirty="0" smtClean="0"/>
              <a:t>رقم التسجيل</a:t>
            </a:r>
          </a:p>
          <a:p>
            <a:pPr algn="r" rtl="1"/>
            <a:r>
              <a:rPr lang="ar-DZ" sz="3600" dirty="0" smtClean="0"/>
              <a:t>بيان المرسل اليه اذا كانت موجهة لشخص بعينه والا فنكتب مذكرة إدارية</a:t>
            </a:r>
          </a:p>
          <a:p>
            <a:pPr algn="r" rtl="1"/>
            <a:r>
              <a:rPr lang="ar-DZ" sz="3600" dirty="0" smtClean="0"/>
              <a:t>الموضوع</a:t>
            </a:r>
          </a:p>
          <a:p>
            <a:pPr algn="r" rtl="1"/>
            <a:r>
              <a:rPr lang="ar-DZ" sz="3600" dirty="0" smtClean="0"/>
              <a:t>المرجع عند الاقتضاء</a:t>
            </a:r>
          </a:p>
          <a:p>
            <a:pPr algn="r" rtl="1"/>
            <a:r>
              <a:rPr lang="ar-DZ" sz="3600" dirty="0" smtClean="0"/>
              <a:t>نص المذكرة</a:t>
            </a:r>
          </a:p>
          <a:p>
            <a:pPr algn="r" rtl="1"/>
            <a:r>
              <a:rPr lang="ar-DZ" sz="3600" dirty="0" smtClean="0"/>
              <a:t>المكان والتاريخ</a:t>
            </a:r>
          </a:p>
          <a:p>
            <a:pPr algn="r" rtl="1"/>
            <a:r>
              <a:rPr lang="ar-DZ" sz="3600" dirty="0" smtClean="0"/>
              <a:t>الامضاء</a:t>
            </a:r>
            <a:endParaRPr lang="fr-FR" sz="3600" dirty="0"/>
          </a:p>
        </p:txBody>
      </p:sp>
    </p:spTree>
    <p:extLst>
      <p:ext uri="{BB962C8B-B14F-4D97-AF65-F5344CB8AC3E}">
        <p14:creationId xmlns:p14="http://schemas.microsoft.com/office/powerpoint/2010/main" val="1161020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05318" y="-21876"/>
            <a:ext cx="6624000" cy="7572887"/>
          </a:xfrm>
          <a:prstGeom prst="rect">
            <a:avLst/>
          </a:prstGeom>
        </p:spPr>
      </p:pic>
    </p:spTree>
    <p:extLst>
      <p:ext uri="{BB962C8B-B14F-4D97-AF65-F5344CB8AC3E}">
        <p14:creationId xmlns:p14="http://schemas.microsoft.com/office/powerpoint/2010/main" val="4004140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490175" y="-8"/>
            <a:ext cx="7596000" cy="7344205"/>
          </a:xfrm>
          <a:prstGeom prst="rect">
            <a:avLst/>
          </a:prstGeom>
        </p:spPr>
      </p:pic>
    </p:spTree>
    <p:extLst>
      <p:ext uri="{BB962C8B-B14F-4D97-AF65-F5344CB8AC3E}">
        <p14:creationId xmlns:p14="http://schemas.microsoft.com/office/powerpoint/2010/main" val="1702570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00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107324"/>
            <a:ext cx="8596668" cy="716924"/>
          </a:xfrm>
        </p:spPr>
        <p:txBody>
          <a:bodyPr/>
          <a:lstStyle/>
          <a:p>
            <a:pPr algn="ctr" rtl="1"/>
            <a:r>
              <a:rPr lang="ar-DZ" b="1" dirty="0"/>
              <a:t>تقدمها المادي شكلها </a:t>
            </a:r>
            <a:endParaRPr lang="fr-FR" dirty="0"/>
          </a:p>
        </p:txBody>
      </p:sp>
      <p:sp>
        <p:nvSpPr>
          <p:cNvPr id="3" name="Espace réservé du contenu 2"/>
          <p:cNvSpPr>
            <a:spLocks noGrp="1"/>
          </p:cNvSpPr>
          <p:nvPr>
            <p:ph idx="1"/>
          </p:nvPr>
        </p:nvSpPr>
        <p:spPr>
          <a:xfrm>
            <a:off x="677334" y="991672"/>
            <a:ext cx="9720000" cy="5796000"/>
          </a:xfrm>
        </p:spPr>
        <p:txBody>
          <a:bodyPr>
            <a:normAutofit/>
          </a:bodyPr>
          <a:lstStyle/>
          <a:p>
            <a:pPr algn="r" rtl="1"/>
            <a:endParaRPr lang="ar-DZ" dirty="0"/>
          </a:p>
          <a:p>
            <a:pPr algn="r" rtl="1"/>
            <a:r>
              <a:rPr lang="ar-DZ" sz="2800" dirty="0"/>
              <a:t>الدمغة </a:t>
            </a:r>
          </a:p>
          <a:p>
            <a:pPr algn="r" rtl="1"/>
            <a:r>
              <a:rPr lang="ar-DZ" sz="2800" dirty="0" smtClean="0"/>
              <a:t>يمكن أن يكون مرفق برقم </a:t>
            </a:r>
            <a:r>
              <a:rPr lang="ar-DZ" sz="2800" dirty="0"/>
              <a:t>التسجيل</a:t>
            </a:r>
          </a:p>
          <a:p>
            <a:pPr algn="r" rtl="1"/>
            <a:r>
              <a:rPr lang="ar-DZ" sz="2800" dirty="0"/>
              <a:t>المكان </a:t>
            </a:r>
            <a:r>
              <a:rPr lang="ar-DZ" sz="2800" dirty="0" smtClean="0"/>
              <a:t>والتاريخ يمكن أن يكون في الأسفل قبل الامضاء</a:t>
            </a:r>
            <a:endParaRPr lang="ar-DZ" sz="2800" dirty="0"/>
          </a:p>
          <a:p>
            <a:pPr algn="r" rtl="1"/>
            <a:r>
              <a:rPr lang="ar-DZ" sz="2800" dirty="0" smtClean="0"/>
              <a:t>بيان </a:t>
            </a:r>
            <a:r>
              <a:rPr lang="ar-DZ" sz="2800" dirty="0"/>
              <a:t>المرسل اليه </a:t>
            </a:r>
            <a:r>
              <a:rPr lang="ar-DZ" sz="2800" dirty="0" smtClean="0"/>
              <a:t>إذا </a:t>
            </a:r>
            <a:r>
              <a:rPr lang="ar-DZ" sz="2800" dirty="0"/>
              <a:t>كانت موجهة لشخص بعينه </a:t>
            </a:r>
            <a:r>
              <a:rPr lang="ar-DZ" sz="2800" dirty="0" smtClean="0"/>
              <a:t>وإلا </a:t>
            </a:r>
            <a:r>
              <a:rPr lang="ar-DZ" sz="2800" dirty="0"/>
              <a:t>فنكتب مذكرة إدارية</a:t>
            </a:r>
          </a:p>
          <a:p>
            <a:pPr algn="r" rtl="1"/>
            <a:r>
              <a:rPr lang="ar-DZ" sz="2800" dirty="0" smtClean="0"/>
              <a:t>عنوان الوثيقة ( يكون في أعلى وسط الصفحة)</a:t>
            </a:r>
            <a:endParaRPr lang="ar-DZ" sz="2800" dirty="0"/>
          </a:p>
          <a:p>
            <a:pPr algn="r" rtl="1"/>
            <a:r>
              <a:rPr lang="ar-DZ" sz="2800" dirty="0"/>
              <a:t>يمكن أن يكون مرفق </a:t>
            </a:r>
            <a:r>
              <a:rPr lang="ar-DZ" sz="2800" dirty="0" smtClean="0"/>
              <a:t>بصفة المرسل إليهم</a:t>
            </a:r>
          </a:p>
          <a:p>
            <a:pPr algn="r" rtl="1"/>
            <a:r>
              <a:rPr lang="ar-DZ" sz="2800" dirty="0" smtClean="0"/>
              <a:t>الموضوع نص المنشور</a:t>
            </a:r>
            <a:endParaRPr lang="ar-DZ" sz="2800" dirty="0"/>
          </a:p>
          <a:p>
            <a:pPr algn="r" rtl="1"/>
            <a:r>
              <a:rPr lang="ar-DZ" sz="2800" dirty="0" smtClean="0"/>
              <a:t>المرجع عند الاقتضاء</a:t>
            </a:r>
          </a:p>
          <a:p>
            <a:pPr algn="r" rtl="1"/>
            <a:r>
              <a:rPr lang="ar-DZ" sz="2800" dirty="0" smtClean="0"/>
              <a:t>الامضاء</a:t>
            </a:r>
            <a:endParaRPr lang="fr-FR" sz="2800" dirty="0"/>
          </a:p>
          <a:p>
            <a:endParaRPr lang="fr-FR" dirty="0"/>
          </a:p>
        </p:txBody>
      </p:sp>
    </p:spTree>
    <p:extLst>
      <p:ext uri="{BB962C8B-B14F-4D97-AF65-F5344CB8AC3E}">
        <p14:creationId xmlns:p14="http://schemas.microsoft.com/office/powerpoint/2010/main" val="826027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44826"/>
            <a:ext cx="8596668" cy="900000"/>
          </a:xfrm>
        </p:spPr>
        <p:txBody>
          <a:bodyPr/>
          <a:lstStyle/>
          <a:p>
            <a:pPr algn="ctr" rtl="1"/>
            <a:r>
              <a:rPr lang="ar-DZ" dirty="0" smtClean="0"/>
              <a:t>أهداف المنشور</a:t>
            </a:r>
            <a:endParaRPr lang="fr-FR" dirty="0"/>
          </a:p>
        </p:txBody>
      </p:sp>
      <p:sp>
        <p:nvSpPr>
          <p:cNvPr id="3" name="Espace réservé du contenu 2"/>
          <p:cNvSpPr>
            <a:spLocks noGrp="1"/>
          </p:cNvSpPr>
          <p:nvPr>
            <p:ph idx="1"/>
          </p:nvPr>
        </p:nvSpPr>
        <p:spPr>
          <a:xfrm>
            <a:off x="90152" y="1032773"/>
            <a:ext cx="10332000" cy="5688000"/>
          </a:xfrm>
        </p:spPr>
        <p:txBody>
          <a:bodyPr>
            <a:normAutofit fontScale="47500" lnSpcReduction="20000"/>
          </a:bodyPr>
          <a:lstStyle/>
          <a:p>
            <a:pPr algn="r" rtl="1">
              <a:lnSpc>
                <a:spcPct val="170000"/>
              </a:lnSpc>
            </a:pPr>
            <a:r>
              <a:rPr lang="ar-DZ" sz="3200" b="1" dirty="0"/>
              <a:t> </a:t>
            </a:r>
            <a:r>
              <a:rPr lang="ar-DZ" sz="5100" dirty="0"/>
              <a:t>بهدف المنشور إلى نشر تعليمات وتوجيهات بين السلطة العليا إلى مختلف المصالح التابعة لها </a:t>
            </a:r>
          </a:p>
          <a:p>
            <a:pPr algn="r" rtl="1">
              <a:lnSpc>
                <a:spcPct val="170000"/>
              </a:lnSpc>
            </a:pPr>
            <a:r>
              <a:rPr lang="ar-DZ" sz="5100" dirty="0" smtClean="0"/>
              <a:t>يكمن الهدف الأساسي في توضيح النقاط الغامضة في النصوص التنظيمية الجاري العمل بها كالمراسيم والقرارات، </a:t>
            </a:r>
          </a:p>
          <a:p>
            <a:pPr algn="r" rtl="1">
              <a:lnSpc>
                <a:spcPct val="170000"/>
              </a:lnSpc>
            </a:pPr>
            <a:r>
              <a:rPr lang="ar-DZ" sz="5100" dirty="0" smtClean="0"/>
              <a:t>حل </a:t>
            </a:r>
            <a:r>
              <a:rPr lang="ar-DZ" sz="5100" dirty="0"/>
              <a:t>مشاكل التطبيق العملية، و كيفيات تفسيرها </a:t>
            </a:r>
            <a:r>
              <a:rPr lang="ar-DZ" sz="5100" dirty="0" smtClean="0"/>
              <a:t>وتأويلها حتى </a:t>
            </a:r>
            <a:r>
              <a:rPr lang="ar-DZ" sz="5100" dirty="0"/>
              <a:t>لا تترك مجالا </a:t>
            </a:r>
            <a:r>
              <a:rPr lang="ar-DZ" sz="5100" dirty="0" smtClean="0"/>
              <a:t>للشك. </a:t>
            </a:r>
          </a:p>
          <a:p>
            <a:pPr algn="r" rtl="1">
              <a:lnSpc>
                <a:spcPct val="170000"/>
              </a:lnSpc>
            </a:pPr>
            <a:r>
              <a:rPr lang="ar-DZ" sz="5100" dirty="0" smtClean="0"/>
              <a:t>لا </a:t>
            </a:r>
            <a:r>
              <a:rPr lang="ar-DZ" sz="5100" dirty="0"/>
              <a:t>يمكن </a:t>
            </a:r>
            <a:r>
              <a:rPr lang="ar-DZ" sz="5100" dirty="0" smtClean="0"/>
              <a:t>للمنشور </a:t>
            </a:r>
            <a:r>
              <a:rPr lang="ar-DZ" sz="5100" dirty="0"/>
              <a:t>إنشاء </a:t>
            </a:r>
            <a:r>
              <a:rPr lang="ar-DZ" sz="5100" dirty="0" smtClean="0"/>
              <a:t>قاعدة </a:t>
            </a:r>
            <a:r>
              <a:rPr lang="ar-DZ" sz="5100" dirty="0"/>
              <a:t>قانونية أو </a:t>
            </a:r>
            <a:r>
              <a:rPr lang="ar-DZ" sz="5100" dirty="0" smtClean="0"/>
              <a:t>تعديلها</a:t>
            </a:r>
            <a:r>
              <a:rPr lang="ar-DZ" sz="5100" dirty="0"/>
              <a:t> </a:t>
            </a:r>
            <a:r>
              <a:rPr lang="ar-DZ" sz="5100" dirty="0" smtClean="0"/>
              <a:t>أو إلغاؤها لأن ذلك هو ميدان </a:t>
            </a:r>
            <a:r>
              <a:rPr lang="ar-DZ" sz="5100" dirty="0"/>
              <a:t>القانون أو مراسيم </a:t>
            </a:r>
            <a:r>
              <a:rPr lang="ar-DZ" sz="5100" dirty="0" smtClean="0"/>
              <a:t>التطبيق.</a:t>
            </a:r>
            <a:r>
              <a:rPr lang="ar-DZ" sz="5100" dirty="0"/>
              <a:t> </a:t>
            </a:r>
          </a:p>
          <a:p>
            <a:r>
              <a:rPr lang="ar-DZ" dirty="0"/>
              <a:t/>
            </a:r>
            <a:br>
              <a:rPr lang="ar-DZ" dirty="0"/>
            </a:br>
            <a:endParaRPr lang="fr-FR" dirty="0"/>
          </a:p>
        </p:txBody>
      </p:sp>
    </p:spTree>
    <p:extLst>
      <p:ext uri="{BB962C8B-B14F-4D97-AF65-F5344CB8AC3E}">
        <p14:creationId xmlns:p14="http://schemas.microsoft.com/office/powerpoint/2010/main" val="1324219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32" y="-15712"/>
            <a:ext cx="12168000" cy="7325082"/>
          </a:xfrm>
          <a:prstGeom prst="rect">
            <a:avLst/>
          </a:prstGeom>
        </p:spPr>
        <p:txBody>
          <a:bodyPr>
            <a:spAutoFit/>
          </a:bodyPr>
          <a:lstStyle/>
          <a:p>
            <a:pPr algn="ctr" rtl="1"/>
            <a:r>
              <a:rPr lang="ar-DZ" dirty="0" smtClean="0"/>
              <a:t>الجمهورية الجزائرية الديموقراطية </a:t>
            </a:r>
            <a:r>
              <a:rPr lang="ar-DZ" dirty="0"/>
              <a:t>الشعبية</a:t>
            </a:r>
          </a:p>
          <a:p>
            <a:pPr algn="r" rtl="1"/>
            <a:r>
              <a:rPr lang="ar-DZ" dirty="0"/>
              <a:t> </a:t>
            </a:r>
          </a:p>
          <a:p>
            <a:pPr algn="r" rtl="1"/>
            <a:r>
              <a:rPr lang="ar-DZ" dirty="0" smtClean="0"/>
              <a:t>                                                                                                                             الجزائر في.........................</a:t>
            </a:r>
          </a:p>
          <a:p>
            <a:pPr algn="r" rtl="1"/>
            <a:r>
              <a:rPr lang="ar-DZ" dirty="0" smtClean="0"/>
              <a:t> </a:t>
            </a:r>
            <a:endParaRPr lang="ar-DZ" dirty="0"/>
          </a:p>
          <a:p>
            <a:pPr algn="r" rtl="1"/>
            <a:r>
              <a:rPr lang="ar-DZ" dirty="0" smtClean="0"/>
              <a:t>وزارة </a:t>
            </a:r>
            <a:r>
              <a:rPr lang="ar-DZ" dirty="0"/>
              <a:t>التربية الوطنية </a:t>
            </a:r>
            <a:endParaRPr lang="ar-DZ" dirty="0" smtClean="0"/>
          </a:p>
          <a:p>
            <a:pPr algn="r" rtl="1"/>
            <a:r>
              <a:rPr lang="ar-DZ" dirty="0" smtClean="0"/>
              <a:t>مديرية </a:t>
            </a:r>
            <a:r>
              <a:rPr lang="ar-DZ" dirty="0"/>
              <a:t>المالية والوسائل</a:t>
            </a:r>
          </a:p>
          <a:p>
            <a:pPr algn="r" rtl="1"/>
            <a:r>
              <a:rPr lang="ar-DZ" dirty="0"/>
              <a:t>المديرية الفرعية للوصاية على المؤسسات </a:t>
            </a:r>
            <a:endParaRPr lang="ar-DZ" dirty="0" smtClean="0"/>
          </a:p>
          <a:p>
            <a:pPr algn="r" rtl="1"/>
            <a:r>
              <a:rPr lang="ar-DZ" dirty="0" smtClean="0"/>
              <a:t>الرقم</a:t>
            </a:r>
            <a:r>
              <a:rPr lang="ar-DZ" dirty="0"/>
              <a:t>: /462م.م.و/</a:t>
            </a:r>
            <a:r>
              <a:rPr lang="ar-DZ" dirty="0" err="1"/>
              <a:t>م.ف.و.م</a:t>
            </a:r>
            <a:r>
              <a:rPr lang="ar-DZ" dirty="0"/>
              <a:t>/ </a:t>
            </a:r>
            <a:r>
              <a:rPr lang="ar-DZ" dirty="0" smtClean="0"/>
              <a:t>2023                                                           </a:t>
            </a:r>
            <a:r>
              <a:rPr lang="ar-DZ" dirty="0"/>
              <a:t>وزير التربية الوطنية</a:t>
            </a:r>
          </a:p>
          <a:p>
            <a:pPr algn="r" rtl="1"/>
            <a:endParaRPr lang="ar-DZ" dirty="0" smtClean="0"/>
          </a:p>
          <a:p>
            <a:pPr algn="r" rtl="1"/>
            <a:endParaRPr lang="ar-DZ" dirty="0"/>
          </a:p>
          <a:p>
            <a:pPr algn="ctr" rtl="1"/>
            <a:r>
              <a:rPr lang="ar-DZ" dirty="0"/>
              <a:t>السيدات والسادة مديري المؤسسات التعليمية والتكوينية –</a:t>
            </a:r>
            <a:r>
              <a:rPr lang="ar-DZ" dirty="0" smtClean="0"/>
              <a:t>للتنفيذ-</a:t>
            </a:r>
          </a:p>
          <a:p>
            <a:pPr algn="ctr" rtl="1"/>
            <a:r>
              <a:rPr lang="ar-DZ" dirty="0" smtClean="0"/>
              <a:t>    </a:t>
            </a:r>
            <a:r>
              <a:rPr lang="ar-DZ" dirty="0"/>
              <a:t>-ع/ط السيد مفتش أكاديمية </a:t>
            </a:r>
            <a:r>
              <a:rPr lang="ar-DZ" dirty="0" smtClean="0"/>
              <a:t>ولاية الجزائر</a:t>
            </a:r>
          </a:p>
          <a:p>
            <a:pPr algn="ctr" rtl="1"/>
            <a:r>
              <a:rPr lang="ar-DZ" dirty="0"/>
              <a:t>-</a:t>
            </a:r>
            <a:r>
              <a:rPr lang="ar-DZ" dirty="0" smtClean="0"/>
              <a:t>ع/ط </a:t>
            </a:r>
            <a:r>
              <a:rPr lang="ar-DZ" dirty="0"/>
              <a:t>السيدات والسادة مديري </a:t>
            </a:r>
            <a:r>
              <a:rPr lang="ar-DZ" dirty="0" smtClean="0"/>
              <a:t>التربية</a:t>
            </a:r>
          </a:p>
          <a:p>
            <a:pPr algn="ctr" rtl="1"/>
            <a:r>
              <a:rPr lang="ar-DZ" dirty="0" smtClean="0"/>
              <a:t>         </a:t>
            </a:r>
            <a:r>
              <a:rPr lang="ar-DZ" dirty="0"/>
              <a:t>- السيدات والسادة مفتشي التربية والتكوين</a:t>
            </a:r>
          </a:p>
          <a:p>
            <a:pPr algn="ctr" rtl="1"/>
            <a:r>
              <a:rPr lang="ar-DZ" dirty="0" smtClean="0"/>
              <a:t>–للإعلام </a:t>
            </a:r>
            <a:r>
              <a:rPr lang="ar-DZ" dirty="0"/>
              <a:t>والمتابعة-</a:t>
            </a:r>
          </a:p>
          <a:p>
            <a:pPr algn="ctr" rtl="1"/>
            <a:r>
              <a:rPr lang="ar-DZ" sz="2000" b="1" dirty="0"/>
              <a:t>الموضوع: تطبيق النصوص الرسمية المسيرة للسكنات الوظيفية </a:t>
            </a:r>
            <a:r>
              <a:rPr lang="ar-DZ" sz="2000" b="1" dirty="0" smtClean="0"/>
              <a:t>الإلزامية</a:t>
            </a:r>
            <a:endParaRPr lang="ar-DZ" sz="2000" b="1" dirty="0"/>
          </a:p>
          <a:p>
            <a:pPr algn="r" rtl="1"/>
            <a:r>
              <a:rPr lang="ar-DZ" b="1" dirty="0"/>
              <a:t>المرجع:</a:t>
            </a:r>
            <a:r>
              <a:rPr lang="ar-DZ" dirty="0"/>
              <a:t> - المنشور الو ازري رقم: 2610 المؤرخ في    .</a:t>
            </a:r>
          </a:p>
          <a:p>
            <a:pPr algn="r" rtl="1"/>
            <a:r>
              <a:rPr lang="ar-DZ" dirty="0"/>
              <a:t>- المنشور الو ازري رقم: 405 المؤرخ في   .</a:t>
            </a:r>
          </a:p>
          <a:p>
            <a:pPr algn="r" rtl="1"/>
            <a:r>
              <a:rPr lang="ar-DZ" dirty="0"/>
              <a:t>- التعليمة </a:t>
            </a:r>
            <a:r>
              <a:rPr lang="ar-DZ" dirty="0" smtClean="0"/>
              <a:t>الوزارية </a:t>
            </a:r>
            <a:r>
              <a:rPr lang="ar-DZ" dirty="0"/>
              <a:t>رقم: 620 المؤرخة في    .</a:t>
            </a:r>
          </a:p>
          <a:p>
            <a:pPr algn="r" rtl="1"/>
            <a:r>
              <a:rPr lang="ar-DZ" dirty="0"/>
              <a:t>- المنشور الو ازري رقم: 112 المؤرخ في      .</a:t>
            </a:r>
          </a:p>
          <a:p>
            <a:pPr algn="r" rtl="1"/>
            <a:r>
              <a:rPr lang="ar-DZ" dirty="0"/>
              <a:t> تطبيقا للترتيبات </a:t>
            </a:r>
            <a:r>
              <a:rPr lang="ar-DZ" dirty="0" smtClean="0"/>
              <a:t>والإجراءات </a:t>
            </a:r>
            <a:r>
              <a:rPr lang="ar-DZ" dirty="0"/>
              <a:t>المنصوص عليها في المنشور الوزاري رقم 112 المؤرخ في.....الصادر عن وزير التربية الوطنية بشأن </a:t>
            </a:r>
            <a:r>
              <a:rPr lang="ar-DZ" dirty="0" smtClean="0"/>
              <a:t>الالتزام </a:t>
            </a:r>
            <a:r>
              <a:rPr lang="ar-DZ" dirty="0"/>
              <a:t>بتطبيق وتنفيذ </a:t>
            </a:r>
            <a:r>
              <a:rPr lang="ar-DZ" dirty="0" smtClean="0"/>
              <a:t>الإجراءات </a:t>
            </a:r>
            <a:r>
              <a:rPr lang="ar-DZ" dirty="0"/>
              <a:t>المتعلقة بتسيير </a:t>
            </a:r>
            <a:r>
              <a:rPr lang="ar-DZ" dirty="0" smtClean="0"/>
              <a:t>السكنات الوظيفية الإلزامية</a:t>
            </a:r>
            <a:r>
              <a:rPr lang="ar-DZ" dirty="0"/>
              <a:t>، يشرفني أن أوافيكم بنسخة من هذا المنشور قصد العمل به. وفي هذا </a:t>
            </a:r>
            <a:r>
              <a:rPr lang="ar-DZ" dirty="0" smtClean="0"/>
              <a:t>الإطار </a:t>
            </a:r>
            <a:r>
              <a:rPr lang="ar-DZ" dirty="0"/>
              <a:t>يكون من الواجب التأكيد على بعض التدابير الضرورية التي </a:t>
            </a:r>
            <a:r>
              <a:rPr lang="ar-DZ" dirty="0" smtClean="0"/>
              <a:t>ينبغي </a:t>
            </a:r>
            <a:r>
              <a:rPr lang="ar-DZ" dirty="0"/>
              <a:t>عليكم التقيد </a:t>
            </a:r>
            <a:r>
              <a:rPr lang="ar-DZ" dirty="0" smtClean="0"/>
              <a:t>بها زيادة </a:t>
            </a:r>
            <a:r>
              <a:rPr lang="ar-DZ" dirty="0"/>
              <a:t>عن الترتيبات المحددة في التعليمات </a:t>
            </a:r>
            <a:r>
              <a:rPr lang="ar-DZ" dirty="0" smtClean="0"/>
              <a:t>الوزارية </a:t>
            </a:r>
            <a:r>
              <a:rPr lang="ar-DZ" dirty="0"/>
              <a:t>المشار إليها في المرجع</a:t>
            </a:r>
            <a:r>
              <a:rPr lang="ar-DZ" dirty="0" smtClean="0"/>
              <a:t>.</a:t>
            </a:r>
          </a:p>
          <a:p>
            <a:pPr algn="ctr" rtl="1"/>
            <a:r>
              <a:rPr lang="ar-DZ" dirty="0" smtClean="0"/>
              <a:t> </a:t>
            </a:r>
            <a:endParaRPr lang="ar-DZ" dirty="0"/>
          </a:p>
        </p:txBody>
      </p:sp>
    </p:spTree>
    <p:extLst>
      <p:ext uri="{BB962C8B-B14F-4D97-AF65-F5344CB8AC3E}">
        <p14:creationId xmlns:p14="http://schemas.microsoft.com/office/powerpoint/2010/main" val="371595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5" y="3747"/>
            <a:ext cx="12204000" cy="7171194"/>
          </a:xfrm>
          <a:prstGeom prst="rect">
            <a:avLst/>
          </a:prstGeom>
        </p:spPr>
        <p:txBody>
          <a:bodyPr>
            <a:spAutoFit/>
          </a:bodyPr>
          <a:lstStyle/>
          <a:p>
            <a:pPr algn="r" rtl="1"/>
            <a:r>
              <a:rPr lang="ar-DZ" sz="2000" dirty="0"/>
              <a:t> -1 ينبغي على مديري المؤسسات التعليمية والتكوينية تطبيق كل المقر ارت الخاصة بشغل السكنات الوظيفية الإلزامية التي تمنحها الإدارة المركزية لموظفي القطاع.</a:t>
            </a:r>
          </a:p>
          <a:p>
            <a:pPr algn="r" rtl="1"/>
            <a:r>
              <a:rPr lang="ar-DZ" sz="2000" dirty="0"/>
              <a:t> </a:t>
            </a:r>
          </a:p>
          <a:p>
            <a:pPr algn="r" rtl="1"/>
            <a:r>
              <a:rPr lang="ar-DZ" sz="2000" dirty="0"/>
              <a:t>-2 يجب على مديري المؤسسات التعليمية والتكوينية عدم تطبيق المقررات المخالفة لترتيبات وتدابير </a:t>
            </a:r>
          </a:p>
          <a:p>
            <a:pPr algn="r" rtl="1"/>
            <a:r>
              <a:rPr lang="ar-DZ" sz="2000" dirty="0"/>
              <a:t> </a:t>
            </a:r>
          </a:p>
          <a:p>
            <a:pPr algn="r" rtl="1"/>
            <a:r>
              <a:rPr lang="ar-DZ" sz="2000" dirty="0"/>
              <a:t>النصوص الرسمية المذكورة في المرجع مهما كانت الجهات الأخرى المصدرة لها، فكل إجراء معاكس لذلك تتحملون شخصيا مسؤوليته الإدارية والمدنية باعتباركم آمرين بالصرف وتديرون مؤسسات تتمتع</a:t>
            </a:r>
          </a:p>
          <a:p>
            <a:pPr algn="r" rtl="1"/>
            <a:r>
              <a:rPr lang="ar-DZ" sz="2000" dirty="0"/>
              <a:t>بالشخصية المعنوية والاستقلال المالي.</a:t>
            </a:r>
          </a:p>
          <a:p>
            <a:pPr algn="r" rtl="1"/>
            <a:r>
              <a:rPr lang="ar-DZ" sz="2000" dirty="0"/>
              <a:t> -3 ضرورة إشعار المصلحة المعنية بالإدارة المركزية كتابيا بكل مقرر سكن وظيفي إلزامي مخالف للتنظيم الساري المفعول في هذا الشأن.</a:t>
            </a:r>
          </a:p>
          <a:p>
            <a:pPr algn="r" rtl="1"/>
            <a:r>
              <a:rPr lang="ar-DZ" sz="2000" dirty="0"/>
              <a:t>-4 مقررات السكنات الوظيفية الإلزامية لضرورة الخدمة أو لمنفعة الخدمة الصادرة عن الإدارة المركزية، لا يمكن بأي حال من الأحوال إلغاؤها إلا من الجهة المصدرة لها.</a:t>
            </a:r>
          </a:p>
          <a:p>
            <a:pPr algn="r" rtl="1"/>
            <a:r>
              <a:rPr lang="ar-DZ" sz="2000" dirty="0"/>
              <a:t> واعتبارا </a:t>
            </a:r>
            <a:r>
              <a:rPr lang="ar-DZ" sz="2000" dirty="0" err="1"/>
              <a:t>ألهمية</a:t>
            </a:r>
            <a:r>
              <a:rPr lang="ar-DZ" sz="2000" dirty="0"/>
              <a:t> هذه الترتيبات الرامية إلى ضبط التسيير المحكم للسكنات الوظيفية الإلزامية بالمؤسسات التعليمية والتكوينية التابعة للقطاع. فالمطلوب من الجميع السهر على تطبيقها وتجسيدها ميدانيا، وموافاتي بالصعوبات التي قد تعترضكم أثناء ذلك.</a:t>
            </a:r>
          </a:p>
          <a:p>
            <a:pPr algn="r" rtl="1"/>
            <a:endParaRPr lang="ar-DZ" sz="2000" dirty="0"/>
          </a:p>
          <a:p>
            <a:pPr algn="ctr" rtl="1"/>
            <a:r>
              <a:rPr lang="ar-DZ" sz="2000" dirty="0"/>
              <a:t>                                                  عن الوزير وبتفويض منه </a:t>
            </a:r>
          </a:p>
          <a:p>
            <a:pPr algn="ctr" rtl="1"/>
            <a:endParaRPr lang="ar-DZ" sz="2000" dirty="0"/>
          </a:p>
          <a:p>
            <a:pPr algn="ctr" rtl="1"/>
            <a:r>
              <a:rPr lang="ar-DZ" sz="2000" dirty="0"/>
              <a:t>                                                 مدير المالية والوسائل </a:t>
            </a:r>
          </a:p>
          <a:p>
            <a:pPr algn="ctr" rtl="1"/>
            <a:endParaRPr lang="ar-DZ" sz="2000" dirty="0"/>
          </a:p>
          <a:p>
            <a:pPr algn="ctr" rtl="1"/>
            <a:r>
              <a:rPr lang="ar-DZ" sz="2000" dirty="0"/>
              <a:t>                                                 الاسم واللقب </a:t>
            </a:r>
          </a:p>
          <a:p>
            <a:pPr algn="ctr" rtl="1"/>
            <a:endParaRPr lang="ar-DZ" sz="2000" dirty="0"/>
          </a:p>
          <a:p>
            <a:pPr algn="ctr" rtl="1"/>
            <a:r>
              <a:rPr lang="ar-DZ" sz="2000" dirty="0"/>
              <a:t>                                                الإمضاء والختم</a:t>
            </a:r>
          </a:p>
        </p:txBody>
      </p:sp>
    </p:spTree>
    <p:extLst>
      <p:ext uri="{BB962C8B-B14F-4D97-AF65-F5344CB8AC3E}">
        <p14:creationId xmlns:p14="http://schemas.microsoft.com/office/powerpoint/2010/main" val="147133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757266" y="-7"/>
            <a:ext cx="6984000" cy="7450115"/>
          </a:xfrm>
          <a:prstGeom prst="rect">
            <a:avLst/>
          </a:prstGeom>
        </p:spPr>
      </p:pic>
    </p:spTree>
    <p:extLst>
      <p:ext uri="{BB962C8B-B14F-4D97-AF65-F5344CB8AC3E}">
        <p14:creationId xmlns:p14="http://schemas.microsoft.com/office/powerpoint/2010/main" val="561821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24426" y="-277884"/>
            <a:ext cx="7968226" cy="7315497"/>
          </a:xfrm>
          <a:prstGeom prst="rect">
            <a:avLst/>
          </a:prstGeom>
        </p:spPr>
      </p:pic>
    </p:spTree>
    <p:extLst>
      <p:ext uri="{BB962C8B-B14F-4D97-AF65-F5344CB8AC3E}">
        <p14:creationId xmlns:p14="http://schemas.microsoft.com/office/powerpoint/2010/main" val="2264105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1248</TotalTime>
  <Words>776</Words>
  <Application>Microsoft Office PowerPoint</Application>
  <PresentationFormat>Grand écran</PresentationFormat>
  <Paragraphs>132</Paragraphs>
  <Slides>38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Arial</vt:lpstr>
      <vt:lpstr>Tahoma</vt:lpstr>
      <vt:lpstr>Traditional Arabic</vt:lpstr>
      <vt:lpstr>Trebuchet MS</vt:lpstr>
      <vt:lpstr>Wingdings 3</vt:lpstr>
      <vt:lpstr>Facette</vt:lpstr>
      <vt:lpstr>Présentation PowerPoint</vt:lpstr>
      <vt:lpstr>Présentation PowerPoint</vt:lpstr>
      <vt:lpstr>المنشور</vt:lpstr>
      <vt:lpstr>تقدمها المادي شكلها </vt:lpstr>
      <vt:lpstr>أهداف المنشور</vt:lpstr>
      <vt:lpstr>Présentation PowerPoint</vt:lpstr>
      <vt:lpstr>Présentation PowerPoint</vt:lpstr>
      <vt:lpstr>Présentation PowerPoint</vt:lpstr>
      <vt:lpstr>Présentation PowerPoint</vt:lpstr>
      <vt:lpstr>Présentation PowerPoint</vt:lpstr>
      <vt:lpstr>Présentation PowerPoint</vt:lpstr>
      <vt:lpstr>التعليمة</vt:lpstr>
      <vt:lpstr>أشكالها : </vt:lpstr>
      <vt:lpstr>تقدميها المادي (شكلها ) : </vt:lpstr>
      <vt:lpstr>Présentation PowerPoint</vt:lpstr>
      <vt:lpstr>Présentation PowerPoint</vt:lpstr>
      <vt:lpstr>Présentation PowerPoint</vt:lpstr>
      <vt:lpstr>Présentation PowerPoint</vt:lpstr>
      <vt:lpstr>الاعلان</vt:lpstr>
      <vt:lpstr>أهداف الاعلان</vt:lpstr>
      <vt:lpstr>- كيفيات تبليغ الإعلان : </vt:lpstr>
      <vt:lpstr>تقدميها المادي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dc:creator>
  <cp:lastModifiedBy>MICRO</cp:lastModifiedBy>
  <cp:revision>49</cp:revision>
  <dcterms:created xsi:type="dcterms:W3CDTF">2021-11-29T09:13:39Z</dcterms:created>
  <dcterms:modified xsi:type="dcterms:W3CDTF">2023-11-15T07:32:41Z</dcterms:modified>
</cp:coreProperties>
</file>