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63" r:id="rId3"/>
    <p:sldId id="269" r:id="rId4"/>
    <p:sldId id="274" r:id="rId5"/>
    <p:sldId id="275" r:id="rId6"/>
    <p:sldId id="270" r:id="rId7"/>
    <p:sldId id="271" r:id="rId8"/>
    <p:sldId id="272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351" y="2274976"/>
            <a:ext cx="7315200" cy="147553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9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PRICE</a:t>
            </a:r>
            <a: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396343"/>
            <a:ext cx="7315200" cy="1854926"/>
          </a:xfrm>
        </p:spPr>
        <p:txBody>
          <a:bodyPr/>
          <a:lstStyle/>
          <a:p>
            <a:r>
              <a:rPr lang="fr-FR" sz="2800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sz="2800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sz="2800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</a:t>
            </a:r>
            <a:r>
              <a:rPr lang="fr-FR" dirty="0" smtClean="0">
                <a:latin typeface="Lucida Bright" panose="02040602050505020304" pitchFamily="18" charset="0"/>
              </a:rPr>
              <a:t>December</a:t>
            </a:r>
            <a:r>
              <a:rPr lang="fr-FR" dirty="0" smtClean="0">
                <a:latin typeface="Lucida Bright" panose="02040602050505020304" pitchFamily="18" charset="0"/>
              </a:rPr>
              <a:t>, </a:t>
            </a:r>
            <a:r>
              <a:rPr lang="fr-FR" dirty="0" smtClean="0">
                <a:latin typeface="Lucida Bright" panose="02040602050505020304" pitchFamily="18" charset="0"/>
              </a:rPr>
              <a:t>2023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4545874" y="5564777"/>
            <a:ext cx="4660601" cy="5092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REF: </a:t>
            </a:r>
            <a:r>
              <a:rPr lang="fr-FR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Business Vocabulary in use</a:t>
            </a:r>
            <a:endParaRPr lang="fr-FR" sz="2400" dirty="0">
              <a:solidFill>
                <a:schemeClr val="accent1">
                  <a:lumMod val="20000"/>
                  <a:lumOff val="80000"/>
                </a:schemeClr>
              </a:solidFill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737" y="457201"/>
            <a:ext cx="8350840" cy="628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8594" y="718456"/>
            <a:ext cx="8743406" cy="5473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Lucida Bright" panose="02040602050505020304" pitchFamily="18" charset="0"/>
              </a:rPr>
              <a:t>C</a:t>
            </a:r>
            <a:endParaRPr lang="en-US" sz="3200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5349" y="561703"/>
            <a:ext cx="8425542" cy="616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80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>
                <a:latin typeface="Lucida Bright" panose="02040602050505020304" pitchFamily="18" charset="0"/>
              </a:rPr>
              <a:t>D</a:t>
            </a:r>
            <a:endParaRPr lang="fr-FR" sz="3200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0663" y="770709"/>
            <a:ext cx="8373291" cy="5225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929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2286" y="718457"/>
            <a:ext cx="8360228" cy="587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1474" y="809897"/>
            <a:ext cx="8164286" cy="565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87783" y="822960"/>
            <a:ext cx="8704217" cy="566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480</TotalTime>
  <Words>31</Words>
  <Application>Microsoft Office PowerPoint</Application>
  <PresentationFormat>Grand écran</PresentationFormat>
  <Paragraphs>16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PRICE </vt:lpstr>
      <vt:lpstr>A</vt:lpstr>
      <vt:lpstr>B</vt:lpstr>
      <vt:lpstr>C</vt:lpstr>
      <vt:lpstr>D</vt:lpstr>
      <vt:lpstr>EX 1</vt:lpstr>
      <vt:lpstr>EX 2</vt:lpstr>
      <vt:lpstr>EX 3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25</cp:revision>
  <dcterms:created xsi:type="dcterms:W3CDTF">2023-03-05T16:18:00Z</dcterms:created>
  <dcterms:modified xsi:type="dcterms:W3CDTF">2023-12-29T21:53:33Z</dcterms:modified>
</cp:coreProperties>
</file>