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71" r:id="rId7"/>
    <p:sldId id="277" r:id="rId8"/>
    <p:sldId id="269" r:id="rId9"/>
    <p:sldId id="270" r:id="rId10"/>
    <p:sldId id="261" r:id="rId11"/>
    <p:sldId id="262" r:id="rId12"/>
    <p:sldId id="263" r:id="rId13"/>
    <p:sldId id="273" r:id="rId14"/>
    <p:sldId id="272" r:id="rId15"/>
    <p:sldId id="264" r:id="rId16"/>
    <p:sldId id="265" r:id="rId17"/>
    <p:sldId id="266" r:id="rId18"/>
    <p:sldId id="267" r:id="rId19"/>
    <p:sldId id="278" r:id="rId20"/>
    <p:sldId id="274" r:id="rId21"/>
    <p:sldId id="275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79C8B-EDFB-4BD1-A50C-E05E0DFE0A32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C3B3A8E-C1F7-4993-8EE3-7103157A4C92}">
      <dgm:prSet phldrT="[Texte]"/>
      <dgm:spPr/>
      <dgm:t>
        <a:bodyPr/>
        <a:lstStyle/>
        <a:p>
          <a:r>
            <a:rPr lang="ar-DZ" b="1" dirty="0" smtClean="0">
              <a:solidFill>
                <a:schemeClr val="tx1"/>
              </a:solidFill>
            </a:rPr>
            <a:t>أنواع الرسائل الادارية</a:t>
          </a:r>
          <a:endParaRPr lang="fr-FR" b="1" dirty="0">
            <a:solidFill>
              <a:schemeClr val="tx1"/>
            </a:solidFill>
          </a:endParaRPr>
        </a:p>
      </dgm:t>
    </dgm:pt>
    <dgm:pt modelId="{0A8229B7-A52D-49A6-B7A0-72286E15DE9B}" type="parTrans" cxnId="{2C259D37-1A34-4D17-BA8B-E81640443E8A}">
      <dgm:prSet/>
      <dgm:spPr/>
      <dgm:t>
        <a:bodyPr/>
        <a:lstStyle/>
        <a:p>
          <a:endParaRPr lang="fr-FR"/>
        </a:p>
      </dgm:t>
    </dgm:pt>
    <dgm:pt modelId="{CBCD5E7A-AD09-4CF9-A0EC-31B6D18E8859}" type="sibTrans" cxnId="{2C259D37-1A34-4D17-BA8B-E81640443E8A}">
      <dgm:prSet/>
      <dgm:spPr/>
      <dgm:t>
        <a:bodyPr/>
        <a:lstStyle/>
        <a:p>
          <a:endParaRPr lang="fr-FR"/>
        </a:p>
      </dgm:t>
    </dgm:pt>
    <dgm:pt modelId="{680B7E54-9BBF-4D0D-B30B-530810560368}" type="asst">
      <dgm:prSet phldrT="[Texte]"/>
      <dgm:spPr/>
      <dgm:t>
        <a:bodyPr/>
        <a:lstStyle/>
        <a:p>
          <a:r>
            <a:rPr lang="ar-DZ" b="1" dirty="0" smtClean="0">
              <a:solidFill>
                <a:schemeClr val="tx1"/>
              </a:solidFill>
            </a:rPr>
            <a:t>وثائق إدارية غير الرسالة</a:t>
          </a:r>
          <a:endParaRPr lang="fr-FR" dirty="0">
            <a:solidFill>
              <a:schemeClr val="tx1"/>
            </a:solidFill>
          </a:endParaRPr>
        </a:p>
      </dgm:t>
    </dgm:pt>
    <dgm:pt modelId="{A0C8C24A-E36F-47F8-93EC-D1668EEE71CD}" type="parTrans" cxnId="{435F5B9F-ADBC-4511-AB26-1D6486F39393}">
      <dgm:prSet/>
      <dgm:spPr/>
      <dgm:t>
        <a:bodyPr/>
        <a:lstStyle/>
        <a:p>
          <a:endParaRPr lang="fr-FR"/>
        </a:p>
      </dgm:t>
    </dgm:pt>
    <dgm:pt modelId="{9FC65CD4-18DC-43C5-B7F2-5052ECA5D4AB}" type="sibTrans" cxnId="{435F5B9F-ADBC-4511-AB26-1D6486F39393}">
      <dgm:prSet/>
      <dgm:spPr/>
      <dgm:t>
        <a:bodyPr/>
        <a:lstStyle/>
        <a:p>
          <a:endParaRPr lang="fr-FR"/>
        </a:p>
      </dgm:t>
    </dgm:pt>
    <dgm:pt modelId="{DB5A3AEA-8CC4-4493-B285-45F6731DEF70}">
      <dgm:prSet phldrT="[Texte]"/>
      <dgm:spPr/>
      <dgm:t>
        <a:bodyPr/>
        <a:lstStyle/>
        <a:p>
          <a:r>
            <a:rPr lang="ar-DZ" dirty="0" smtClean="0">
              <a:solidFill>
                <a:schemeClr val="tx1"/>
              </a:solidFill>
            </a:rPr>
            <a:t>التعليمة </a:t>
          </a:r>
          <a:endParaRPr lang="fr-FR" dirty="0">
            <a:solidFill>
              <a:schemeClr val="tx1"/>
            </a:solidFill>
          </a:endParaRPr>
        </a:p>
      </dgm:t>
    </dgm:pt>
    <dgm:pt modelId="{67DD5D18-831C-4D87-ABFD-5E1249C966E3}" type="parTrans" cxnId="{D84D0AA1-2217-45CB-8BD3-015C619258D8}">
      <dgm:prSet/>
      <dgm:spPr/>
      <dgm:t>
        <a:bodyPr/>
        <a:lstStyle/>
        <a:p>
          <a:endParaRPr lang="fr-FR"/>
        </a:p>
      </dgm:t>
    </dgm:pt>
    <dgm:pt modelId="{21856C17-4A3B-4EF6-9751-CBC2F2759E48}" type="sibTrans" cxnId="{D84D0AA1-2217-45CB-8BD3-015C619258D8}">
      <dgm:prSet/>
      <dgm:spPr/>
      <dgm:t>
        <a:bodyPr/>
        <a:lstStyle/>
        <a:p>
          <a:endParaRPr lang="fr-FR"/>
        </a:p>
      </dgm:t>
    </dgm:pt>
    <dgm:pt modelId="{B0A57874-2AE6-424F-87CF-838330758168}">
      <dgm:prSet phldrT="[Texte]"/>
      <dgm:spPr/>
      <dgm:t>
        <a:bodyPr/>
        <a:lstStyle/>
        <a:p>
          <a:r>
            <a:rPr lang="ar-DZ" dirty="0" smtClean="0">
              <a:solidFill>
                <a:schemeClr val="tx1"/>
              </a:solidFill>
            </a:rPr>
            <a:t>المنشور</a:t>
          </a:r>
          <a:endParaRPr lang="fr-FR" dirty="0">
            <a:solidFill>
              <a:schemeClr val="tx1"/>
            </a:solidFill>
          </a:endParaRPr>
        </a:p>
      </dgm:t>
    </dgm:pt>
    <dgm:pt modelId="{02D4CEE6-5085-435D-A7C6-AB76554109FC}" type="parTrans" cxnId="{49B8892D-4946-4D2A-A7C3-D259DCBA2DCC}">
      <dgm:prSet/>
      <dgm:spPr/>
      <dgm:t>
        <a:bodyPr/>
        <a:lstStyle/>
        <a:p>
          <a:endParaRPr lang="fr-FR"/>
        </a:p>
      </dgm:t>
    </dgm:pt>
    <dgm:pt modelId="{F767E2DC-A32C-43F7-A2EA-B7122E4814C7}" type="sibTrans" cxnId="{49B8892D-4946-4D2A-A7C3-D259DCBA2DCC}">
      <dgm:prSet/>
      <dgm:spPr/>
      <dgm:t>
        <a:bodyPr/>
        <a:lstStyle/>
        <a:p>
          <a:endParaRPr lang="fr-FR"/>
        </a:p>
      </dgm:t>
    </dgm:pt>
    <dgm:pt modelId="{A5FE6DA9-17F8-4A30-83DC-766A361981F9}">
      <dgm:prSet phldrT="[Texte]"/>
      <dgm:spPr/>
      <dgm:t>
        <a:bodyPr/>
        <a:lstStyle/>
        <a:p>
          <a:r>
            <a:rPr lang="ar-DZ" dirty="0" smtClean="0">
              <a:solidFill>
                <a:schemeClr val="tx1"/>
              </a:solidFill>
            </a:rPr>
            <a:t>المذكرة</a:t>
          </a:r>
          <a:endParaRPr lang="fr-FR" dirty="0">
            <a:solidFill>
              <a:schemeClr val="tx1"/>
            </a:solidFill>
          </a:endParaRPr>
        </a:p>
      </dgm:t>
    </dgm:pt>
    <dgm:pt modelId="{D65547C4-7E3D-479C-BDE6-21D2A61D1325}" type="parTrans" cxnId="{E144114F-267A-45A4-A3DE-B77BED97ED47}">
      <dgm:prSet/>
      <dgm:spPr/>
      <dgm:t>
        <a:bodyPr/>
        <a:lstStyle/>
        <a:p>
          <a:endParaRPr lang="fr-FR"/>
        </a:p>
      </dgm:t>
    </dgm:pt>
    <dgm:pt modelId="{7E0D9F95-CF91-4E0C-A0E7-EB0C621AE1B3}" type="sibTrans" cxnId="{E144114F-267A-45A4-A3DE-B77BED97ED47}">
      <dgm:prSet/>
      <dgm:spPr/>
      <dgm:t>
        <a:bodyPr/>
        <a:lstStyle/>
        <a:p>
          <a:endParaRPr lang="fr-FR"/>
        </a:p>
      </dgm:t>
    </dgm:pt>
    <dgm:pt modelId="{365A28C1-82F5-4E52-A49F-FC78F44433B8}">
      <dgm:prSet/>
      <dgm:spPr/>
      <dgm:t>
        <a:bodyPr/>
        <a:lstStyle/>
        <a:p>
          <a:r>
            <a:rPr lang="ar-DZ" dirty="0" smtClean="0">
              <a:solidFill>
                <a:schemeClr val="tx1"/>
              </a:solidFill>
            </a:rPr>
            <a:t>الاعلان</a:t>
          </a:r>
          <a:endParaRPr lang="fr-FR" dirty="0">
            <a:solidFill>
              <a:schemeClr val="tx1"/>
            </a:solidFill>
          </a:endParaRPr>
        </a:p>
      </dgm:t>
    </dgm:pt>
    <dgm:pt modelId="{77B97852-BE9B-48E0-B11F-A26BACC70E2F}" type="parTrans" cxnId="{C2A712E5-4C91-41E3-9E24-61A86EF058D8}">
      <dgm:prSet/>
      <dgm:spPr/>
      <dgm:t>
        <a:bodyPr/>
        <a:lstStyle/>
        <a:p>
          <a:endParaRPr lang="fr-FR"/>
        </a:p>
      </dgm:t>
    </dgm:pt>
    <dgm:pt modelId="{A736A0DD-73E7-454B-97B3-CAC9AE006959}" type="sibTrans" cxnId="{C2A712E5-4C91-41E3-9E24-61A86EF058D8}">
      <dgm:prSet/>
      <dgm:spPr/>
      <dgm:t>
        <a:bodyPr/>
        <a:lstStyle/>
        <a:p>
          <a:endParaRPr lang="fr-FR"/>
        </a:p>
      </dgm:t>
    </dgm:pt>
    <dgm:pt modelId="{BA5A4DB3-B314-4070-8CE8-C21CCD7B61F2}" type="pres">
      <dgm:prSet presAssocID="{85A79C8B-EDFB-4BD1-A50C-E05E0DFE0A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5B7036B-9257-460F-9696-3506C5990E4F}" type="pres">
      <dgm:prSet presAssocID="{1C3B3A8E-C1F7-4993-8EE3-7103157A4C92}" presName="hierRoot1" presStyleCnt="0">
        <dgm:presLayoutVars>
          <dgm:hierBranch val="init"/>
        </dgm:presLayoutVars>
      </dgm:prSet>
      <dgm:spPr/>
    </dgm:pt>
    <dgm:pt modelId="{0EE11965-8567-4244-8B25-873BCA00CBA6}" type="pres">
      <dgm:prSet presAssocID="{1C3B3A8E-C1F7-4993-8EE3-7103157A4C92}" presName="rootComposite1" presStyleCnt="0"/>
      <dgm:spPr/>
    </dgm:pt>
    <dgm:pt modelId="{85FABBB1-769F-4EE3-A9E6-695C000EB93D}" type="pres">
      <dgm:prSet presAssocID="{1C3B3A8E-C1F7-4993-8EE3-7103157A4C92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546C9537-CDD0-4DFF-A5EB-E62EE4778AFF}" type="pres">
      <dgm:prSet presAssocID="{1C3B3A8E-C1F7-4993-8EE3-7103157A4C92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54190C1D-698A-4B4B-9B73-E563A0638DF5}" type="pres">
      <dgm:prSet presAssocID="{1C3B3A8E-C1F7-4993-8EE3-7103157A4C92}" presName="rootConnector1" presStyleLbl="node1" presStyleIdx="0" presStyleCnt="4"/>
      <dgm:spPr/>
      <dgm:t>
        <a:bodyPr/>
        <a:lstStyle/>
        <a:p>
          <a:endParaRPr lang="fr-FR"/>
        </a:p>
      </dgm:t>
    </dgm:pt>
    <dgm:pt modelId="{500C5261-8626-4558-8AC4-1D3298207811}" type="pres">
      <dgm:prSet presAssocID="{1C3B3A8E-C1F7-4993-8EE3-7103157A4C92}" presName="hierChild2" presStyleCnt="0"/>
      <dgm:spPr/>
    </dgm:pt>
    <dgm:pt modelId="{95E02CB1-42EB-40F0-9364-B7F50588F6AB}" type="pres">
      <dgm:prSet presAssocID="{77B97852-BE9B-48E0-B11F-A26BACC70E2F}" presName="Name37" presStyleLbl="parChTrans1D2" presStyleIdx="0" presStyleCnt="5"/>
      <dgm:spPr/>
      <dgm:t>
        <a:bodyPr/>
        <a:lstStyle/>
        <a:p>
          <a:endParaRPr lang="fr-FR"/>
        </a:p>
      </dgm:t>
    </dgm:pt>
    <dgm:pt modelId="{7A46E93A-3E79-4E2A-9B87-E736DCBDB324}" type="pres">
      <dgm:prSet presAssocID="{365A28C1-82F5-4E52-A49F-FC78F44433B8}" presName="hierRoot2" presStyleCnt="0">
        <dgm:presLayoutVars>
          <dgm:hierBranch val="init"/>
        </dgm:presLayoutVars>
      </dgm:prSet>
      <dgm:spPr/>
    </dgm:pt>
    <dgm:pt modelId="{9722DF3F-49FA-4008-8777-3B1BFC06E1C5}" type="pres">
      <dgm:prSet presAssocID="{365A28C1-82F5-4E52-A49F-FC78F44433B8}" presName="rootComposite" presStyleCnt="0"/>
      <dgm:spPr/>
    </dgm:pt>
    <dgm:pt modelId="{3C2CC0C7-D13D-47BA-AFFA-19AB99764C49}" type="pres">
      <dgm:prSet presAssocID="{365A28C1-82F5-4E52-A49F-FC78F44433B8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460F8BAA-1341-409D-B9AE-46AF2CE627A9}" type="pres">
      <dgm:prSet presAssocID="{365A28C1-82F5-4E52-A49F-FC78F44433B8}" presName="titleText2" presStyleLbl="fgAcc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44512AB8-192C-40B9-9780-2E258A7A765D}" type="pres">
      <dgm:prSet presAssocID="{365A28C1-82F5-4E52-A49F-FC78F44433B8}" presName="rootConnector" presStyleLbl="node2" presStyleIdx="0" presStyleCnt="0"/>
      <dgm:spPr/>
      <dgm:t>
        <a:bodyPr/>
        <a:lstStyle/>
        <a:p>
          <a:endParaRPr lang="fr-FR"/>
        </a:p>
      </dgm:t>
    </dgm:pt>
    <dgm:pt modelId="{234DF60D-23A3-4427-B031-5189B75EB69E}" type="pres">
      <dgm:prSet presAssocID="{365A28C1-82F5-4E52-A49F-FC78F44433B8}" presName="hierChild4" presStyleCnt="0"/>
      <dgm:spPr/>
    </dgm:pt>
    <dgm:pt modelId="{20DEF9B8-CE04-4506-A79B-3AC5F7E4870E}" type="pres">
      <dgm:prSet presAssocID="{365A28C1-82F5-4E52-A49F-FC78F44433B8}" presName="hierChild5" presStyleCnt="0"/>
      <dgm:spPr/>
    </dgm:pt>
    <dgm:pt modelId="{3FBFEA47-82DF-49EE-826F-88041CC764AA}" type="pres">
      <dgm:prSet presAssocID="{67DD5D18-831C-4D87-ABFD-5E1249C966E3}" presName="Name37" presStyleLbl="parChTrans1D2" presStyleIdx="1" presStyleCnt="5"/>
      <dgm:spPr/>
      <dgm:t>
        <a:bodyPr/>
        <a:lstStyle/>
        <a:p>
          <a:endParaRPr lang="fr-FR"/>
        </a:p>
      </dgm:t>
    </dgm:pt>
    <dgm:pt modelId="{211F61A9-A20E-4D4D-9C79-66B0E12E8856}" type="pres">
      <dgm:prSet presAssocID="{DB5A3AEA-8CC4-4493-B285-45F6731DEF70}" presName="hierRoot2" presStyleCnt="0">
        <dgm:presLayoutVars>
          <dgm:hierBranch val="init"/>
        </dgm:presLayoutVars>
      </dgm:prSet>
      <dgm:spPr/>
    </dgm:pt>
    <dgm:pt modelId="{F896C109-1837-4CBB-938B-1609079EBD46}" type="pres">
      <dgm:prSet presAssocID="{DB5A3AEA-8CC4-4493-B285-45F6731DEF70}" presName="rootComposite" presStyleCnt="0"/>
      <dgm:spPr/>
    </dgm:pt>
    <dgm:pt modelId="{08770E7F-944D-426C-B4A3-D2D5EA1AD322}" type="pres">
      <dgm:prSet presAssocID="{DB5A3AEA-8CC4-4493-B285-45F6731DEF70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2B7B12D5-3012-4487-9779-0786F95B3FC2}" type="pres">
      <dgm:prSet presAssocID="{DB5A3AEA-8CC4-4493-B285-45F6731DEF70}" presName="titleText2" presStyleLbl="fgAcc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9A417432-0430-4559-813D-EC3B973D38C1}" type="pres">
      <dgm:prSet presAssocID="{DB5A3AEA-8CC4-4493-B285-45F6731DEF70}" presName="rootConnector" presStyleLbl="node2" presStyleIdx="0" presStyleCnt="0"/>
      <dgm:spPr/>
      <dgm:t>
        <a:bodyPr/>
        <a:lstStyle/>
        <a:p>
          <a:endParaRPr lang="fr-FR"/>
        </a:p>
      </dgm:t>
    </dgm:pt>
    <dgm:pt modelId="{3A123029-4968-433B-88C4-B26F3551A580}" type="pres">
      <dgm:prSet presAssocID="{DB5A3AEA-8CC4-4493-B285-45F6731DEF70}" presName="hierChild4" presStyleCnt="0"/>
      <dgm:spPr/>
    </dgm:pt>
    <dgm:pt modelId="{D8460326-8519-4573-866D-BC547AC716D3}" type="pres">
      <dgm:prSet presAssocID="{DB5A3AEA-8CC4-4493-B285-45F6731DEF70}" presName="hierChild5" presStyleCnt="0"/>
      <dgm:spPr/>
    </dgm:pt>
    <dgm:pt modelId="{0224FEF1-57B8-418B-8ACF-E9593821B96F}" type="pres">
      <dgm:prSet presAssocID="{02D4CEE6-5085-435D-A7C6-AB76554109FC}" presName="Name37" presStyleLbl="parChTrans1D2" presStyleIdx="2" presStyleCnt="5"/>
      <dgm:spPr/>
      <dgm:t>
        <a:bodyPr/>
        <a:lstStyle/>
        <a:p>
          <a:endParaRPr lang="fr-FR"/>
        </a:p>
      </dgm:t>
    </dgm:pt>
    <dgm:pt modelId="{38F44331-D87E-4E59-9859-1E8EE93FD845}" type="pres">
      <dgm:prSet presAssocID="{B0A57874-2AE6-424F-87CF-838330758168}" presName="hierRoot2" presStyleCnt="0">
        <dgm:presLayoutVars>
          <dgm:hierBranch val="init"/>
        </dgm:presLayoutVars>
      </dgm:prSet>
      <dgm:spPr/>
    </dgm:pt>
    <dgm:pt modelId="{F787ED67-4C0D-4D20-8EC6-8B8DB46CDEC1}" type="pres">
      <dgm:prSet presAssocID="{B0A57874-2AE6-424F-87CF-838330758168}" presName="rootComposite" presStyleCnt="0"/>
      <dgm:spPr/>
    </dgm:pt>
    <dgm:pt modelId="{32777191-1867-45B9-84E1-6A1950A015C2}" type="pres">
      <dgm:prSet presAssocID="{B0A57874-2AE6-424F-87CF-838330758168}" presName="rootText" presStyleLbl="node1" presStyleIdx="2" presStyleCnt="4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EDEE3222-9368-4D37-B578-87F33E59EC9D}" type="pres">
      <dgm:prSet presAssocID="{B0A57874-2AE6-424F-87CF-838330758168}" presName="titleText2" presStyleLbl="fgAcc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7F685ABA-F915-44AB-9EF8-0E42F8CBEB7A}" type="pres">
      <dgm:prSet presAssocID="{B0A57874-2AE6-424F-87CF-838330758168}" presName="rootConnector" presStyleLbl="node2" presStyleIdx="0" presStyleCnt="0"/>
      <dgm:spPr/>
      <dgm:t>
        <a:bodyPr/>
        <a:lstStyle/>
        <a:p>
          <a:endParaRPr lang="fr-FR"/>
        </a:p>
      </dgm:t>
    </dgm:pt>
    <dgm:pt modelId="{FFFA0ABC-F4A8-4E34-9D65-EE9CDB3B94E5}" type="pres">
      <dgm:prSet presAssocID="{B0A57874-2AE6-424F-87CF-838330758168}" presName="hierChild4" presStyleCnt="0"/>
      <dgm:spPr/>
    </dgm:pt>
    <dgm:pt modelId="{4F208AF6-9AC1-4D88-868B-1362AC0DDD3F}" type="pres">
      <dgm:prSet presAssocID="{B0A57874-2AE6-424F-87CF-838330758168}" presName="hierChild5" presStyleCnt="0"/>
      <dgm:spPr/>
    </dgm:pt>
    <dgm:pt modelId="{7EA75135-D3BC-41EB-8BD0-C7589BB3CD61}" type="pres">
      <dgm:prSet presAssocID="{D65547C4-7E3D-479C-BDE6-21D2A61D1325}" presName="Name37" presStyleLbl="parChTrans1D2" presStyleIdx="3" presStyleCnt="5"/>
      <dgm:spPr/>
      <dgm:t>
        <a:bodyPr/>
        <a:lstStyle/>
        <a:p>
          <a:endParaRPr lang="fr-FR"/>
        </a:p>
      </dgm:t>
    </dgm:pt>
    <dgm:pt modelId="{11A9BEB9-8CF0-4EDF-9DC9-2F66D8D08091}" type="pres">
      <dgm:prSet presAssocID="{A5FE6DA9-17F8-4A30-83DC-766A361981F9}" presName="hierRoot2" presStyleCnt="0">
        <dgm:presLayoutVars>
          <dgm:hierBranch val="init"/>
        </dgm:presLayoutVars>
      </dgm:prSet>
      <dgm:spPr/>
    </dgm:pt>
    <dgm:pt modelId="{00844ABC-D595-4363-8A6C-6ACDAC45F699}" type="pres">
      <dgm:prSet presAssocID="{A5FE6DA9-17F8-4A30-83DC-766A361981F9}" presName="rootComposite" presStyleCnt="0"/>
      <dgm:spPr/>
    </dgm:pt>
    <dgm:pt modelId="{91FB49F1-3C84-4ED8-A668-6BAD9276C64F}" type="pres">
      <dgm:prSet presAssocID="{A5FE6DA9-17F8-4A30-83DC-766A361981F9}" presName="rootText" presStyleLbl="node1" presStyleIdx="3" presStyleCnt="4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B5ADA985-3C7A-431A-9D3B-B4F6DC05803C}" type="pres">
      <dgm:prSet presAssocID="{A5FE6DA9-17F8-4A30-83DC-766A361981F9}" presName="titleText2" presStyleLbl="fgAcc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5E51F99F-8B45-408D-90EF-2F51CE10B704}" type="pres">
      <dgm:prSet presAssocID="{A5FE6DA9-17F8-4A30-83DC-766A361981F9}" presName="rootConnector" presStyleLbl="node2" presStyleIdx="0" presStyleCnt="0"/>
      <dgm:spPr/>
      <dgm:t>
        <a:bodyPr/>
        <a:lstStyle/>
        <a:p>
          <a:endParaRPr lang="fr-FR"/>
        </a:p>
      </dgm:t>
    </dgm:pt>
    <dgm:pt modelId="{CEAAB0A7-2BFC-46A4-9BB3-21709CB80CE8}" type="pres">
      <dgm:prSet presAssocID="{A5FE6DA9-17F8-4A30-83DC-766A361981F9}" presName="hierChild4" presStyleCnt="0"/>
      <dgm:spPr/>
    </dgm:pt>
    <dgm:pt modelId="{59219D3F-5C5C-464C-BF3B-BBC1ED9B8C67}" type="pres">
      <dgm:prSet presAssocID="{A5FE6DA9-17F8-4A30-83DC-766A361981F9}" presName="hierChild5" presStyleCnt="0"/>
      <dgm:spPr/>
    </dgm:pt>
    <dgm:pt modelId="{6EDE1AB1-1792-4F00-B849-57AAD7C56FF6}" type="pres">
      <dgm:prSet presAssocID="{1C3B3A8E-C1F7-4993-8EE3-7103157A4C92}" presName="hierChild3" presStyleCnt="0"/>
      <dgm:spPr/>
    </dgm:pt>
    <dgm:pt modelId="{93231BBC-827F-4622-9CC4-2C32810649D0}" type="pres">
      <dgm:prSet presAssocID="{A0C8C24A-E36F-47F8-93EC-D1668EEE71CD}" presName="Name96" presStyleLbl="parChTrans1D2" presStyleIdx="4" presStyleCnt="5"/>
      <dgm:spPr/>
      <dgm:t>
        <a:bodyPr/>
        <a:lstStyle/>
        <a:p>
          <a:endParaRPr lang="fr-FR"/>
        </a:p>
      </dgm:t>
    </dgm:pt>
    <dgm:pt modelId="{03FA8CF8-129E-45D6-AC66-AE1CE5236C5F}" type="pres">
      <dgm:prSet presAssocID="{680B7E54-9BBF-4D0D-B30B-530810560368}" presName="hierRoot3" presStyleCnt="0">
        <dgm:presLayoutVars>
          <dgm:hierBranch val="init"/>
        </dgm:presLayoutVars>
      </dgm:prSet>
      <dgm:spPr/>
    </dgm:pt>
    <dgm:pt modelId="{D2549127-632A-469B-AE05-E4BC803D232C}" type="pres">
      <dgm:prSet presAssocID="{680B7E54-9BBF-4D0D-B30B-530810560368}" presName="rootComposite3" presStyleCnt="0"/>
      <dgm:spPr/>
    </dgm:pt>
    <dgm:pt modelId="{15FD8B27-91FD-43EE-B935-93BC422577FE}" type="pres">
      <dgm:prSet presAssocID="{680B7E54-9BBF-4D0D-B30B-530810560368}" presName="rootText3" presStyleLbl="asst1" presStyleIdx="0" presStyleCnt="1" custScaleX="14675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FD709F1-4720-445F-ACC8-1DF27CF6F9D7}" type="pres">
      <dgm:prSet presAssocID="{680B7E54-9BBF-4D0D-B30B-530810560368}" presName="titleText3" presStyleLbl="fgAcc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9DD21043-D9D6-41D2-8145-F97D1E4E4AB2}" type="pres">
      <dgm:prSet presAssocID="{680B7E54-9BBF-4D0D-B30B-530810560368}" presName="rootConnector3" presStyleLbl="asst1" presStyleIdx="0" presStyleCnt="1"/>
      <dgm:spPr/>
      <dgm:t>
        <a:bodyPr/>
        <a:lstStyle/>
        <a:p>
          <a:endParaRPr lang="fr-FR"/>
        </a:p>
      </dgm:t>
    </dgm:pt>
    <dgm:pt modelId="{D593FCCD-0876-4375-93F2-C1103B32542C}" type="pres">
      <dgm:prSet presAssocID="{680B7E54-9BBF-4D0D-B30B-530810560368}" presName="hierChild6" presStyleCnt="0"/>
      <dgm:spPr/>
    </dgm:pt>
    <dgm:pt modelId="{5DE03CDD-4106-4A6C-B074-9DCD9444BB77}" type="pres">
      <dgm:prSet presAssocID="{680B7E54-9BBF-4D0D-B30B-530810560368}" presName="hierChild7" presStyleCnt="0"/>
      <dgm:spPr/>
    </dgm:pt>
  </dgm:ptLst>
  <dgm:cxnLst>
    <dgm:cxn modelId="{D1C8839C-3FDA-4335-B780-8C45A9408DF4}" type="presOf" srcId="{680B7E54-9BBF-4D0D-B30B-530810560368}" destId="{9DD21043-D9D6-41D2-8145-F97D1E4E4AB2}" srcOrd="1" destOrd="0" presId="urn:microsoft.com/office/officeart/2008/layout/NameandTitleOrganizationalChart"/>
    <dgm:cxn modelId="{893DEDDF-7DF6-42C0-84BA-E6C5D2DF62A5}" type="presOf" srcId="{67DD5D18-831C-4D87-ABFD-5E1249C966E3}" destId="{3FBFEA47-82DF-49EE-826F-88041CC764AA}" srcOrd="0" destOrd="0" presId="urn:microsoft.com/office/officeart/2008/layout/NameandTitleOrganizationalChart"/>
    <dgm:cxn modelId="{C2A712E5-4C91-41E3-9E24-61A86EF058D8}" srcId="{1C3B3A8E-C1F7-4993-8EE3-7103157A4C92}" destId="{365A28C1-82F5-4E52-A49F-FC78F44433B8}" srcOrd="1" destOrd="0" parTransId="{77B97852-BE9B-48E0-B11F-A26BACC70E2F}" sibTransId="{A736A0DD-73E7-454B-97B3-CAC9AE006959}"/>
    <dgm:cxn modelId="{CB1ADA33-C3CB-425A-A186-90DCC4928356}" type="presOf" srcId="{1C3B3A8E-C1F7-4993-8EE3-7103157A4C92}" destId="{85FABBB1-769F-4EE3-A9E6-695C000EB93D}" srcOrd="0" destOrd="0" presId="urn:microsoft.com/office/officeart/2008/layout/NameandTitleOrganizationalChart"/>
    <dgm:cxn modelId="{98CE4103-8FCA-4656-B738-80D7A6209757}" type="presOf" srcId="{365A28C1-82F5-4E52-A49F-FC78F44433B8}" destId="{44512AB8-192C-40B9-9780-2E258A7A765D}" srcOrd="1" destOrd="0" presId="urn:microsoft.com/office/officeart/2008/layout/NameandTitleOrganizationalChart"/>
    <dgm:cxn modelId="{D8BFE1F1-8E80-494A-98B4-2D29447EE85E}" type="presOf" srcId="{CBCD5E7A-AD09-4CF9-A0EC-31B6D18E8859}" destId="{546C9537-CDD0-4DFF-A5EB-E62EE4778AFF}" srcOrd="0" destOrd="0" presId="urn:microsoft.com/office/officeart/2008/layout/NameandTitleOrganizationalChart"/>
    <dgm:cxn modelId="{2C259D37-1A34-4D17-BA8B-E81640443E8A}" srcId="{85A79C8B-EDFB-4BD1-A50C-E05E0DFE0A32}" destId="{1C3B3A8E-C1F7-4993-8EE3-7103157A4C92}" srcOrd="0" destOrd="0" parTransId="{0A8229B7-A52D-49A6-B7A0-72286E15DE9B}" sibTransId="{CBCD5E7A-AD09-4CF9-A0EC-31B6D18E8859}"/>
    <dgm:cxn modelId="{F9B79F34-F77F-47FF-85AF-64CAA92F3589}" type="presOf" srcId="{77B97852-BE9B-48E0-B11F-A26BACC70E2F}" destId="{95E02CB1-42EB-40F0-9364-B7F50588F6AB}" srcOrd="0" destOrd="0" presId="urn:microsoft.com/office/officeart/2008/layout/NameandTitleOrganizationalChart"/>
    <dgm:cxn modelId="{BB2A281A-93C6-46CC-BD63-D2517015E320}" type="presOf" srcId="{85A79C8B-EDFB-4BD1-A50C-E05E0DFE0A32}" destId="{BA5A4DB3-B314-4070-8CE8-C21CCD7B61F2}" srcOrd="0" destOrd="0" presId="urn:microsoft.com/office/officeart/2008/layout/NameandTitleOrganizationalChart"/>
    <dgm:cxn modelId="{A23F6670-7336-4CC6-A901-67CB1B8E1FF0}" type="presOf" srcId="{9FC65CD4-18DC-43C5-B7F2-5052ECA5D4AB}" destId="{6FD709F1-4720-445F-ACC8-1DF27CF6F9D7}" srcOrd="0" destOrd="0" presId="urn:microsoft.com/office/officeart/2008/layout/NameandTitleOrganizationalChart"/>
    <dgm:cxn modelId="{ADAA536B-7FF4-49A1-AD60-4E429CA1255D}" type="presOf" srcId="{B0A57874-2AE6-424F-87CF-838330758168}" destId="{32777191-1867-45B9-84E1-6A1950A015C2}" srcOrd="0" destOrd="0" presId="urn:microsoft.com/office/officeart/2008/layout/NameandTitleOrganizationalChart"/>
    <dgm:cxn modelId="{C4E360BC-3A13-40C5-B530-FE2EDD26FB34}" type="presOf" srcId="{680B7E54-9BBF-4D0D-B30B-530810560368}" destId="{15FD8B27-91FD-43EE-B935-93BC422577FE}" srcOrd="0" destOrd="0" presId="urn:microsoft.com/office/officeart/2008/layout/NameandTitleOrganizationalChart"/>
    <dgm:cxn modelId="{7BFBA71C-FBD6-43F3-8C74-656FBD9AD50E}" type="presOf" srcId="{21856C17-4A3B-4EF6-9751-CBC2F2759E48}" destId="{2B7B12D5-3012-4487-9779-0786F95B3FC2}" srcOrd="0" destOrd="0" presId="urn:microsoft.com/office/officeart/2008/layout/NameandTitleOrganizationalChart"/>
    <dgm:cxn modelId="{44CB8C58-21AF-423B-8FD8-5BF08199ABDD}" type="presOf" srcId="{365A28C1-82F5-4E52-A49F-FC78F44433B8}" destId="{3C2CC0C7-D13D-47BA-AFFA-19AB99764C49}" srcOrd="0" destOrd="0" presId="urn:microsoft.com/office/officeart/2008/layout/NameandTitleOrganizationalChart"/>
    <dgm:cxn modelId="{458523B0-0550-449F-A36B-2821AD5818BA}" type="presOf" srcId="{DB5A3AEA-8CC4-4493-B285-45F6731DEF70}" destId="{08770E7F-944D-426C-B4A3-D2D5EA1AD322}" srcOrd="0" destOrd="0" presId="urn:microsoft.com/office/officeart/2008/layout/NameandTitleOrganizationalChart"/>
    <dgm:cxn modelId="{0E30269C-E2EF-4882-BC4A-9C3DA1356601}" type="presOf" srcId="{D65547C4-7E3D-479C-BDE6-21D2A61D1325}" destId="{7EA75135-D3BC-41EB-8BD0-C7589BB3CD61}" srcOrd="0" destOrd="0" presId="urn:microsoft.com/office/officeart/2008/layout/NameandTitleOrganizationalChart"/>
    <dgm:cxn modelId="{0237ECFB-12D4-47AA-BE42-0D9A62653910}" type="presOf" srcId="{B0A57874-2AE6-424F-87CF-838330758168}" destId="{7F685ABA-F915-44AB-9EF8-0E42F8CBEB7A}" srcOrd="1" destOrd="0" presId="urn:microsoft.com/office/officeart/2008/layout/NameandTitleOrganizationalChart"/>
    <dgm:cxn modelId="{8B5C60DA-F493-411B-B478-8FD2974D6403}" type="presOf" srcId="{F767E2DC-A32C-43F7-A2EA-B7122E4814C7}" destId="{EDEE3222-9368-4D37-B578-87F33E59EC9D}" srcOrd="0" destOrd="0" presId="urn:microsoft.com/office/officeart/2008/layout/NameandTitleOrganizationalChart"/>
    <dgm:cxn modelId="{49B8892D-4946-4D2A-A7C3-D259DCBA2DCC}" srcId="{1C3B3A8E-C1F7-4993-8EE3-7103157A4C92}" destId="{B0A57874-2AE6-424F-87CF-838330758168}" srcOrd="3" destOrd="0" parTransId="{02D4CEE6-5085-435D-A7C6-AB76554109FC}" sibTransId="{F767E2DC-A32C-43F7-A2EA-B7122E4814C7}"/>
    <dgm:cxn modelId="{E0B309D6-C24D-4CF4-9409-5A248DC1605E}" type="presOf" srcId="{A0C8C24A-E36F-47F8-93EC-D1668EEE71CD}" destId="{93231BBC-827F-4622-9CC4-2C32810649D0}" srcOrd="0" destOrd="0" presId="urn:microsoft.com/office/officeart/2008/layout/NameandTitleOrganizationalChart"/>
    <dgm:cxn modelId="{D84D0AA1-2217-45CB-8BD3-015C619258D8}" srcId="{1C3B3A8E-C1F7-4993-8EE3-7103157A4C92}" destId="{DB5A3AEA-8CC4-4493-B285-45F6731DEF70}" srcOrd="2" destOrd="0" parTransId="{67DD5D18-831C-4D87-ABFD-5E1249C966E3}" sibTransId="{21856C17-4A3B-4EF6-9751-CBC2F2759E48}"/>
    <dgm:cxn modelId="{2E229692-02C3-44A8-83D5-72BEC63237CC}" type="presOf" srcId="{A5FE6DA9-17F8-4A30-83DC-766A361981F9}" destId="{5E51F99F-8B45-408D-90EF-2F51CE10B704}" srcOrd="1" destOrd="0" presId="urn:microsoft.com/office/officeart/2008/layout/NameandTitleOrganizationalChart"/>
    <dgm:cxn modelId="{F9E5C0B3-B263-4053-B47A-E895C407F55C}" type="presOf" srcId="{1C3B3A8E-C1F7-4993-8EE3-7103157A4C92}" destId="{54190C1D-698A-4B4B-9B73-E563A0638DF5}" srcOrd="1" destOrd="0" presId="urn:microsoft.com/office/officeart/2008/layout/NameandTitleOrganizationalChart"/>
    <dgm:cxn modelId="{46384F51-41CB-465A-AD04-2B0C4FB85545}" type="presOf" srcId="{A5FE6DA9-17F8-4A30-83DC-766A361981F9}" destId="{91FB49F1-3C84-4ED8-A668-6BAD9276C64F}" srcOrd="0" destOrd="0" presId="urn:microsoft.com/office/officeart/2008/layout/NameandTitleOrganizationalChart"/>
    <dgm:cxn modelId="{0403678D-D621-4A98-A492-72072A91FF90}" type="presOf" srcId="{A736A0DD-73E7-454B-97B3-CAC9AE006959}" destId="{460F8BAA-1341-409D-B9AE-46AF2CE627A9}" srcOrd="0" destOrd="0" presId="urn:microsoft.com/office/officeart/2008/layout/NameandTitleOrganizationalChart"/>
    <dgm:cxn modelId="{90E7CBB9-DC15-4A61-B549-93E05D74DDBC}" type="presOf" srcId="{DB5A3AEA-8CC4-4493-B285-45F6731DEF70}" destId="{9A417432-0430-4559-813D-EC3B973D38C1}" srcOrd="1" destOrd="0" presId="urn:microsoft.com/office/officeart/2008/layout/NameandTitleOrganizationalChart"/>
    <dgm:cxn modelId="{435F5B9F-ADBC-4511-AB26-1D6486F39393}" srcId="{1C3B3A8E-C1F7-4993-8EE3-7103157A4C92}" destId="{680B7E54-9BBF-4D0D-B30B-530810560368}" srcOrd="0" destOrd="0" parTransId="{A0C8C24A-E36F-47F8-93EC-D1668EEE71CD}" sibTransId="{9FC65CD4-18DC-43C5-B7F2-5052ECA5D4AB}"/>
    <dgm:cxn modelId="{32FE9C4B-F476-4F36-85B6-801D07286B9A}" type="presOf" srcId="{02D4CEE6-5085-435D-A7C6-AB76554109FC}" destId="{0224FEF1-57B8-418B-8ACF-E9593821B96F}" srcOrd="0" destOrd="0" presId="urn:microsoft.com/office/officeart/2008/layout/NameandTitleOrganizationalChart"/>
    <dgm:cxn modelId="{C802334F-9C2D-40CF-AF44-A98002F82139}" type="presOf" srcId="{7E0D9F95-CF91-4E0C-A0E7-EB0C621AE1B3}" destId="{B5ADA985-3C7A-431A-9D3B-B4F6DC05803C}" srcOrd="0" destOrd="0" presId="urn:microsoft.com/office/officeart/2008/layout/NameandTitleOrganizationalChart"/>
    <dgm:cxn modelId="{E144114F-267A-45A4-A3DE-B77BED97ED47}" srcId="{1C3B3A8E-C1F7-4993-8EE3-7103157A4C92}" destId="{A5FE6DA9-17F8-4A30-83DC-766A361981F9}" srcOrd="4" destOrd="0" parTransId="{D65547C4-7E3D-479C-BDE6-21D2A61D1325}" sibTransId="{7E0D9F95-CF91-4E0C-A0E7-EB0C621AE1B3}"/>
    <dgm:cxn modelId="{9173C010-4D22-42C6-BDA6-CAACE12D31A9}" type="presParOf" srcId="{BA5A4DB3-B314-4070-8CE8-C21CCD7B61F2}" destId="{15B7036B-9257-460F-9696-3506C5990E4F}" srcOrd="0" destOrd="0" presId="urn:microsoft.com/office/officeart/2008/layout/NameandTitleOrganizationalChart"/>
    <dgm:cxn modelId="{40E69B9E-1ACA-4796-AB99-42A8288E6A5E}" type="presParOf" srcId="{15B7036B-9257-460F-9696-3506C5990E4F}" destId="{0EE11965-8567-4244-8B25-873BCA00CBA6}" srcOrd="0" destOrd="0" presId="urn:microsoft.com/office/officeart/2008/layout/NameandTitleOrganizationalChart"/>
    <dgm:cxn modelId="{F921B846-7EB7-44FE-B1EE-0AC267B5C10E}" type="presParOf" srcId="{0EE11965-8567-4244-8B25-873BCA00CBA6}" destId="{85FABBB1-769F-4EE3-A9E6-695C000EB93D}" srcOrd="0" destOrd="0" presId="urn:microsoft.com/office/officeart/2008/layout/NameandTitleOrganizationalChart"/>
    <dgm:cxn modelId="{55A9C701-AAA0-4D12-9D12-1108BD81F0C4}" type="presParOf" srcId="{0EE11965-8567-4244-8B25-873BCA00CBA6}" destId="{546C9537-CDD0-4DFF-A5EB-E62EE4778AFF}" srcOrd="1" destOrd="0" presId="urn:microsoft.com/office/officeart/2008/layout/NameandTitleOrganizationalChart"/>
    <dgm:cxn modelId="{19244411-34C3-48C7-959B-AB1E129AF044}" type="presParOf" srcId="{0EE11965-8567-4244-8B25-873BCA00CBA6}" destId="{54190C1D-698A-4B4B-9B73-E563A0638DF5}" srcOrd="2" destOrd="0" presId="urn:microsoft.com/office/officeart/2008/layout/NameandTitleOrganizationalChart"/>
    <dgm:cxn modelId="{2D5B2D6A-0248-47D3-9ADB-FCB04FBD8E26}" type="presParOf" srcId="{15B7036B-9257-460F-9696-3506C5990E4F}" destId="{500C5261-8626-4558-8AC4-1D3298207811}" srcOrd="1" destOrd="0" presId="urn:microsoft.com/office/officeart/2008/layout/NameandTitleOrganizationalChart"/>
    <dgm:cxn modelId="{F5E17A88-24C7-4E34-AA25-72E166408E04}" type="presParOf" srcId="{500C5261-8626-4558-8AC4-1D3298207811}" destId="{95E02CB1-42EB-40F0-9364-B7F50588F6AB}" srcOrd="0" destOrd="0" presId="urn:microsoft.com/office/officeart/2008/layout/NameandTitleOrganizationalChart"/>
    <dgm:cxn modelId="{C4DA1A97-D8C8-45AE-9D26-A4B11F040741}" type="presParOf" srcId="{500C5261-8626-4558-8AC4-1D3298207811}" destId="{7A46E93A-3E79-4E2A-9B87-E736DCBDB324}" srcOrd="1" destOrd="0" presId="urn:microsoft.com/office/officeart/2008/layout/NameandTitleOrganizationalChart"/>
    <dgm:cxn modelId="{94A8047B-3F7A-410B-99F7-142AFC0E60D1}" type="presParOf" srcId="{7A46E93A-3E79-4E2A-9B87-E736DCBDB324}" destId="{9722DF3F-49FA-4008-8777-3B1BFC06E1C5}" srcOrd="0" destOrd="0" presId="urn:microsoft.com/office/officeart/2008/layout/NameandTitleOrganizationalChart"/>
    <dgm:cxn modelId="{BEBC5BC1-B135-4682-9F52-53EBBDECE273}" type="presParOf" srcId="{9722DF3F-49FA-4008-8777-3B1BFC06E1C5}" destId="{3C2CC0C7-D13D-47BA-AFFA-19AB99764C49}" srcOrd="0" destOrd="0" presId="urn:microsoft.com/office/officeart/2008/layout/NameandTitleOrganizationalChart"/>
    <dgm:cxn modelId="{B6C178FA-7374-4483-B986-99F9E664CD25}" type="presParOf" srcId="{9722DF3F-49FA-4008-8777-3B1BFC06E1C5}" destId="{460F8BAA-1341-409D-B9AE-46AF2CE627A9}" srcOrd="1" destOrd="0" presId="urn:microsoft.com/office/officeart/2008/layout/NameandTitleOrganizationalChart"/>
    <dgm:cxn modelId="{DF941CC5-2E19-4468-B1B6-603070B174D2}" type="presParOf" srcId="{9722DF3F-49FA-4008-8777-3B1BFC06E1C5}" destId="{44512AB8-192C-40B9-9780-2E258A7A765D}" srcOrd="2" destOrd="0" presId="urn:microsoft.com/office/officeart/2008/layout/NameandTitleOrganizationalChart"/>
    <dgm:cxn modelId="{19B2F607-DDF0-43EB-9728-AA72F03AB6ED}" type="presParOf" srcId="{7A46E93A-3E79-4E2A-9B87-E736DCBDB324}" destId="{234DF60D-23A3-4427-B031-5189B75EB69E}" srcOrd="1" destOrd="0" presId="urn:microsoft.com/office/officeart/2008/layout/NameandTitleOrganizationalChart"/>
    <dgm:cxn modelId="{F1CB39A4-A8C1-44B2-9BA2-F68F4132F900}" type="presParOf" srcId="{7A46E93A-3E79-4E2A-9B87-E736DCBDB324}" destId="{20DEF9B8-CE04-4506-A79B-3AC5F7E4870E}" srcOrd="2" destOrd="0" presId="urn:microsoft.com/office/officeart/2008/layout/NameandTitleOrganizationalChart"/>
    <dgm:cxn modelId="{C9712BC2-CE39-4ADD-B346-C7C750E8DC90}" type="presParOf" srcId="{500C5261-8626-4558-8AC4-1D3298207811}" destId="{3FBFEA47-82DF-49EE-826F-88041CC764AA}" srcOrd="2" destOrd="0" presId="urn:microsoft.com/office/officeart/2008/layout/NameandTitleOrganizationalChart"/>
    <dgm:cxn modelId="{C7F66271-97C5-4E74-9D3E-12BACCD02856}" type="presParOf" srcId="{500C5261-8626-4558-8AC4-1D3298207811}" destId="{211F61A9-A20E-4D4D-9C79-66B0E12E8856}" srcOrd="3" destOrd="0" presId="urn:microsoft.com/office/officeart/2008/layout/NameandTitleOrganizationalChart"/>
    <dgm:cxn modelId="{AEB55FD0-78D5-4EFF-9F81-B3559C550D69}" type="presParOf" srcId="{211F61A9-A20E-4D4D-9C79-66B0E12E8856}" destId="{F896C109-1837-4CBB-938B-1609079EBD46}" srcOrd="0" destOrd="0" presId="urn:microsoft.com/office/officeart/2008/layout/NameandTitleOrganizationalChart"/>
    <dgm:cxn modelId="{B6B6B1D9-4D83-445B-AE53-7DF7F416D799}" type="presParOf" srcId="{F896C109-1837-4CBB-938B-1609079EBD46}" destId="{08770E7F-944D-426C-B4A3-D2D5EA1AD322}" srcOrd="0" destOrd="0" presId="urn:microsoft.com/office/officeart/2008/layout/NameandTitleOrganizationalChart"/>
    <dgm:cxn modelId="{82CB72BE-569A-4BE7-85D9-27BFC35C0AEB}" type="presParOf" srcId="{F896C109-1837-4CBB-938B-1609079EBD46}" destId="{2B7B12D5-3012-4487-9779-0786F95B3FC2}" srcOrd="1" destOrd="0" presId="urn:microsoft.com/office/officeart/2008/layout/NameandTitleOrganizationalChart"/>
    <dgm:cxn modelId="{0DA88190-081B-4DD8-BADF-8E47E3167182}" type="presParOf" srcId="{F896C109-1837-4CBB-938B-1609079EBD46}" destId="{9A417432-0430-4559-813D-EC3B973D38C1}" srcOrd="2" destOrd="0" presId="urn:microsoft.com/office/officeart/2008/layout/NameandTitleOrganizationalChart"/>
    <dgm:cxn modelId="{1B9F8FFB-72A6-49B5-8FF8-269282624DA2}" type="presParOf" srcId="{211F61A9-A20E-4D4D-9C79-66B0E12E8856}" destId="{3A123029-4968-433B-88C4-B26F3551A580}" srcOrd="1" destOrd="0" presId="urn:microsoft.com/office/officeart/2008/layout/NameandTitleOrganizationalChart"/>
    <dgm:cxn modelId="{67B7865B-5889-402B-BF31-76D7C26AD77D}" type="presParOf" srcId="{211F61A9-A20E-4D4D-9C79-66B0E12E8856}" destId="{D8460326-8519-4573-866D-BC547AC716D3}" srcOrd="2" destOrd="0" presId="urn:microsoft.com/office/officeart/2008/layout/NameandTitleOrganizationalChart"/>
    <dgm:cxn modelId="{63CC174E-F819-4AA7-AB1D-5CCF7D3AFDE2}" type="presParOf" srcId="{500C5261-8626-4558-8AC4-1D3298207811}" destId="{0224FEF1-57B8-418B-8ACF-E9593821B96F}" srcOrd="4" destOrd="0" presId="urn:microsoft.com/office/officeart/2008/layout/NameandTitleOrganizationalChart"/>
    <dgm:cxn modelId="{043F265C-4A01-46B5-8A10-1F88C62F8408}" type="presParOf" srcId="{500C5261-8626-4558-8AC4-1D3298207811}" destId="{38F44331-D87E-4E59-9859-1E8EE93FD845}" srcOrd="5" destOrd="0" presId="urn:microsoft.com/office/officeart/2008/layout/NameandTitleOrganizationalChart"/>
    <dgm:cxn modelId="{FA36AEA6-1841-4E33-9915-677B0F4B2AC7}" type="presParOf" srcId="{38F44331-D87E-4E59-9859-1E8EE93FD845}" destId="{F787ED67-4C0D-4D20-8EC6-8B8DB46CDEC1}" srcOrd="0" destOrd="0" presId="urn:microsoft.com/office/officeart/2008/layout/NameandTitleOrganizationalChart"/>
    <dgm:cxn modelId="{879B6B63-13D4-48AF-ADD7-10E5F9BF67BB}" type="presParOf" srcId="{F787ED67-4C0D-4D20-8EC6-8B8DB46CDEC1}" destId="{32777191-1867-45B9-84E1-6A1950A015C2}" srcOrd="0" destOrd="0" presId="urn:microsoft.com/office/officeart/2008/layout/NameandTitleOrganizationalChart"/>
    <dgm:cxn modelId="{F9540D55-5CA5-4817-BA0B-6512F93B5000}" type="presParOf" srcId="{F787ED67-4C0D-4D20-8EC6-8B8DB46CDEC1}" destId="{EDEE3222-9368-4D37-B578-87F33E59EC9D}" srcOrd="1" destOrd="0" presId="urn:microsoft.com/office/officeart/2008/layout/NameandTitleOrganizationalChart"/>
    <dgm:cxn modelId="{30F129D4-2D80-4873-A2E3-21FCD55EF129}" type="presParOf" srcId="{F787ED67-4C0D-4D20-8EC6-8B8DB46CDEC1}" destId="{7F685ABA-F915-44AB-9EF8-0E42F8CBEB7A}" srcOrd="2" destOrd="0" presId="urn:microsoft.com/office/officeart/2008/layout/NameandTitleOrganizationalChart"/>
    <dgm:cxn modelId="{747DED9B-B78C-449E-A158-39BD43480B1D}" type="presParOf" srcId="{38F44331-D87E-4E59-9859-1E8EE93FD845}" destId="{FFFA0ABC-F4A8-4E34-9D65-EE9CDB3B94E5}" srcOrd="1" destOrd="0" presId="urn:microsoft.com/office/officeart/2008/layout/NameandTitleOrganizationalChart"/>
    <dgm:cxn modelId="{110FCF50-1B7F-4353-A385-E0EB40E6DD6C}" type="presParOf" srcId="{38F44331-D87E-4E59-9859-1E8EE93FD845}" destId="{4F208AF6-9AC1-4D88-868B-1362AC0DDD3F}" srcOrd="2" destOrd="0" presId="urn:microsoft.com/office/officeart/2008/layout/NameandTitleOrganizationalChart"/>
    <dgm:cxn modelId="{F72DD8C1-35AE-4CF8-9B28-A406A7BEE308}" type="presParOf" srcId="{500C5261-8626-4558-8AC4-1D3298207811}" destId="{7EA75135-D3BC-41EB-8BD0-C7589BB3CD61}" srcOrd="6" destOrd="0" presId="urn:microsoft.com/office/officeart/2008/layout/NameandTitleOrganizationalChart"/>
    <dgm:cxn modelId="{0FEE005E-067D-45C7-8B44-D2E45CFFA070}" type="presParOf" srcId="{500C5261-8626-4558-8AC4-1D3298207811}" destId="{11A9BEB9-8CF0-4EDF-9DC9-2F66D8D08091}" srcOrd="7" destOrd="0" presId="urn:microsoft.com/office/officeart/2008/layout/NameandTitleOrganizationalChart"/>
    <dgm:cxn modelId="{C8D88AB8-6497-4656-925D-76062AC55CE1}" type="presParOf" srcId="{11A9BEB9-8CF0-4EDF-9DC9-2F66D8D08091}" destId="{00844ABC-D595-4363-8A6C-6ACDAC45F699}" srcOrd="0" destOrd="0" presId="urn:microsoft.com/office/officeart/2008/layout/NameandTitleOrganizationalChart"/>
    <dgm:cxn modelId="{6EA2F527-7229-4822-A704-AD585092B718}" type="presParOf" srcId="{00844ABC-D595-4363-8A6C-6ACDAC45F699}" destId="{91FB49F1-3C84-4ED8-A668-6BAD9276C64F}" srcOrd="0" destOrd="0" presId="urn:microsoft.com/office/officeart/2008/layout/NameandTitleOrganizationalChart"/>
    <dgm:cxn modelId="{D72ECF2E-AB0F-4A31-87A2-1D95AA27C042}" type="presParOf" srcId="{00844ABC-D595-4363-8A6C-6ACDAC45F699}" destId="{B5ADA985-3C7A-431A-9D3B-B4F6DC05803C}" srcOrd="1" destOrd="0" presId="urn:microsoft.com/office/officeart/2008/layout/NameandTitleOrganizationalChart"/>
    <dgm:cxn modelId="{83F142B5-B4BD-428D-8F8C-C9438EB3FEF2}" type="presParOf" srcId="{00844ABC-D595-4363-8A6C-6ACDAC45F699}" destId="{5E51F99F-8B45-408D-90EF-2F51CE10B704}" srcOrd="2" destOrd="0" presId="urn:microsoft.com/office/officeart/2008/layout/NameandTitleOrganizationalChart"/>
    <dgm:cxn modelId="{057A3866-0D6A-4759-9816-E2C76C4C097E}" type="presParOf" srcId="{11A9BEB9-8CF0-4EDF-9DC9-2F66D8D08091}" destId="{CEAAB0A7-2BFC-46A4-9BB3-21709CB80CE8}" srcOrd="1" destOrd="0" presId="urn:microsoft.com/office/officeart/2008/layout/NameandTitleOrganizationalChart"/>
    <dgm:cxn modelId="{5B33F7D3-445E-4A81-98F9-E9D7A8D39F35}" type="presParOf" srcId="{11A9BEB9-8CF0-4EDF-9DC9-2F66D8D08091}" destId="{59219D3F-5C5C-464C-BF3B-BBC1ED9B8C67}" srcOrd="2" destOrd="0" presId="urn:microsoft.com/office/officeart/2008/layout/NameandTitleOrganizationalChart"/>
    <dgm:cxn modelId="{4820AD8D-DD7A-4FB0-8CA5-811466779320}" type="presParOf" srcId="{15B7036B-9257-460F-9696-3506C5990E4F}" destId="{6EDE1AB1-1792-4F00-B849-57AAD7C56FF6}" srcOrd="2" destOrd="0" presId="urn:microsoft.com/office/officeart/2008/layout/NameandTitleOrganizationalChart"/>
    <dgm:cxn modelId="{5ED5DAB6-FACB-4E4A-AD6F-84AA39343E49}" type="presParOf" srcId="{6EDE1AB1-1792-4F00-B849-57AAD7C56FF6}" destId="{93231BBC-827F-4622-9CC4-2C32810649D0}" srcOrd="0" destOrd="0" presId="urn:microsoft.com/office/officeart/2008/layout/NameandTitleOrganizationalChart"/>
    <dgm:cxn modelId="{6834CCBB-5040-4784-84E0-DD32D39E10E6}" type="presParOf" srcId="{6EDE1AB1-1792-4F00-B849-57AAD7C56FF6}" destId="{03FA8CF8-129E-45D6-AC66-AE1CE5236C5F}" srcOrd="1" destOrd="0" presId="urn:microsoft.com/office/officeart/2008/layout/NameandTitleOrganizationalChart"/>
    <dgm:cxn modelId="{7449AFFD-EDCC-4CEE-9AAC-90D30B10666B}" type="presParOf" srcId="{03FA8CF8-129E-45D6-AC66-AE1CE5236C5F}" destId="{D2549127-632A-469B-AE05-E4BC803D232C}" srcOrd="0" destOrd="0" presId="urn:microsoft.com/office/officeart/2008/layout/NameandTitleOrganizationalChart"/>
    <dgm:cxn modelId="{53BAAA11-E58A-459F-AD92-6A28AA5F65AE}" type="presParOf" srcId="{D2549127-632A-469B-AE05-E4BC803D232C}" destId="{15FD8B27-91FD-43EE-B935-93BC422577FE}" srcOrd="0" destOrd="0" presId="urn:microsoft.com/office/officeart/2008/layout/NameandTitleOrganizationalChart"/>
    <dgm:cxn modelId="{857E4F52-60FD-47E5-8AB0-B1F0CC6AE454}" type="presParOf" srcId="{D2549127-632A-469B-AE05-E4BC803D232C}" destId="{6FD709F1-4720-445F-ACC8-1DF27CF6F9D7}" srcOrd="1" destOrd="0" presId="urn:microsoft.com/office/officeart/2008/layout/NameandTitleOrganizationalChart"/>
    <dgm:cxn modelId="{536A5FB7-15CE-45BE-B34D-6400085698E7}" type="presParOf" srcId="{D2549127-632A-469B-AE05-E4BC803D232C}" destId="{9DD21043-D9D6-41D2-8145-F97D1E4E4AB2}" srcOrd="2" destOrd="0" presId="urn:microsoft.com/office/officeart/2008/layout/NameandTitleOrganizationalChart"/>
    <dgm:cxn modelId="{618B99C9-A153-46B7-A922-F43E09E696DD}" type="presParOf" srcId="{03FA8CF8-129E-45D6-AC66-AE1CE5236C5F}" destId="{D593FCCD-0876-4375-93F2-C1103B32542C}" srcOrd="1" destOrd="0" presId="urn:microsoft.com/office/officeart/2008/layout/NameandTitleOrganizationalChart"/>
    <dgm:cxn modelId="{E0B89ABE-0BD0-4062-9D48-B519A34003C7}" type="presParOf" srcId="{03FA8CF8-129E-45D6-AC66-AE1CE5236C5F}" destId="{5DE03CDD-4106-4A6C-B074-9DCD9444BB7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BDEA-63B3-4C31-B4CA-1530C40385E0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0F65-F212-43AA-AF60-3B49A3B36E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29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BDEA-63B3-4C31-B4CA-1530C40385E0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0F65-F212-43AA-AF60-3B49A3B36E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06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BDEA-63B3-4C31-B4CA-1530C40385E0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0F65-F212-43AA-AF60-3B49A3B36E75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417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BDEA-63B3-4C31-B4CA-1530C40385E0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0F65-F212-43AA-AF60-3B49A3B36E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05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BDEA-63B3-4C31-B4CA-1530C40385E0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0F65-F212-43AA-AF60-3B49A3B36E75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6126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BDEA-63B3-4C31-B4CA-1530C40385E0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0F65-F212-43AA-AF60-3B49A3B36E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213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BDEA-63B3-4C31-B4CA-1530C40385E0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0F65-F212-43AA-AF60-3B49A3B36E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502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BDEA-63B3-4C31-B4CA-1530C40385E0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0F65-F212-43AA-AF60-3B49A3B36E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84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BDEA-63B3-4C31-B4CA-1530C40385E0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0F65-F212-43AA-AF60-3B49A3B36E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77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BDEA-63B3-4C31-B4CA-1530C40385E0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0F65-F212-43AA-AF60-3B49A3B36E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08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BDEA-63B3-4C31-B4CA-1530C40385E0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0F65-F212-43AA-AF60-3B49A3B36E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67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BDEA-63B3-4C31-B4CA-1530C40385E0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0F65-F212-43AA-AF60-3B49A3B36E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88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BDEA-63B3-4C31-B4CA-1530C40385E0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0F65-F212-43AA-AF60-3B49A3B36E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14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BDEA-63B3-4C31-B4CA-1530C40385E0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0F65-F212-43AA-AF60-3B49A3B36E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76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BDEA-63B3-4C31-B4CA-1530C40385E0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0F65-F212-43AA-AF60-3B49A3B36E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22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BDEA-63B3-4C31-B4CA-1530C40385E0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0F65-F212-43AA-AF60-3B49A3B36E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2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8BDEA-63B3-4C31-B4CA-1530C40385E0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1D0F65-F212-43AA-AF60-3B49A3B36E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1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3252" y="4619469"/>
            <a:ext cx="9144000" cy="738142"/>
          </a:xfrm>
        </p:spPr>
        <p:txBody>
          <a:bodyPr/>
          <a:lstStyle/>
          <a:p>
            <a:pPr algn="ctr"/>
            <a:r>
              <a:rPr lang="ar-DZ" b="1" dirty="0" smtClean="0"/>
              <a:t>د/ وفاء رايس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5595252" y="333709"/>
            <a:ext cx="35044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DZ" sz="4400" dirty="0" smtClean="0"/>
              <a:t>المحاضرة السادسة</a:t>
            </a:r>
            <a:endParaRPr lang="ar-DZ" sz="4400" dirty="0"/>
          </a:p>
        </p:txBody>
      </p:sp>
      <p:sp>
        <p:nvSpPr>
          <p:cNvPr id="5" name="Rectangle 4"/>
          <p:cNvSpPr/>
          <p:nvPr/>
        </p:nvSpPr>
        <p:spPr>
          <a:xfrm>
            <a:off x="2779132" y="2188266"/>
            <a:ext cx="88569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DZ" sz="5400" dirty="0" smtClean="0"/>
              <a:t>مقياس الاتصال والتحرير الاداري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772486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34096"/>
          </a:xfrm>
        </p:spPr>
        <p:txBody>
          <a:bodyPr/>
          <a:lstStyle/>
          <a:p>
            <a:pPr algn="ctr" rtl="1"/>
            <a:r>
              <a:rPr lang="ar-DZ" dirty="0" smtClean="0"/>
              <a:t>التعليمة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40158"/>
            <a:ext cx="9274002" cy="5917841"/>
          </a:xfrm>
        </p:spPr>
        <p:txBody>
          <a:bodyPr/>
          <a:lstStyle/>
          <a:p>
            <a:pPr algn="r" rtl="1"/>
            <a:r>
              <a:rPr lang="ar-DZ" dirty="0"/>
              <a:t/>
            </a:r>
            <a:br>
              <a:rPr lang="ar-DZ" dirty="0"/>
            </a:br>
            <a:r>
              <a:rPr lang="ar-DZ" dirty="0" smtClean="0"/>
              <a:t>      </a:t>
            </a:r>
            <a:r>
              <a:rPr lang="ar-DZ" sz="3200" dirty="0" smtClean="0"/>
              <a:t>وثيقة </a:t>
            </a:r>
            <a:r>
              <a:rPr lang="ar-DZ" sz="3200" dirty="0"/>
              <a:t>إدارية داخلية تصدر من سلطة إدارية عليا، أي من الرئيس الإداري إلى </a:t>
            </a:r>
            <a:r>
              <a:rPr lang="ar-DZ" sz="3200" dirty="0" smtClean="0"/>
              <a:t>المرؤوسين.</a:t>
            </a:r>
          </a:p>
          <a:p>
            <a:pPr marL="0" indent="0" algn="r" rtl="1">
              <a:buNone/>
            </a:pPr>
            <a:r>
              <a:rPr lang="ar-DZ" sz="3200" dirty="0"/>
              <a:t> </a:t>
            </a:r>
          </a:p>
          <a:p>
            <a:pPr algn="ctr" rtl="1"/>
            <a:r>
              <a:rPr lang="ar-DZ" sz="3200" b="1" dirty="0" smtClean="0"/>
              <a:t> </a:t>
            </a:r>
            <a:r>
              <a:rPr lang="ar-DZ" sz="3200" b="1" dirty="0"/>
              <a:t>الهدف من تحريرها </a:t>
            </a:r>
            <a:r>
              <a:rPr lang="ar-DZ" sz="3200" b="1" dirty="0" smtClean="0"/>
              <a:t>:</a:t>
            </a:r>
            <a:endParaRPr lang="ar-DZ" sz="3200" dirty="0"/>
          </a:p>
          <a:p>
            <a:pPr algn="r" rtl="1"/>
            <a:r>
              <a:rPr lang="ar-DZ" sz="3200" dirty="0"/>
              <a:t>هو </a:t>
            </a:r>
            <a:r>
              <a:rPr lang="ar-DZ" sz="3200" dirty="0" smtClean="0"/>
              <a:t>إعطاء </a:t>
            </a:r>
            <a:r>
              <a:rPr lang="ar-DZ" sz="3200" dirty="0"/>
              <a:t>تعليمات وتوجيهات في </a:t>
            </a:r>
            <a:r>
              <a:rPr lang="ar-DZ" sz="3200" dirty="0" smtClean="0"/>
              <a:t>مجال </a:t>
            </a:r>
            <a:r>
              <a:rPr lang="ar-DZ" sz="3200" dirty="0"/>
              <a:t>من المجالات، ويتم نشرها على نطاق واسع في </a:t>
            </a:r>
            <a:r>
              <a:rPr lang="ar-DZ" sz="3200" dirty="0" smtClean="0"/>
              <a:t>المصالح </a:t>
            </a:r>
            <a:r>
              <a:rPr lang="ar-DZ" sz="3200" dirty="0"/>
              <a:t>المركزية أو المصالح الخارجية، </a:t>
            </a:r>
            <a:r>
              <a:rPr lang="ar-DZ" sz="3200" dirty="0" smtClean="0"/>
              <a:t>وتظل </a:t>
            </a:r>
            <a:r>
              <a:rPr lang="ar-DZ" sz="3200" dirty="0"/>
              <a:t>التعليمة سارية المفعول إلى حين </a:t>
            </a:r>
            <a:r>
              <a:rPr lang="ar-DZ" sz="3200" dirty="0" smtClean="0"/>
              <a:t>تعديليها </a:t>
            </a:r>
            <a:r>
              <a:rPr lang="ar-DZ" sz="3200" dirty="0"/>
              <a:t>أو </a:t>
            </a:r>
            <a:r>
              <a:rPr lang="ar-DZ" sz="3200" dirty="0" smtClean="0"/>
              <a:t>إلغائها </a:t>
            </a:r>
            <a:r>
              <a:rPr lang="ar-DZ" sz="32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8361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08338"/>
          </a:xfrm>
        </p:spPr>
        <p:txBody>
          <a:bodyPr/>
          <a:lstStyle/>
          <a:p>
            <a:pPr algn="ctr" rtl="1"/>
            <a:r>
              <a:rPr lang="ar-DZ" b="1" dirty="0" smtClean="0"/>
              <a:t>أشكالها </a:t>
            </a:r>
            <a:r>
              <a:rPr lang="ar-DZ" b="1" dirty="0"/>
              <a:t>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888643"/>
            <a:ext cx="8596668" cy="515272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ar-DZ" dirty="0" smtClean="0"/>
              <a:t>- </a:t>
            </a:r>
            <a:r>
              <a:rPr lang="ar-DZ" sz="3200" dirty="0" smtClean="0"/>
              <a:t>تعليمة رئاسية</a:t>
            </a:r>
          </a:p>
          <a:p>
            <a:pPr algn="r" rtl="1">
              <a:lnSpc>
                <a:spcPct val="150000"/>
              </a:lnSpc>
            </a:pPr>
            <a:r>
              <a:rPr lang="ar-DZ" sz="3200" dirty="0" smtClean="0"/>
              <a:t> </a:t>
            </a:r>
            <a:r>
              <a:rPr lang="ar-DZ" sz="3200" dirty="0"/>
              <a:t>- تعليمة وزارية </a:t>
            </a:r>
          </a:p>
          <a:p>
            <a:pPr algn="r" rtl="1">
              <a:lnSpc>
                <a:spcPct val="150000"/>
              </a:lnSpc>
            </a:pPr>
            <a:r>
              <a:rPr lang="ar-DZ" sz="3200" dirty="0"/>
              <a:t>- تعليمة حكومية </a:t>
            </a:r>
            <a:endParaRPr lang="ar-DZ" sz="3200" dirty="0" smtClean="0"/>
          </a:p>
          <a:p>
            <a:pPr algn="r" rtl="1">
              <a:lnSpc>
                <a:spcPct val="150000"/>
              </a:lnSpc>
            </a:pPr>
            <a:r>
              <a:rPr lang="ar-DZ" sz="3200" dirty="0" smtClean="0"/>
              <a:t>- تعليمة </a:t>
            </a:r>
            <a:r>
              <a:rPr lang="ar-DZ" sz="3200" dirty="0"/>
              <a:t>ولائية ....  </a:t>
            </a:r>
          </a:p>
          <a:p>
            <a:pPr>
              <a:lnSpc>
                <a:spcPct val="150000"/>
              </a:lnSpc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7375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DZ" b="1" dirty="0" smtClean="0"/>
              <a:t>تقدميها </a:t>
            </a:r>
            <a:r>
              <a:rPr lang="ar-DZ" b="1" dirty="0"/>
              <a:t>المادي </a:t>
            </a:r>
            <a:r>
              <a:rPr lang="ar-DZ" b="1" dirty="0" smtClean="0"/>
              <a:t>(</a:t>
            </a:r>
            <a:r>
              <a:rPr lang="ar-DZ" b="1" dirty="0"/>
              <a:t>شكلها </a:t>
            </a:r>
            <a:r>
              <a:rPr lang="ar-DZ" b="1" dirty="0" smtClean="0"/>
              <a:t>)</a:t>
            </a:r>
            <a:r>
              <a:rPr lang="ar-DZ" b="1" dirty="0"/>
              <a:t>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55313"/>
            <a:ext cx="8989454" cy="5402687"/>
          </a:xfrm>
        </p:spPr>
        <p:txBody>
          <a:bodyPr>
            <a:normAutofit/>
          </a:bodyPr>
          <a:lstStyle/>
          <a:p>
            <a:pPr algn="r" rtl="1"/>
            <a:r>
              <a:rPr lang="ar-DZ" dirty="0" smtClean="0"/>
              <a:t>الدمغة</a:t>
            </a:r>
          </a:p>
          <a:p>
            <a:pPr algn="r" rtl="1"/>
            <a:r>
              <a:rPr lang="ar-DZ" dirty="0" smtClean="0"/>
              <a:t>رقم </a:t>
            </a:r>
            <a:r>
              <a:rPr lang="ar-DZ" dirty="0"/>
              <a:t>التسجيل </a:t>
            </a:r>
            <a:endParaRPr lang="ar-DZ" dirty="0" smtClean="0"/>
          </a:p>
          <a:p>
            <a:pPr algn="r" rtl="1"/>
            <a:r>
              <a:rPr lang="ar-DZ" dirty="0" smtClean="0"/>
              <a:t>- </a:t>
            </a:r>
            <a:r>
              <a:rPr lang="ar-DZ" dirty="0" err="1"/>
              <a:t>بیان</a:t>
            </a:r>
            <a:r>
              <a:rPr lang="ar-DZ" dirty="0"/>
              <a:t> المرسل إليهم إذا كانت موجهة إلى المسؤولين أو أشخاص معينين  </a:t>
            </a:r>
          </a:p>
          <a:p>
            <a:pPr algn="r" rtl="1"/>
            <a:r>
              <a:rPr lang="ar-DZ" dirty="0" smtClean="0"/>
              <a:t>- الموضوع</a:t>
            </a:r>
            <a:endParaRPr lang="ar-DZ" dirty="0"/>
          </a:p>
          <a:p>
            <a:pPr algn="r" rtl="1"/>
            <a:r>
              <a:rPr lang="ar-DZ" dirty="0"/>
              <a:t>المرجع عند الاقتضاء</a:t>
            </a:r>
          </a:p>
          <a:p>
            <a:pPr algn="r" rtl="1"/>
            <a:r>
              <a:rPr lang="ar-DZ" dirty="0"/>
              <a:t>نص </a:t>
            </a:r>
            <a:r>
              <a:rPr lang="ar-DZ" dirty="0" smtClean="0"/>
              <a:t>التعليمة</a:t>
            </a:r>
            <a:endParaRPr lang="ar-DZ" dirty="0"/>
          </a:p>
          <a:p>
            <a:pPr algn="r" rtl="1"/>
            <a:r>
              <a:rPr lang="ar-DZ" dirty="0"/>
              <a:t>المكان والتاريخ</a:t>
            </a:r>
          </a:p>
          <a:p>
            <a:pPr algn="r" rtl="1"/>
            <a:r>
              <a:rPr lang="ar-DZ" dirty="0"/>
              <a:t>الامضاء</a:t>
            </a:r>
            <a:endParaRPr lang="fr-FR" dirty="0"/>
          </a:p>
          <a:p>
            <a:r>
              <a:rPr lang="ar-DZ" dirty="0"/>
              <a:t/>
            </a:r>
            <a:br>
              <a:rPr lang="ar-DZ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04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3914"/>
            <a:ext cx="12192000" cy="741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3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120203"/>
            <a:ext cx="8596668" cy="1320800"/>
          </a:xfrm>
        </p:spPr>
        <p:txBody>
          <a:bodyPr/>
          <a:lstStyle/>
          <a:p>
            <a:pPr algn="ctr" rtl="1"/>
            <a:r>
              <a:rPr lang="ar-DZ" dirty="0" smtClean="0"/>
              <a:t>الاعلان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068947"/>
            <a:ext cx="8596668" cy="4972416"/>
          </a:xfrm>
        </p:spPr>
        <p:txBody>
          <a:bodyPr/>
          <a:lstStyle/>
          <a:p>
            <a:pPr algn="r" rtl="1"/>
            <a:endParaRPr lang="ar-DZ" dirty="0" smtClean="0"/>
          </a:p>
          <a:p>
            <a:pPr algn="r" rtl="1">
              <a:lnSpc>
                <a:spcPct val="150000"/>
              </a:lnSpc>
            </a:pPr>
            <a:r>
              <a:rPr lang="ar-DZ" sz="4000" dirty="0" smtClean="0"/>
              <a:t>هو </a:t>
            </a:r>
            <a:r>
              <a:rPr lang="ar-DZ" sz="4000" dirty="0"/>
              <a:t>وثيقة إدارية مؤقتة </a:t>
            </a:r>
            <a:r>
              <a:rPr lang="ar-DZ" sz="4000" dirty="0" smtClean="0"/>
              <a:t>تصدرها </a:t>
            </a:r>
            <a:r>
              <a:rPr lang="ar-DZ" sz="4000" dirty="0"/>
              <a:t>الإدارة </a:t>
            </a:r>
            <a:r>
              <a:rPr lang="ar-DZ" sz="4000" dirty="0" smtClean="0"/>
              <a:t>من </a:t>
            </a:r>
            <a:r>
              <a:rPr lang="ar-DZ" sz="4000" dirty="0"/>
              <a:t>حين لآخر </a:t>
            </a:r>
            <a:r>
              <a:rPr lang="ar-DZ" sz="4000" dirty="0" smtClean="0"/>
              <a:t>باعتبارها </a:t>
            </a:r>
            <a:r>
              <a:rPr lang="ar-DZ" sz="4000" dirty="0"/>
              <a:t>وسيلة من وسائل </a:t>
            </a:r>
            <a:r>
              <a:rPr lang="ar-DZ" sz="4000" dirty="0" smtClean="0"/>
              <a:t>الاعلام والتبليغ الداخلي.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4942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7486" y="0"/>
            <a:ext cx="8596668" cy="940158"/>
          </a:xfrm>
        </p:spPr>
        <p:txBody>
          <a:bodyPr/>
          <a:lstStyle/>
          <a:p>
            <a:pPr algn="ctr" rtl="1"/>
            <a:r>
              <a:rPr lang="ar-DZ" dirty="0" smtClean="0"/>
              <a:t>أهداف الاعلان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682580"/>
            <a:ext cx="12192001" cy="6175419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DZ" sz="3600" dirty="0"/>
              <a:t> </a:t>
            </a:r>
            <a:r>
              <a:rPr lang="ar-DZ" sz="3600" dirty="0" smtClean="0"/>
              <a:t>  -تبليغ </a:t>
            </a:r>
            <a:r>
              <a:rPr lang="ar-DZ" sz="3600" dirty="0"/>
              <a:t>و إعلام الموظفين </a:t>
            </a:r>
            <a:r>
              <a:rPr lang="ar-DZ" sz="3600" dirty="0" smtClean="0"/>
              <a:t>العاملين بحصوص قضايا </a:t>
            </a:r>
            <a:r>
              <a:rPr lang="ar-DZ" sz="3600" dirty="0"/>
              <a:t>وانشغالات </a:t>
            </a:r>
            <a:r>
              <a:rPr lang="ar-DZ" sz="3600" dirty="0" smtClean="0"/>
              <a:t>تهمهم </a:t>
            </a:r>
            <a:r>
              <a:rPr lang="ar-DZ" sz="3600" dirty="0"/>
              <a:t>في </a:t>
            </a:r>
            <a:r>
              <a:rPr lang="ar-DZ" sz="3600" dirty="0" smtClean="0"/>
              <a:t>الحين، </a:t>
            </a:r>
            <a:r>
              <a:rPr lang="ar-DZ" sz="3600" dirty="0"/>
              <a:t>سواء تعلق الأمر بالنشاطات والممارسات المهنية، أو </a:t>
            </a:r>
            <a:r>
              <a:rPr lang="ar-DZ" sz="3600" dirty="0" smtClean="0"/>
              <a:t>بقضايا </a:t>
            </a:r>
            <a:r>
              <a:rPr lang="ar-DZ" sz="3600" dirty="0"/>
              <a:t>ذات علاقة </a:t>
            </a:r>
            <a:r>
              <a:rPr lang="ar-DZ" sz="3600" dirty="0" smtClean="0"/>
              <a:t>بحالة </a:t>
            </a:r>
            <a:r>
              <a:rPr lang="ar-DZ" sz="3600" dirty="0"/>
              <a:t>الموظف الإدارية، قصد </a:t>
            </a:r>
            <a:r>
              <a:rPr lang="ar-DZ" sz="3600" dirty="0" smtClean="0"/>
              <a:t>تسويتها، </a:t>
            </a:r>
            <a:r>
              <a:rPr lang="ar-DZ" sz="3600" dirty="0"/>
              <a:t>أو المطالبة </a:t>
            </a:r>
            <a:r>
              <a:rPr lang="ar-DZ" sz="3600" dirty="0" err="1"/>
              <a:t>بتنفيد</a:t>
            </a:r>
            <a:r>
              <a:rPr lang="ar-DZ" sz="3600" dirty="0"/>
              <a:t> </a:t>
            </a:r>
            <a:r>
              <a:rPr lang="ar-DZ" sz="3600" dirty="0" smtClean="0"/>
              <a:t>أمر ما.</a:t>
            </a:r>
          </a:p>
          <a:p>
            <a:pPr algn="r" rtl="1">
              <a:lnSpc>
                <a:spcPct val="150000"/>
              </a:lnSpc>
            </a:pPr>
            <a:r>
              <a:rPr lang="ar-DZ" sz="3600" dirty="0" smtClean="0"/>
              <a:t>- إعلامهم </a:t>
            </a:r>
            <a:r>
              <a:rPr lang="ar-DZ" sz="3600" dirty="0"/>
              <a:t>للمشاركة في الامتحانات أو المسابقات أو </a:t>
            </a:r>
            <a:r>
              <a:rPr lang="ar-DZ" sz="3600" dirty="0" smtClean="0"/>
              <a:t>التدريب </a:t>
            </a:r>
            <a:r>
              <a:rPr lang="ar-DZ" sz="3600" dirty="0"/>
              <a:t>التي </a:t>
            </a:r>
            <a:r>
              <a:rPr lang="ar-DZ" sz="3600" dirty="0" smtClean="0"/>
              <a:t>تهمهم</a:t>
            </a:r>
            <a:r>
              <a:rPr lang="ar-DZ" sz="3600" dirty="0"/>
              <a:t>، وذلك </a:t>
            </a:r>
            <a:r>
              <a:rPr lang="ar-DZ" sz="3600" dirty="0" smtClean="0"/>
              <a:t>قصد </a:t>
            </a:r>
            <a:r>
              <a:rPr lang="ar-DZ" sz="3600" dirty="0"/>
              <a:t>الاستعداد </a:t>
            </a:r>
            <a:r>
              <a:rPr lang="ar-DZ" sz="3600" dirty="0" smtClean="0"/>
              <a:t>لها </a:t>
            </a:r>
            <a:r>
              <a:rPr lang="ar-DZ" sz="3600" dirty="0"/>
              <a:t>و </a:t>
            </a:r>
            <a:r>
              <a:rPr lang="ar-DZ" sz="3600" dirty="0" smtClean="0"/>
              <a:t>تقديم رغباتهم بشأنها.</a:t>
            </a:r>
            <a:r>
              <a:rPr lang="ar-DZ" sz="4000" dirty="0"/>
              <a:t> </a:t>
            </a:r>
          </a:p>
          <a:p>
            <a:pPr algn="r" rtl="1"/>
            <a:endParaRPr lang="ar-DZ" sz="4000" dirty="0"/>
          </a:p>
        </p:txBody>
      </p:sp>
    </p:spTree>
    <p:extLst>
      <p:ext uri="{BB962C8B-B14F-4D97-AF65-F5344CB8AC3E}">
        <p14:creationId xmlns:p14="http://schemas.microsoft.com/office/powerpoint/2010/main" val="37134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4607" y="0"/>
            <a:ext cx="8596668" cy="785611"/>
          </a:xfrm>
        </p:spPr>
        <p:txBody>
          <a:bodyPr/>
          <a:lstStyle/>
          <a:p>
            <a:pPr algn="ctr" rtl="1"/>
            <a:r>
              <a:rPr lang="ar-DZ" b="1" dirty="0"/>
              <a:t>- كيفيات تبليغ الإعلان :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89019"/>
            <a:ext cx="12192000" cy="6168981"/>
          </a:xfrm>
        </p:spPr>
        <p:txBody>
          <a:bodyPr>
            <a:noAutofit/>
          </a:bodyPr>
          <a:lstStyle/>
          <a:p>
            <a:pPr algn="r" rtl="1"/>
            <a:r>
              <a:rPr lang="ar-DZ" sz="3200" dirty="0" smtClean="0"/>
              <a:t>تلصق </a:t>
            </a:r>
            <a:r>
              <a:rPr lang="ar-DZ" sz="3200" dirty="0"/>
              <a:t>الإعلانات في مكان </a:t>
            </a:r>
            <a:r>
              <a:rPr lang="ar-DZ" sz="3200" dirty="0" smtClean="0"/>
              <a:t>مخصص لها </a:t>
            </a:r>
            <a:r>
              <a:rPr lang="ar-DZ" sz="3200" dirty="0"/>
              <a:t>وفي المكان الذي </a:t>
            </a:r>
            <a:r>
              <a:rPr lang="ar-DZ" sz="3200" dirty="0" smtClean="0"/>
              <a:t>تتوجد </a:t>
            </a:r>
            <a:r>
              <a:rPr lang="ar-DZ" sz="3200" dirty="0"/>
              <a:t>فيه </a:t>
            </a:r>
            <a:r>
              <a:rPr lang="ar-DZ" sz="3200" dirty="0" smtClean="0"/>
              <a:t>الفئة المعنية، </a:t>
            </a:r>
          </a:p>
          <a:p>
            <a:pPr algn="r" rtl="1"/>
            <a:r>
              <a:rPr lang="ar-DZ" sz="3200" dirty="0" smtClean="0"/>
              <a:t>يمكن </a:t>
            </a:r>
            <a:r>
              <a:rPr lang="ar-DZ" sz="3200" dirty="0"/>
              <a:t>أن تسجل الإعلانات على لوح </a:t>
            </a:r>
            <a:r>
              <a:rPr lang="ar-DZ" sz="3200" dirty="0" smtClean="0"/>
              <a:t>الملصقات </a:t>
            </a:r>
            <a:r>
              <a:rPr lang="ar-DZ" sz="3200" dirty="0"/>
              <a:t>الذي تخصصه الإدارة لذلك، أو </a:t>
            </a:r>
            <a:r>
              <a:rPr lang="ar-DZ" sz="3200" dirty="0" smtClean="0"/>
              <a:t>تدون</a:t>
            </a:r>
            <a:r>
              <a:rPr lang="ar-DZ" sz="3200" dirty="0"/>
              <a:t> </a:t>
            </a:r>
            <a:r>
              <a:rPr lang="ar-DZ" sz="3200" dirty="0" smtClean="0"/>
              <a:t>في </a:t>
            </a:r>
            <a:r>
              <a:rPr lang="ar-DZ" sz="3200" dirty="0"/>
              <a:t>سجل </a:t>
            </a:r>
            <a:r>
              <a:rPr lang="ar-DZ" sz="3200" dirty="0" smtClean="0"/>
              <a:t>خاص </a:t>
            </a:r>
            <a:r>
              <a:rPr lang="ar-DZ" sz="3200" dirty="0"/>
              <a:t>يفتح </a:t>
            </a:r>
            <a:r>
              <a:rPr lang="ar-DZ" sz="3200" dirty="0" smtClean="0"/>
              <a:t>لهذا الغرض بقرار، وعلى الموظفين </a:t>
            </a:r>
            <a:r>
              <a:rPr lang="ar-DZ" sz="3200" dirty="0" err="1"/>
              <a:t>للإطلاع</a:t>
            </a:r>
            <a:r>
              <a:rPr lang="ar-DZ" sz="3200" dirty="0"/>
              <a:t> على محتوياها والتوقيع </a:t>
            </a:r>
            <a:r>
              <a:rPr lang="ar-DZ" sz="3200" dirty="0" smtClean="0"/>
              <a:t>عليها.</a:t>
            </a:r>
            <a:r>
              <a:rPr lang="ar-DZ" sz="3200" dirty="0"/>
              <a:t> </a:t>
            </a:r>
          </a:p>
          <a:p>
            <a:pPr algn="r" rtl="1"/>
            <a:r>
              <a:rPr lang="ar-DZ" sz="3200" dirty="0" smtClean="0"/>
              <a:t>من ضمن </a:t>
            </a:r>
            <a:r>
              <a:rPr lang="ar-DZ" sz="3200" dirty="0"/>
              <a:t>الإعلانات </a:t>
            </a:r>
            <a:r>
              <a:rPr lang="ar-DZ" sz="3200" dirty="0" smtClean="0"/>
              <a:t>أيضا </a:t>
            </a:r>
            <a:r>
              <a:rPr lang="ar-DZ" sz="3200" dirty="0"/>
              <a:t>تلك الإعلانات التي تشملها يوميا في الأماكن العمومية </a:t>
            </a:r>
            <a:r>
              <a:rPr lang="ar-DZ" sz="3200" dirty="0" smtClean="0"/>
              <a:t>الخاصة بالنشر </a:t>
            </a:r>
            <a:r>
              <a:rPr lang="ar-DZ" sz="3200" dirty="0"/>
              <a:t>والتبليغ، أو تلك التي </a:t>
            </a:r>
            <a:r>
              <a:rPr lang="ar-DZ" sz="3200" dirty="0" smtClean="0"/>
              <a:t>تطالعها </a:t>
            </a:r>
            <a:r>
              <a:rPr lang="ar-DZ" sz="3200" dirty="0"/>
              <a:t>في الصحف اليومية، أو </a:t>
            </a:r>
            <a:r>
              <a:rPr lang="ar-DZ" sz="3200" dirty="0" smtClean="0"/>
              <a:t>المجلات </a:t>
            </a:r>
            <a:r>
              <a:rPr lang="ar-DZ" sz="3200" dirty="0"/>
              <a:t>الاشهارية أو على ملصقات </a:t>
            </a:r>
            <a:r>
              <a:rPr lang="ar-DZ" sz="3200" dirty="0" smtClean="0"/>
              <a:t>المباني </a:t>
            </a:r>
            <a:r>
              <a:rPr lang="ar-DZ" sz="3200" dirty="0"/>
              <a:t>والساحات </a:t>
            </a:r>
            <a:r>
              <a:rPr lang="ar-DZ" sz="3200" dirty="0" smtClean="0"/>
              <a:t>العمومية.</a:t>
            </a:r>
          </a:p>
          <a:p>
            <a:pPr algn="r" rtl="1"/>
            <a:r>
              <a:rPr lang="ar-DZ" sz="3200" dirty="0" smtClean="0"/>
              <a:t> مثل الاعلان </a:t>
            </a:r>
            <a:r>
              <a:rPr lang="ar-DZ" sz="3200" dirty="0"/>
              <a:t>عن مناقصة أو مزايدة أو المشاركة في مسابقة أو </a:t>
            </a:r>
            <a:r>
              <a:rPr lang="ar-DZ" sz="3200" dirty="0" smtClean="0"/>
              <a:t>امتحان مهني </a:t>
            </a:r>
            <a:r>
              <a:rPr lang="ar-DZ" sz="3200" dirty="0"/>
              <a:t>أو انقطاع التيار الكهربائي، أو انقطاع الماء في حي من الأحياء .. </a:t>
            </a:r>
            <a:r>
              <a:rPr lang="ar-DZ" sz="3200" dirty="0" smtClean="0"/>
              <a:t>الخ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1296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901521"/>
          </a:xfrm>
        </p:spPr>
        <p:txBody>
          <a:bodyPr/>
          <a:lstStyle/>
          <a:p>
            <a:pPr algn="ctr" rtl="1"/>
            <a:r>
              <a:rPr lang="ar-DZ" b="1" dirty="0" smtClean="0"/>
              <a:t>تقدميها </a:t>
            </a:r>
            <a:r>
              <a:rPr lang="ar-DZ" b="1" dirty="0"/>
              <a:t>المادي </a:t>
            </a:r>
            <a:r>
              <a:rPr lang="ar-DZ" b="1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901521"/>
            <a:ext cx="10097037" cy="5956479"/>
          </a:xfrm>
        </p:spPr>
        <p:txBody>
          <a:bodyPr>
            <a:noAutofit/>
          </a:bodyPr>
          <a:lstStyle/>
          <a:p>
            <a:pPr algn="r" rtl="1"/>
            <a:r>
              <a:rPr lang="ar-DZ" sz="3600" dirty="0"/>
              <a:t>الدمغة ( شعار الدولة مع الطابع أي اسم الإدارة التي أصدرت </a:t>
            </a:r>
            <a:r>
              <a:rPr lang="ar-DZ" sz="3600" dirty="0" smtClean="0"/>
              <a:t>الإعلان.</a:t>
            </a:r>
            <a:r>
              <a:rPr lang="ar-DZ" sz="3600" dirty="0"/>
              <a:t> </a:t>
            </a:r>
          </a:p>
          <a:p>
            <a:pPr algn="r" rtl="1"/>
            <a:r>
              <a:rPr lang="ar-DZ" sz="3600" dirty="0" smtClean="0"/>
              <a:t>رقم </a:t>
            </a:r>
            <a:r>
              <a:rPr lang="ar-DZ" sz="3600" dirty="0"/>
              <a:t>التسجيل</a:t>
            </a:r>
          </a:p>
          <a:p>
            <a:pPr algn="r" rtl="1"/>
            <a:r>
              <a:rPr lang="ar-DZ" sz="3600" dirty="0" smtClean="0"/>
              <a:t>عنوان الإعلان يجب أن يكون بارزا متبوعا بالموضوع (مثلا إعلان متعلق ب )</a:t>
            </a:r>
            <a:endParaRPr lang="ar-DZ" sz="3600" dirty="0"/>
          </a:p>
          <a:p>
            <a:pPr algn="r" rtl="1"/>
            <a:r>
              <a:rPr lang="ar-DZ" sz="3600" dirty="0" smtClean="0"/>
              <a:t>نص الإعلان ويكون مختصرا وواضحا ودقيقا.</a:t>
            </a:r>
            <a:endParaRPr lang="ar-DZ" sz="3600" dirty="0"/>
          </a:p>
          <a:p>
            <a:pPr algn="r" rtl="1"/>
            <a:r>
              <a:rPr lang="ar-DZ" sz="3600" dirty="0"/>
              <a:t>المكان والتاريخ</a:t>
            </a:r>
          </a:p>
          <a:p>
            <a:pPr algn="r" rtl="1"/>
            <a:r>
              <a:rPr lang="ar-DZ" sz="3600" dirty="0" smtClean="0"/>
              <a:t>امضاء الجهة المصدرة للإعلان (السلطة </a:t>
            </a:r>
            <a:r>
              <a:rPr lang="ar-DZ" sz="3600" dirty="0"/>
              <a:t>أو الهيئة أو المسؤول الإداري </a:t>
            </a:r>
            <a:r>
              <a:rPr lang="ar-DZ" sz="3600" dirty="0" smtClean="0"/>
              <a:t>المعني)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4603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6024"/>
            <a:ext cx="5976000" cy="767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7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332433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2886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875"/>
            <a:ext cx="8280000" cy="701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812000" cy="767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0517" y="0"/>
            <a:ext cx="8596668" cy="837127"/>
          </a:xfrm>
        </p:spPr>
        <p:txBody>
          <a:bodyPr/>
          <a:lstStyle/>
          <a:p>
            <a:pPr algn="ctr" rtl="1"/>
            <a:r>
              <a:rPr lang="ar-DZ" dirty="0" smtClean="0">
                <a:solidFill>
                  <a:schemeClr val="tx1"/>
                </a:solidFill>
              </a:rPr>
              <a:t>المنشور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7127"/>
            <a:ext cx="9274002" cy="6020873"/>
          </a:xfrm>
        </p:spPr>
        <p:txBody>
          <a:bodyPr>
            <a:normAutofit fontScale="77500" lnSpcReduction="20000"/>
          </a:bodyPr>
          <a:lstStyle/>
          <a:p>
            <a:pPr algn="r" rtl="1">
              <a:lnSpc>
                <a:spcPct val="170000"/>
              </a:lnSpc>
            </a:pPr>
            <a:r>
              <a:rPr lang="ar-DZ" dirty="0" smtClean="0"/>
              <a:t> </a:t>
            </a:r>
            <a:r>
              <a:rPr lang="ar-DZ" sz="3200" dirty="0" smtClean="0"/>
              <a:t>وثيقة </a:t>
            </a:r>
            <a:r>
              <a:rPr lang="ar-DZ" sz="3200" dirty="0"/>
              <a:t>إدارية داخلية </a:t>
            </a:r>
            <a:r>
              <a:rPr lang="ar-DZ" sz="3200" dirty="0" smtClean="0"/>
              <a:t>تصدر من  سلطة </a:t>
            </a:r>
            <a:r>
              <a:rPr lang="ar-DZ" sz="3200" dirty="0"/>
              <a:t>إدارية </a:t>
            </a:r>
            <a:r>
              <a:rPr lang="ar-DZ" sz="3200" dirty="0" smtClean="0"/>
              <a:t>عليا </a:t>
            </a:r>
            <a:r>
              <a:rPr lang="ar-DZ" sz="3200" dirty="0"/>
              <a:t>إلى </a:t>
            </a:r>
            <a:r>
              <a:rPr lang="ar-DZ" sz="3200" dirty="0" smtClean="0"/>
              <a:t>سلطة </a:t>
            </a:r>
            <a:r>
              <a:rPr lang="ar-DZ" sz="3200" dirty="0"/>
              <a:t>إدارية </a:t>
            </a:r>
            <a:r>
              <a:rPr lang="ar-DZ" sz="3200" dirty="0" smtClean="0"/>
              <a:t>دنيا</a:t>
            </a:r>
            <a:r>
              <a:rPr lang="ar-DZ" sz="3200" dirty="0"/>
              <a:t>، أي إلى الأعوان </a:t>
            </a:r>
            <a:r>
              <a:rPr lang="ar-DZ" sz="3200" dirty="0" smtClean="0"/>
              <a:t>الخاضعين لأوامرها.</a:t>
            </a:r>
          </a:p>
          <a:p>
            <a:pPr algn="r" rtl="1">
              <a:lnSpc>
                <a:spcPct val="170000"/>
              </a:lnSpc>
            </a:pPr>
            <a:r>
              <a:rPr lang="ar-DZ" sz="3200" dirty="0" smtClean="0"/>
              <a:t> </a:t>
            </a:r>
            <a:r>
              <a:rPr lang="ar-DZ" sz="3200" dirty="0"/>
              <a:t>ويرسل المنشور إلى العديد من المرسل إليهم، </a:t>
            </a:r>
            <a:r>
              <a:rPr lang="ar-DZ" sz="3200" dirty="0" smtClean="0"/>
              <a:t>وهي الميزة التي يتمتع بها المنشور </a:t>
            </a:r>
            <a:r>
              <a:rPr lang="ar-DZ" sz="3200" dirty="0"/>
              <a:t>على باقي الوثائق الإدارية </a:t>
            </a:r>
            <a:r>
              <a:rPr lang="ar-DZ" sz="3200" dirty="0" smtClean="0"/>
              <a:t>الأخرى.</a:t>
            </a:r>
          </a:p>
          <a:p>
            <a:pPr algn="r" rtl="1">
              <a:lnSpc>
                <a:spcPct val="170000"/>
              </a:lnSpc>
            </a:pPr>
            <a:r>
              <a:rPr lang="ar-DZ" sz="3200" dirty="0" smtClean="0"/>
              <a:t> وخلافا للمذكرة الإدارية التي </a:t>
            </a:r>
            <a:r>
              <a:rPr lang="ar-DZ" sz="3200" dirty="0"/>
              <a:t>تكتسي الطابع المؤقت بالنسبة </a:t>
            </a:r>
            <a:r>
              <a:rPr lang="ar-DZ" sz="3200" dirty="0" smtClean="0"/>
              <a:t>لصلاحيتها</a:t>
            </a:r>
            <a:r>
              <a:rPr lang="ar-DZ" sz="3200" dirty="0"/>
              <a:t>، فإن المنشور يتصف بالديمومة، بمعنى أنه غير </a:t>
            </a:r>
            <a:r>
              <a:rPr lang="ar-DZ" sz="3200" dirty="0" smtClean="0"/>
              <a:t>موقت كالمذكرة </a:t>
            </a:r>
            <a:r>
              <a:rPr lang="ar-DZ" sz="3200" dirty="0"/>
              <a:t>الإدارية التي ينتهي </a:t>
            </a:r>
            <a:r>
              <a:rPr lang="ar-DZ" sz="3200" dirty="0" smtClean="0"/>
              <a:t>بها العمل </a:t>
            </a:r>
            <a:r>
              <a:rPr lang="ar-DZ" sz="3200" dirty="0"/>
              <a:t>بانتهاء </a:t>
            </a:r>
            <a:r>
              <a:rPr lang="ar-DZ" sz="3200" dirty="0" smtClean="0"/>
              <a:t>آجالها.</a:t>
            </a:r>
            <a:r>
              <a:rPr lang="ar-DZ" sz="3200" dirty="0"/>
              <a:t> </a:t>
            </a:r>
          </a:p>
          <a:p>
            <a:pPr>
              <a:lnSpc>
                <a:spcPct val="170000"/>
              </a:lnSpc>
            </a:pPr>
            <a:r>
              <a:rPr lang="ar-DZ" sz="3200" dirty="0"/>
              <a:t/>
            </a:r>
            <a:br>
              <a:rPr lang="ar-DZ" sz="3200" dirty="0"/>
            </a:b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0115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107324"/>
            <a:ext cx="8596668" cy="716924"/>
          </a:xfrm>
        </p:spPr>
        <p:txBody>
          <a:bodyPr/>
          <a:lstStyle/>
          <a:p>
            <a:pPr algn="ctr" rtl="1"/>
            <a:r>
              <a:rPr lang="ar-DZ" b="1" dirty="0"/>
              <a:t>تقدمها المادي شكلها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991673"/>
            <a:ext cx="8596668" cy="5049689"/>
          </a:xfrm>
        </p:spPr>
        <p:txBody>
          <a:bodyPr/>
          <a:lstStyle/>
          <a:p>
            <a:pPr algn="r" rtl="1"/>
            <a:endParaRPr lang="ar-DZ" dirty="0"/>
          </a:p>
          <a:p>
            <a:pPr algn="r" rtl="1"/>
            <a:r>
              <a:rPr lang="ar-DZ" dirty="0"/>
              <a:t>الدمغة </a:t>
            </a:r>
          </a:p>
          <a:p>
            <a:pPr algn="r" rtl="1"/>
            <a:r>
              <a:rPr lang="ar-DZ" dirty="0" smtClean="0"/>
              <a:t>يمكن أن يكون مرفق برقم </a:t>
            </a:r>
            <a:r>
              <a:rPr lang="ar-DZ" dirty="0"/>
              <a:t>التسجيل</a:t>
            </a:r>
          </a:p>
          <a:p>
            <a:pPr algn="r" rtl="1"/>
            <a:r>
              <a:rPr lang="ar-DZ" dirty="0"/>
              <a:t>المكان </a:t>
            </a:r>
            <a:r>
              <a:rPr lang="ar-DZ" dirty="0" smtClean="0"/>
              <a:t>والتاريخ يمكن أن يكون في الأسفل قبل الامضاء</a:t>
            </a:r>
            <a:endParaRPr lang="ar-DZ" dirty="0"/>
          </a:p>
          <a:p>
            <a:pPr algn="r" rtl="1"/>
            <a:r>
              <a:rPr lang="ar-DZ" dirty="0" smtClean="0"/>
              <a:t>بيان </a:t>
            </a:r>
            <a:r>
              <a:rPr lang="ar-DZ" dirty="0"/>
              <a:t>المرسل اليه اذا كانت موجهة لشخص بعينه والا فنكتب مذكرة إدارية</a:t>
            </a:r>
          </a:p>
          <a:p>
            <a:pPr algn="r" rtl="1"/>
            <a:r>
              <a:rPr lang="ar-DZ" dirty="0" smtClean="0"/>
              <a:t>عنوان الوثيقة ( يكون في أعلى وسط الصفحة)</a:t>
            </a:r>
            <a:endParaRPr lang="ar-DZ" dirty="0"/>
          </a:p>
          <a:p>
            <a:pPr algn="r" rtl="1"/>
            <a:r>
              <a:rPr lang="ar-DZ" dirty="0"/>
              <a:t>يمكن أن يكون مرفق </a:t>
            </a:r>
            <a:r>
              <a:rPr lang="ar-DZ" dirty="0" smtClean="0"/>
              <a:t>بصفة المرسل إليهم</a:t>
            </a:r>
          </a:p>
          <a:p>
            <a:pPr algn="r" rtl="1"/>
            <a:r>
              <a:rPr lang="ar-DZ" dirty="0" smtClean="0"/>
              <a:t>الموضوع نص المنشور</a:t>
            </a:r>
            <a:endParaRPr lang="ar-DZ" dirty="0"/>
          </a:p>
          <a:p>
            <a:pPr algn="r" rtl="1"/>
            <a:r>
              <a:rPr lang="ar-DZ" dirty="0" smtClean="0"/>
              <a:t>المرجع عند الاقتضاء</a:t>
            </a:r>
          </a:p>
          <a:p>
            <a:pPr algn="r" rtl="1"/>
            <a:r>
              <a:rPr lang="ar-DZ" dirty="0" smtClean="0"/>
              <a:t>الامضاء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602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DZ" dirty="0" smtClean="0"/>
              <a:t>أهداف المنشور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152" y="1584101"/>
            <a:ext cx="9183850" cy="5273899"/>
          </a:xfrm>
        </p:spPr>
        <p:txBody>
          <a:bodyPr>
            <a:normAutofit fontScale="70000" lnSpcReduction="20000"/>
          </a:bodyPr>
          <a:lstStyle/>
          <a:p>
            <a:pPr algn="r" rtl="1">
              <a:lnSpc>
                <a:spcPct val="170000"/>
              </a:lnSpc>
            </a:pPr>
            <a:r>
              <a:rPr lang="ar-DZ" sz="3200" b="1" dirty="0"/>
              <a:t> </a:t>
            </a:r>
            <a:r>
              <a:rPr lang="ar-DZ" sz="3200" dirty="0"/>
              <a:t>بهدف المنشور إلى نشر تعليمات وتوجيهات بين السلطة العليا إلى مختلف المصالح التابعة لها </a:t>
            </a:r>
          </a:p>
          <a:p>
            <a:pPr algn="r" rtl="1">
              <a:lnSpc>
                <a:spcPct val="170000"/>
              </a:lnSpc>
            </a:pPr>
            <a:r>
              <a:rPr lang="ar-DZ" sz="3200" dirty="0" smtClean="0"/>
              <a:t>يكمن الهدف الأساسي في توضيح النقاط الغامضة في النصوص التنظيمية الجاري العمل بها كالمراسيم والقرارات، </a:t>
            </a:r>
          </a:p>
          <a:p>
            <a:pPr algn="r" rtl="1">
              <a:lnSpc>
                <a:spcPct val="170000"/>
              </a:lnSpc>
            </a:pPr>
            <a:r>
              <a:rPr lang="ar-DZ" sz="3200" dirty="0" smtClean="0"/>
              <a:t>حل </a:t>
            </a:r>
            <a:r>
              <a:rPr lang="ar-DZ" sz="3200" dirty="0"/>
              <a:t>مشاكل التطبيق العملية، و كيفيات تفسيرها </a:t>
            </a:r>
            <a:r>
              <a:rPr lang="ar-DZ" sz="3200" dirty="0" smtClean="0"/>
              <a:t>وتأويلها حتى </a:t>
            </a:r>
            <a:r>
              <a:rPr lang="ar-DZ" sz="3200" dirty="0"/>
              <a:t>لا تترك مجالا </a:t>
            </a:r>
            <a:r>
              <a:rPr lang="ar-DZ" sz="3200" dirty="0" smtClean="0"/>
              <a:t>للشك. </a:t>
            </a:r>
          </a:p>
          <a:p>
            <a:pPr algn="r" rtl="1">
              <a:lnSpc>
                <a:spcPct val="170000"/>
              </a:lnSpc>
            </a:pPr>
            <a:r>
              <a:rPr lang="ar-DZ" sz="3200" dirty="0" smtClean="0"/>
              <a:t>لا </a:t>
            </a:r>
            <a:r>
              <a:rPr lang="ar-DZ" sz="3200"/>
              <a:t>يمكن </a:t>
            </a:r>
            <a:r>
              <a:rPr lang="ar-DZ" sz="3200" smtClean="0"/>
              <a:t>للمنشور </a:t>
            </a:r>
            <a:r>
              <a:rPr lang="ar-DZ" sz="3200" dirty="0"/>
              <a:t>إنشاء </a:t>
            </a:r>
            <a:r>
              <a:rPr lang="ar-DZ" sz="3200" dirty="0" smtClean="0"/>
              <a:t>قاعدة </a:t>
            </a:r>
            <a:r>
              <a:rPr lang="ar-DZ" sz="3200" dirty="0"/>
              <a:t>قانونية أو </a:t>
            </a:r>
            <a:r>
              <a:rPr lang="ar-DZ" sz="3200" dirty="0" smtClean="0"/>
              <a:t>تعديلها</a:t>
            </a:r>
            <a:r>
              <a:rPr lang="ar-DZ" sz="3200" dirty="0"/>
              <a:t> </a:t>
            </a:r>
            <a:r>
              <a:rPr lang="ar-DZ" sz="3200" dirty="0" smtClean="0"/>
              <a:t>أو إلغاؤها لأن ذلك هو ميدان </a:t>
            </a:r>
            <a:r>
              <a:rPr lang="ar-DZ" sz="3200" dirty="0"/>
              <a:t>القانون أو مراسيم </a:t>
            </a:r>
            <a:r>
              <a:rPr lang="ar-DZ" sz="3200" dirty="0" smtClean="0"/>
              <a:t>التطبيق.</a:t>
            </a:r>
            <a:r>
              <a:rPr lang="ar-DZ" sz="3200" dirty="0"/>
              <a:t> </a:t>
            </a:r>
          </a:p>
          <a:p>
            <a:r>
              <a:rPr lang="ar-DZ" dirty="0"/>
              <a:t/>
            </a:r>
            <a:br>
              <a:rPr lang="ar-DZ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2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67" y="0"/>
            <a:ext cx="6428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4426" y="-277884"/>
            <a:ext cx="7968226" cy="73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0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96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895</TotalTime>
  <Words>243</Words>
  <Application>Microsoft Office PowerPoint</Application>
  <PresentationFormat>Grand écran</PresentationFormat>
  <Paragraphs>69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Tahoma</vt:lpstr>
      <vt:lpstr>Trebuchet MS</vt:lpstr>
      <vt:lpstr>Wingdings 3</vt:lpstr>
      <vt:lpstr>Facette</vt:lpstr>
      <vt:lpstr>Présentation PowerPoint</vt:lpstr>
      <vt:lpstr>Présentation PowerPoint</vt:lpstr>
      <vt:lpstr>المنشور</vt:lpstr>
      <vt:lpstr>تقدمها المادي شكلها </vt:lpstr>
      <vt:lpstr>أهداف المنشور</vt:lpstr>
      <vt:lpstr>Présentation PowerPoint</vt:lpstr>
      <vt:lpstr>Présentation PowerPoint</vt:lpstr>
      <vt:lpstr>Présentation PowerPoint</vt:lpstr>
      <vt:lpstr>Présentation PowerPoint</vt:lpstr>
      <vt:lpstr>التعليمة</vt:lpstr>
      <vt:lpstr>أشكالها : </vt:lpstr>
      <vt:lpstr>تقدميها المادي (شكلها ) : </vt:lpstr>
      <vt:lpstr>Présentation PowerPoint</vt:lpstr>
      <vt:lpstr>Présentation PowerPoint</vt:lpstr>
      <vt:lpstr>الاعلان</vt:lpstr>
      <vt:lpstr>أهداف الاعلان</vt:lpstr>
      <vt:lpstr>- كيفيات تبليغ الإعلان : </vt:lpstr>
      <vt:lpstr>تقدميها المادي 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</dc:creator>
  <cp:lastModifiedBy>MICRO</cp:lastModifiedBy>
  <cp:revision>29</cp:revision>
  <dcterms:created xsi:type="dcterms:W3CDTF">2021-11-29T09:13:39Z</dcterms:created>
  <dcterms:modified xsi:type="dcterms:W3CDTF">2023-11-14T18:21:12Z</dcterms:modified>
</cp:coreProperties>
</file>