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2095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417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19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852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514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12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0082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42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5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518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99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BE39E-7591-46B9-9380-225313E9E595}" type="datetimeFigureOut">
              <a:rPr lang="fr-FR" smtClean="0"/>
              <a:t>05/03/2024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6EB2B-8344-488B-926E-903F695CAE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198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612774"/>
            <a:ext cx="7263384" cy="5192489"/>
          </a:xfrm>
        </p:spPr>
      </p:pic>
    </p:spTree>
    <p:extLst>
      <p:ext uri="{BB962C8B-B14F-4D97-AF65-F5344CB8AC3E}">
        <p14:creationId xmlns:p14="http://schemas.microsoft.com/office/powerpoint/2010/main" val="3699148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612774"/>
            <a:ext cx="7488832" cy="5048473"/>
          </a:xfrm>
        </p:spPr>
      </p:pic>
    </p:spTree>
    <p:extLst>
      <p:ext uri="{BB962C8B-B14F-4D97-AF65-F5344CB8AC3E}">
        <p14:creationId xmlns:p14="http://schemas.microsoft.com/office/powerpoint/2010/main" val="1789745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879474"/>
            <a:ext cx="7416824" cy="4709766"/>
          </a:xfrm>
        </p:spPr>
      </p:pic>
    </p:spTree>
    <p:extLst>
      <p:ext uri="{BB962C8B-B14F-4D97-AF65-F5344CB8AC3E}">
        <p14:creationId xmlns:p14="http://schemas.microsoft.com/office/powerpoint/2010/main" val="3015237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836712"/>
            <a:ext cx="7315202" cy="5256584"/>
          </a:xfrm>
        </p:spPr>
      </p:pic>
    </p:spTree>
    <p:extLst>
      <p:ext uri="{BB962C8B-B14F-4D97-AF65-F5344CB8AC3E}">
        <p14:creationId xmlns:p14="http://schemas.microsoft.com/office/powerpoint/2010/main" val="21678757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9632" y="765175"/>
            <a:ext cx="6552728" cy="4464025"/>
          </a:xfrm>
        </p:spPr>
      </p:pic>
    </p:spTree>
    <p:extLst>
      <p:ext uri="{BB962C8B-B14F-4D97-AF65-F5344CB8AC3E}">
        <p14:creationId xmlns:p14="http://schemas.microsoft.com/office/powerpoint/2010/main" val="4226485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764704"/>
            <a:ext cx="7969032" cy="4968552"/>
          </a:xfrm>
        </p:spPr>
      </p:pic>
    </p:spTree>
    <p:extLst>
      <p:ext uri="{BB962C8B-B14F-4D97-AF65-F5344CB8AC3E}">
        <p14:creationId xmlns:p14="http://schemas.microsoft.com/office/powerpoint/2010/main" val="2187044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612774"/>
            <a:ext cx="7144483" cy="5192489"/>
          </a:xfrm>
        </p:spPr>
      </p:pic>
    </p:spTree>
    <p:extLst>
      <p:ext uri="{BB962C8B-B14F-4D97-AF65-F5344CB8AC3E}">
        <p14:creationId xmlns:p14="http://schemas.microsoft.com/office/powerpoint/2010/main" val="450373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7544" y="612774"/>
            <a:ext cx="8136091" cy="5264497"/>
          </a:xfrm>
        </p:spPr>
      </p:pic>
    </p:spTree>
    <p:extLst>
      <p:ext uri="{BB962C8B-B14F-4D97-AF65-F5344CB8AC3E}">
        <p14:creationId xmlns:p14="http://schemas.microsoft.com/office/powerpoint/2010/main" val="2200772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576" y="764704"/>
            <a:ext cx="7721653" cy="5336505"/>
          </a:xfrm>
        </p:spPr>
      </p:pic>
    </p:spTree>
    <p:extLst>
      <p:ext uri="{BB962C8B-B14F-4D97-AF65-F5344CB8AC3E}">
        <p14:creationId xmlns:p14="http://schemas.microsoft.com/office/powerpoint/2010/main" val="1465418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9552" y="612774"/>
            <a:ext cx="7704856" cy="4976465"/>
          </a:xfrm>
        </p:spPr>
      </p:pic>
    </p:spTree>
    <p:extLst>
      <p:ext uri="{BB962C8B-B14F-4D97-AF65-F5344CB8AC3E}">
        <p14:creationId xmlns:p14="http://schemas.microsoft.com/office/powerpoint/2010/main" val="1724437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pour une image  4" descr="مصادر المعلومات الإلكترونية والوصول الحر.pdf - Profil 1 – Microsoft​ Edge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536" y="836712"/>
            <a:ext cx="8352928" cy="4832449"/>
          </a:xfrm>
        </p:spPr>
      </p:pic>
    </p:spTree>
    <p:extLst>
      <p:ext uri="{BB962C8B-B14F-4D97-AF65-F5344CB8AC3E}">
        <p14:creationId xmlns:p14="http://schemas.microsoft.com/office/powerpoint/2010/main" val="927049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Affichage à l'écran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مصادر المعلومات الإلكترونية والوصول الحر.pdf - Profil 1 – Microsoft​ Edge</dc:title>
  <dc:creator>Bit-Care</dc:creator>
  <cp:lastModifiedBy>Bit-Care</cp:lastModifiedBy>
  <cp:revision>14</cp:revision>
  <dcterms:created xsi:type="dcterms:W3CDTF">2024-03-05T19:57:13Z</dcterms:created>
  <dcterms:modified xsi:type="dcterms:W3CDTF">2024-03-05T20:29:59Z</dcterms:modified>
</cp:coreProperties>
</file>