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36660-5EAB-48E7-8B9B-C5DAA8E4AE3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D526B2F-7859-403C-AF85-0FB8A6539460}">
      <dgm:prSet phldrT="[Texte]"/>
      <dgm:spPr>
        <a:xfrm>
          <a:off x="3808362" y="230222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اتصالات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7D9545D1-6ADD-4357-93AA-9B255C623806}" type="parTrans" cxnId="{9E072238-23B5-4AD7-9008-830F594B80FD}">
      <dgm:prSet/>
      <dgm:spPr/>
      <dgm:t>
        <a:bodyPr/>
        <a:lstStyle/>
        <a:p>
          <a:endParaRPr lang="fr-FR"/>
        </a:p>
      </dgm:t>
    </dgm:pt>
    <dgm:pt modelId="{FD9C3905-3C5C-4D69-A5BB-719457983128}" type="sibTrans" cxnId="{9E072238-23B5-4AD7-9008-830F594B80FD}">
      <dgm:prSet/>
      <dgm:spPr/>
      <dgm:t>
        <a:bodyPr/>
        <a:lstStyle/>
        <a:p>
          <a:endParaRPr lang="fr-FR"/>
        </a:p>
      </dgm:t>
    </dgm:pt>
    <dgm:pt modelId="{ACE77B03-EE5D-46E1-92B0-01A9E07141BB}">
      <dgm:prSet phldrT="[Texte]"/>
      <dgm:spPr>
        <a:xfrm>
          <a:off x="570099" y="2349541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غير رسمية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1B40868A-17FD-471A-8282-8CEA04D306F8}" type="parTrans" cxnId="{D3D74922-A1EA-407C-B21A-A8B0E538F9E4}">
      <dgm:prSet/>
      <dgm:spPr>
        <a:xfrm>
          <a:off x="1412913" y="1377652"/>
          <a:ext cx="3238263" cy="743124"/>
        </a:xfrm>
        <a:custGeom>
          <a:avLst/>
          <a:gdLst/>
          <a:ahLst/>
          <a:cxnLst/>
          <a:rect l="0" t="0" r="0" b="0"/>
          <a:pathLst>
            <a:path>
              <a:moveTo>
                <a:pt x="3238263" y="0"/>
              </a:moveTo>
              <a:lnTo>
                <a:pt x="3238263" y="542354"/>
              </a:lnTo>
              <a:lnTo>
                <a:pt x="0" y="542354"/>
              </a:lnTo>
              <a:lnTo>
                <a:pt x="0" y="743124"/>
              </a:lnTo>
            </a:path>
          </a:pathLst>
        </a:custGeom>
        <a:noFill/>
        <a:ln w="12700" cap="flat" cmpd="sng" algn="ctr">
          <a:solidFill>
            <a:srgbClr val="C4220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8658469E-EBF6-405E-9BB9-F88797A0685E}" type="sibTrans" cxnId="{D3D74922-A1EA-407C-B21A-A8B0E538F9E4}">
      <dgm:prSet/>
      <dgm:spPr/>
      <dgm:t>
        <a:bodyPr/>
        <a:lstStyle/>
        <a:p>
          <a:endParaRPr lang="fr-FR"/>
        </a:p>
      </dgm:t>
    </dgm:pt>
    <dgm:pt modelId="{83AAD1DD-5F7C-4811-8682-78B9605ED77B}">
      <dgm:prSet phldrT="[Texte]"/>
      <dgm:spPr>
        <a:xfrm>
          <a:off x="7808062" y="2090789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رسمية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23F2FB7A-15C6-4E53-836E-13E7816C2414}" type="parTrans" cxnId="{738E8D15-E006-4FAB-9B95-9A9D9EAF92DB}">
      <dgm:prSet/>
      <dgm:spPr>
        <a:xfrm>
          <a:off x="4651176" y="1377652"/>
          <a:ext cx="3999699" cy="484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602"/>
              </a:lnTo>
              <a:lnTo>
                <a:pt x="3999699" y="283602"/>
              </a:lnTo>
              <a:lnTo>
                <a:pt x="3999699" y="484372"/>
              </a:lnTo>
            </a:path>
          </a:pathLst>
        </a:custGeom>
        <a:noFill/>
        <a:ln w="12700" cap="flat" cmpd="sng" algn="ctr">
          <a:solidFill>
            <a:srgbClr val="C4220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78EA846A-1847-4DE8-B2CE-7F096002E688}" type="sibTrans" cxnId="{738E8D15-E006-4FAB-9B95-9A9D9EAF92DB}">
      <dgm:prSet/>
      <dgm:spPr/>
      <dgm:t>
        <a:bodyPr/>
        <a:lstStyle/>
        <a:p>
          <a:endParaRPr lang="fr-FR"/>
        </a:p>
      </dgm:t>
    </dgm:pt>
    <dgm:pt modelId="{83352B60-F13E-4715-89F8-96619B1AB193}">
      <dgm:prSet phldrT="[Texte]"/>
      <dgm:spPr>
        <a:xfrm>
          <a:off x="10024764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أفقية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2B871F94-005E-4C01-A80B-D94FADF4BC49}" type="parTrans" cxnId="{4EB7D48E-D291-4202-BF6D-EAC43E415C25}">
      <dgm:prSet/>
      <dgm:spPr>
        <a:xfrm>
          <a:off x="8650876" y="3238219"/>
          <a:ext cx="2216702" cy="777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924"/>
              </a:lnTo>
              <a:lnTo>
                <a:pt x="2216702" y="576924"/>
              </a:lnTo>
              <a:lnTo>
                <a:pt x="2216702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32B3D99F-97B8-46B0-8E92-AD7931066815}" type="sibTrans" cxnId="{4EB7D48E-D291-4202-BF6D-EAC43E415C25}">
      <dgm:prSet/>
      <dgm:spPr/>
      <dgm:t>
        <a:bodyPr/>
        <a:lstStyle/>
        <a:p>
          <a:endParaRPr lang="fr-FR"/>
        </a:p>
      </dgm:t>
    </dgm:pt>
    <dgm:pt modelId="{7935CD80-3793-4E3C-AFB2-52E4E3399B79}">
      <dgm:prSet/>
      <dgm:spPr>
        <a:xfrm>
          <a:off x="3310849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صاعدة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478D10F7-D930-4AEA-97FA-819E4980BAB3}" type="parTrans" cxnId="{689186BE-8919-4B09-B28C-83D7256A6EFD}">
      <dgm:prSet/>
      <dgm:spPr>
        <a:xfrm>
          <a:off x="4153663" y="3238219"/>
          <a:ext cx="4497212" cy="777694"/>
        </a:xfrm>
        <a:custGeom>
          <a:avLst/>
          <a:gdLst/>
          <a:ahLst/>
          <a:cxnLst/>
          <a:rect l="0" t="0" r="0" b="0"/>
          <a:pathLst>
            <a:path>
              <a:moveTo>
                <a:pt x="4497212" y="0"/>
              </a:moveTo>
              <a:lnTo>
                <a:pt x="4497212" y="576924"/>
              </a:lnTo>
              <a:lnTo>
                <a:pt x="0" y="576924"/>
              </a:lnTo>
              <a:lnTo>
                <a:pt x="0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B6ECFDCA-EB35-446C-A610-230509984DE0}" type="sibTrans" cxnId="{689186BE-8919-4B09-B28C-83D7256A6EFD}">
      <dgm:prSet/>
      <dgm:spPr/>
      <dgm:t>
        <a:bodyPr/>
        <a:lstStyle/>
        <a:p>
          <a:endParaRPr lang="fr-FR"/>
        </a:p>
      </dgm:t>
    </dgm:pt>
    <dgm:pt modelId="{6F1A7DC3-3D3E-4AB0-809A-82E0D889A44D}">
      <dgm:prSet/>
      <dgm:spPr>
        <a:xfrm>
          <a:off x="6705503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ar-DZ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هابطة</a:t>
          </a:r>
          <a:endParaRPr lang="fr-FR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gm:t>
    </dgm:pt>
    <dgm:pt modelId="{5289D687-B85A-4F6B-BB2A-54904ED50386}" type="parTrans" cxnId="{9F5A5E26-1876-4716-AF9E-5BF27CB2F7BA}">
      <dgm:prSet/>
      <dgm:spPr>
        <a:xfrm>
          <a:off x="7548317" y="3238219"/>
          <a:ext cx="1102559" cy="777694"/>
        </a:xfrm>
        <a:custGeom>
          <a:avLst/>
          <a:gdLst/>
          <a:ahLst/>
          <a:cxnLst/>
          <a:rect l="0" t="0" r="0" b="0"/>
          <a:pathLst>
            <a:path>
              <a:moveTo>
                <a:pt x="1102559" y="0"/>
              </a:moveTo>
              <a:lnTo>
                <a:pt x="1102559" y="576924"/>
              </a:lnTo>
              <a:lnTo>
                <a:pt x="0" y="576924"/>
              </a:lnTo>
              <a:lnTo>
                <a:pt x="0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728D0986-B18C-43C4-9ECA-8DADE9CDE6E6}" type="sibTrans" cxnId="{9F5A5E26-1876-4716-AF9E-5BF27CB2F7BA}">
      <dgm:prSet/>
      <dgm:spPr/>
      <dgm:t>
        <a:bodyPr/>
        <a:lstStyle/>
        <a:p>
          <a:endParaRPr lang="fr-FR"/>
        </a:p>
      </dgm:t>
    </dgm:pt>
    <dgm:pt modelId="{EE1ED53D-A269-4158-8B6F-E5CAB3C9868F}" type="pres">
      <dgm:prSet presAssocID="{41A36660-5EAB-48E7-8B9B-C5DAA8E4AE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49F942D-7C2B-4EBE-9050-820804E4BCB8}" type="pres">
      <dgm:prSet presAssocID="{4D526B2F-7859-403C-AF85-0FB8A6539460}" presName="hierRoot1" presStyleCnt="0"/>
      <dgm:spPr/>
    </dgm:pt>
    <dgm:pt modelId="{4196CDD2-E53E-445A-9DC7-D301365A3F3D}" type="pres">
      <dgm:prSet presAssocID="{4D526B2F-7859-403C-AF85-0FB8A6539460}" presName="composite" presStyleCnt="0"/>
      <dgm:spPr/>
    </dgm:pt>
    <dgm:pt modelId="{B5755307-0F68-4974-8C64-63EC398DAD5B}" type="pres">
      <dgm:prSet presAssocID="{4D526B2F-7859-403C-AF85-0FB8A6539460}" presName="background" presStyleLbl="node0" presStyleIdx="0" presStyleCnt="1"/>
      <dgm:spPr>
        <a:xfrm>
          <a:off x="3567558" y="1458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D3F03E56-55EA-4FD3-81A4-41C0D5645915}" type="pres">
      <dgm:prSet presAssocID="{4D526B2F-7859-403C-AF85-0FB8A653946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48B1920-6790-41DA-A3FA-FE3E76EAD49D}" type="pres">
      <dgm:prSet presAssocID="{4D526B2F-7859-403C-AF85-0FB8A6539460}" presName="hierChild2" presStyleCnt="0"/>
      <dgm:spPr/>
    </dgm:pt>
    <dgm:pt modelId="{7A1195B0-5F10-4430-8FE3-F4860583FD8F}" type="pres">
      <dgm:prSet presAssocID="{1B40868A-17FD-471A-8282-8CEA04D306F8}" presName="Name10" presStyleLbl="parChTrans1D2" presStyleIdx="0" presStyleCnt="2"/>
      <dgm:spPr/>
      <dgm:t>
        <a:bodyPr/>
        <a:lstStyle/>
        <a:p>
          <a:endParaRPr lang="fr-FR"/>
        </a:p>
      </dgm:t>
    </dgm:pt>
    <dgm:pt modelId="{18DD888E-B719-4AC1-8C02-352E67888253}" type="pres">
      <dgm:prSet presAssocID="{ACE77B03-EE5D-46E1-92B0-01A9E07141BB}" presName="hierRoot2" presStyleCnt="0"/>
      <dgm:spPr/>
    </dgm:pt>
    <dgm:pt modelId="{3FFFDE7E-608D-49B4-883B-7E85AD5D738C}" type="pres">
      <dgm:prSet presAssocID="{ACE77B03-EE5D-46E1-92B0-01A9E07141BB}" presName="composite2" presStyleCnt="0"/>
      <dgm:spPr/>
    </dgm:pt>
    <dgm:pt modelId="{826D6997-577A-4980-827E-EA5B182BBBE2}" type="pres">
      <dgm:prSet presAssocID="{ACE77B03-EE5D-46E1-92B0-01A9E07141BB}" presName="background2" presStyleLbl="node2" presStyleIdx="0" presStyleCnt="2"/>
      <dgm:spPr>
        <a:xfrm>
          <a:off x="329295" y="2120777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3F02825B-C532-4C58-885A-68274F27B4CC}" type="pres">
      <dgm:prSet presAssocID="{ACE77B03-EE5D-46E1-92B0-01A9E07141BB}" presName="text2" presStyleLbl="fgAcc2" presStyleIdx="0" presStyleCnt="2" custLinFactNeighborX="-88308" custLinFactNeighborY="819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C4710C5-70F1-4652-8537-501874812731}" type="pres">
      <dgm:prSet presAssocID="{ACE77B03-EE5D-46E1-92B0-01A9E07141BB}" presName="hierChild3" presStyleCnt="0"/>
      <dgm:spPr/>
    </dgm:pt>
    <dgm:pt modelId="{25965367-1D04-42E8-A90B-17DE3B7C8FED}" type="pres">
      <dgm:prSet presAssocID="{23F2FB7A-15C6-4E53-836E-13E7816C2414}" presName="Name10" presStyleLbl="parChTrans1D2" presStyleIdx="1" presStyleCnt="2"/>
      <dgm:spPr/>
      <dgm:t>
        <a:bodyPr/>
        <a:lstStyle/>
        <a:p>
          <a:endParaRPr lang="fr-FR"/>
        </a:p>
      </dgm:t>
    </dgm:pt>
    <dgm:pt modelId="{D5C1E448-28D4-4A8B-946B-413BCBA992E5}" type="pres">
      <dgm:prSet presAssocID="{83AAD1DD-5F7C-4811-8682-78B9605ED77B}" presName="hierRoot2" presStyleCnt="0"/>
      <dgm:spPr/>
    </dgm:pt>
    <dgm:pt modelId="{F89BBE77-0BFC-4D21-A0EA-F569D8A7C555}" type="pres">
      <dgm:prSet presAssocID="{83AAD1DD-5F7C-4811-8682-78B9605ED77B}" presName="composite2" presStyleCnt="0"/>
      <dgm:spPr/>
    </dgm:pt>
    <dgm:pt modelId="{8896D670-3156-4AFD-8301-855C91E8FE70}" type="pres">
      <dgm:prSet presAssocID="{83AAD1DD-5F7C-4811-8682-78B9605ED77B}" presName="background2" presStyleLbl="node2" presStyleIdx="1" presStyleCnt="2"/>
      <dgm:spPr>
        <a:xfrm>
          <a:off x="7567258" y="1862025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5AFCA20F-E033-4AF5-8EA9-CD1ABE929D82}" type="pres">
      <dgm:prSet presAssocID="{83AAD1DD-5F7C-4811-8682-78B9605ED77B}" presName="text2" presStyleLbl="fgAcc2" presStyleIdx="1" presStyleCnt="2" custLinFactX="23442" custLinFactNeighborX="100000" custLinFactNeighborY="-1060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AFACAB9-6E38-4A94-9BE8-2CD2A76D5AA8}" type="pres">
      <dgm:prSet presAssocID="{83AAD1DD-5F7C-4811-8682-78B9605ED77B}" presName="hierChild3" presStyleCnt="0"/>
      <dgm:spPr/>
    </dgm:pt>
    <dgm:pt modelId="{4D836C55-5F77-4608-B835-539460420D97}" type="pres">
      <dgm:prSet presAssocID="{478D10F7-D930-4AEA-97FA-819E4980BAB3}" presName="Name17" presStyleLbl="parChTrans1D3" presStyleIdx="0" presStyleCnt="3"/>
      <dgm:spPr/>
      <dgm:t>
        <a:bodyPr/>
        <a:lstStyle/>
        <a:p>
          <a:endParaRPr lang="fr-FR"/>
        </a:p>
      </dgm:t>
    </dgm:pt>
    <dgm:pt modelId="{DEE2D9A5-DA4F-4C92-B08D-038FC680EC05}" type="pres">
      <dgm:prSet presAssocID="{7935CD80-3793-4E3C-AFB2-52E4E3399B79}" presName="hierRoot3" presStyleCnt="0"/>
      <dgm:spPr/>
    </dgm:pt>
    <dgm:pt modelId="{3F3CB55F-3D83-48C4-BC6A-4C856079DB0F}" type="pres">
      <dgm:prSet presAssocID="{7935CD80-3793-4E3C-AFB2-52E4E3399B79}" presName="composite3" presStyleCnt="0"/>
      <dgm:spPr/>
    </dgm:pt>
    <dgm:pt modelId="{334545E0-F8B9-4F60-ADDA-ABF4A08AAD81}" type="pres">
      <dgm:prSet presAssocID="{7935CD80-3793-4E3C-AFB2-52E4E3399B79}" presName="background3" presStyleLbl="node3" presStyleIdx="0" presStyleCnt="3"/>
      <dgm:spPr>
        <a:xfrm>
          <a:off x="3070046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173EEBD8-EB94-4527-8D94-A74DADBC7061}" type="pres">
      <dgm:prSet presAssocID="{7935CD80-3793-4E3C-AFB2-52E4E3399B79}" presName="text3" presStyleLbl="fgAcc3" presStyleIdx="0" presStyleCnt="3" custLinFactNeighborX="38155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63A6090-FBA6-418A-B04D-D50FDA86EF1A}" type="pres">
      <dgm:prSet presAssocID="{7935CD80-3793-4E3C-AFB2-52E4E3399B79}" presName="hierChild4" presStyleCnt="0"/>
      <dgm:spPr/>
    </dgm:pt>
    <dgm:pt modelId="{3C247397-D65E-4AC5-90EA-8A9354FCE6FF}" type="pres">
      <dgm:prSet presAssocID="{5289D687-B85A-4F6B-BB2A-54904ED50386}" presName="Name17" presStyleLbl="parChTrans1D3" presStyleIdx="1" presStyleCnt="3"/>
      <dgm:spPr/>
      <dgm:t>
        <a:bodyPr/>
        <a:lstStyle/>
        <a:p>
          <a:endParaRPr lang="fr-FR"/>
        </a:p>
      </dgm:t>
    </dgm:pt>
    <dgm:pt modelId="{9D13179D-FEF2-4887-B084-818CE3AC9DC3}" type="pres">
      <dgm:prSet presAssocID="{6F1A7DC3-3D3E-4AB0-809A-82E0D889A44D}" presName="hierRoot3" presStyleCnt="0"/>
      <dgm:spPr/>
    </dgm:pt>
    <dgm:pt modelId="{051D7F85-F2B1-4A33-AAB2-A2D62921BFFA}" type="pres">
      <dgm:prSet presAssocID="{6F1A7DC3-3D3E-4AB0-809A-82E0D889A44D}" presName="composite3" presStyleCnt="0"/>
      <dgm:spPr/>
    </dgm:pt>
    <dgm:pt modelId="{6EC1DE98-815B-412C-B584-37978BD143D4}" type="pres">
      <dgm:prSet presAssocID="{6F1A7DC3-3D3E-4AB0-809A-82E0D889A44D}" presName="background3" presStyleLbl="node3" presStyleIdx="1" presStyleCnt="3"/>
      <dgm:spPr>
        <a:xfrm>
          <a:off x="6464699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7C0869A5-4B93-4D77-B0C7-1A1DB9D66FBD}" type="pres">
      <dgm:prSet presAssocID="{6F1A7DC3-3D3E-4AB0-809A-82E0D889A44D}" presName="text3" presStyleLbl="fgAcc3" presStyleIdx="1" presStyleCnt="3" custLinFactNeighborX="72568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F5CA94-3753-4423-A395-60941377A369}" type="pres">
      <dgm:prSet presAssocID="{6F1A7DC3-3D3E-4AB0-809A-82E0D889A44D}" presName="hierChild4" presStyleCnt="0"/>
      <dgm:spPr/>
    </dgm:pt>
    <dgm:pt modelId="{A34B20CA-C4D0-4EEA-B097-9E38F53465A2}" type="pres">
      <dgm:prSet presAssocID="{2B871F94-005E-4C01-A80B-D94FADF4BC49}" presName="Name17" presStyleLbl="parChTrans1D3" presStyleIdx="2" presStyleCnt="3"/>
      <dgm:spPr/>
      <dgm:t>
        <a:bodyPr/>
        <a:lstStyle/>
        <a:p>
          <a:endParaRPr lang="fr-FR"/>
        </a:p>
      </dgm:t>
    </dgm:pt>
    <dgm:pt modelId="{840E5CAF-D289-457C-8C67-90A4CBB52EDF}" type="pres">
      <dgm:prSet presAssocID="{83352B60-F13E-4715-89F8-96619B1AB193}" presName="hierRoot3" presStyleCnt="0"/>
      <dgm:spPr/>
    </dgm:pt>
    <dgm:pt modelId="{B1C98C3E-A55D-404A-AE7C-75F7620094F8}" type="pres">
      <dgm:prSet presAssocID="{83352B60-F13E-4715-89F8-96619B1AB193}" presName="composite3" presStyleCnt="0"/>
      <dgm:spPr/>
    </dgm:pt>
    <dgm:pt modelId="{FEC57836-6108-437C-B30B-8A8310ABD75A}" type="pres">
      <dgm:prSet presAssocID="{83352B60-F13E-4715-89F8-96619B1AB193}" presName="background3" presStyleLbl="node3" presStyleIdx="2" presStyleCnt="3"/>
      <dgm:spPr>
        <a:xfrm>
          <a:off x="9783960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fr-FR"/>
        </a:p>
      </dgm:t>
    </dgm:pt>
    <dgm:pt modelId="{60FE92DA-5060-463B-A705-55FD18BDB763}" type="pres">
      <dgm:prSet presAssocID="{83352B60-F13E-4715-89F8-96619B1AB193}" presName="text3" presStyleLbl="fgAcc3" presStyleIdx="2" presStyleCnt="3" custLinFactX="9975" custLinFactNeighborX="100000" custLinFactNeighborY="2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71BD95-9D57-42E2-B13A-C2EAAC68C98E}" type="pres">
      <dgm:prSet presAssocID="{83352B60-F13E-4715-89F8-96619B1AB193}" presName="hierChild4" presStyleCnt="0"/>
      <dgm:spPr/>
    </dgm:pt>
  </dgm:ptLst>
  <dgm:cxnLst>
    <dgm:cxn modelId="{B857C270-F45B-4858-8622-A30086211D21}" type="presOf" srcId="{7935CD80-3793-4E3C-AFB2-52E4E3399B79}" destId="{173EEBD8-EB94-4527-8D94-A74DADBC7061}" srcOrd="0" destOrd="0" presId="urn:microsoft.com/office/officeart/2005/8/layout/hierarchy1"/>
    <dgm:cxn modelId="{8A79D702-D3AD-4560-9B93-77BCE6C224BD}" type="presOf" srcId="{83AAD1DD-5F7C-4811-8682-78B9605ED77B}" destId="{5AFCA20F-E033-4AF5-8EA9-CD1ABE929D82}" srcOrd="0" destOrd="0" presId="urn:microsoft.com/office/officeart/2005/8/layout/hierarchy1"/>
    <dgm:cxn modelId="{D3D74922-A1EA-407C-B21A-A8B0E538F9E4}" srcId="{4D526B2F-7859-403C-AF85-0FB8A6539460}" destId="{ACE77B03-EE5D-46E1-92B0-01A9E07141BB}" srcOrd="0" destOrd="0" parTransId="{1B40868A-17FD-471A-8282-8CEA04D306F8}" sibTransId="{8658469E-EBF6-405E-9BB9-F88797A0685E}"/>
    <dgm:cxn modelId="{9F5A5E26-1876-4716-AF9E-5BF27CB2F7BA}" srcId="{83AAD1DD-5F7C-4811-8682-78B9605ED77B}" destId="{6F1A7DC3-3D3E-4AB0-809A-82E0D889A44D}" srcOrd="1" destOrd="0" parTransId="{5289D687-B85A-4F6B-BB2A-54904ED50386}" sibTransId="{728D0986-B18C-43C4-9ECA-8DADE9CDE6E6}"/>
    <dgm:cxn modelId="{6EE8370F-CAA6-40C7-B04C-2C4311F79D10}" type="presOf" srcId="{23F2FB7A-15C6-4E53-836E-13E7816C2414}" destId="{25965367-1D04-42E8-A90B-17DE3B7C8FED}" srcOrd="0" destOrd="0" presId="urn:microsoft.com/office/officeart/2005/8/layout/hierarchy1"/>
    <dgm:cxn modelId="{40CA884B-F62E-4112-8E01-863FAD9F1B63}" type="presOf" srcId="{41A36660-5EAB-48E7-8B9B-C5DAA8E4AE3D}" destId="{EE1ED53D-A269-4158-8B6F-E5CAB3C9868F}" srcOrd="0" destOrd="0" presId="urn:microsoft.com/office/officeart/2005/8/layout/hierarchy1"/>
    <dgm:cxn modelId="{3C7762CB-03E6-4597-B09F-55D7E7FCBDD6}" type="presOf" srcId="{2B871F94-005E-4C01-A80B-D94FADF4BC49}" destId="{A34B20CA-C4D0-4EEA-B097-9E38F53465A2}" srcOrd="0" destOrd="0" presId="urn:microsoft.com/office/officeart/2005/8/layout/hierarchy1"/>
    <dgm:cxn modelId="{44F2FDF2-DCB0-46DB-AA3A-A2E337EBBA9E}" type="presOf" srcId="{4D526B2F-7859-403C-AF85-0FB8A6539460}" destId="{D3F03E56-55EA-4FD3-81A4-41C0D5645915}" srcOrd="0" destOrd="0" presId="urn:microsoft.com/office/officeart/2005/8/layout/hierarchy1"/>
    <dgm:cxn modelId="{AC8FD77A-3FE0-4C8A-B9B7-789427E4825F}" type="presOf" srcId="{1B40868A-17FD-471A-8282-8CEA04D306F8}" destId="{7A1195B0-5F10-4430-8FE3-F4860583FD8F}" srcOrd="0" destOrd="0" presId="urn:microsoft.com/office/officeart/2005/8/layout/hierarchy1"/>
    <dgm:cxn modelId="{D7DF9D60-6F49-412A-B826-47B3364BDFB4}" type="presOf" srcId="{6F1A7DC3-3D3E-4AB0-809A-82E0D889A44D}" destId="{7C0869A5-4B93-4D77-B0C7-1A1DB9D66FBD}" srcOrd="0" destOrd="0" presId="urn:microsoft.com/office/officeart/2005/8/layout/hierarchy1"/>
    <dgm:cxn modelId="{163F695C-DAF7-42F8-B63F-CCAB889B9B9F}" type="presOf" srcId="{83352B60-F13E-4715-89F8-96619B1AB193}" destId="{60FE92DA-5060-463B-A705-55FD18BDB763}" srcOrd="0" destOrd="0" presId="urn:microsoft.com/office/officeart/2005/8/layout/hierarchy1"/>
    <dgm:cxn modelId="{05ACA706-753D-463B-8545-D6E9DBF15E9E}" type="presOf" srcId="{ACE77B03-EE5D-46E1-92B0-01A9E07141BB}" destId="{3F02825B-C532-4C58-885A-68274F27B4CC}" srcOrd="0" destOrd="0" presId="urn:microsoft.com/office/officeart/2005/8/layout/hierarchy1"/>
    <dgm:cxn modelId="{C1AD340A-3740-4470-91AC-4407B21A46DA}" type="presOf" srcId="{5289D687-B85A-4F6B-BB2A-54904ED50386}" destId="{3C247397-D65E-4AC5-90EA-8A9354FCE6FF}" srcOrd="0" destOrd="0" presId="urn:microsoft.com/office/officeart/2005/8/layout/hierarchy1"/>
    <dgm:cxn modelId="{738E8D15-E006-4FAB-9B95-9A9D9EAF92DB}" srcId="{4D526B2F-7859-403C-AF85-0FB8A6539460}" destId="{83AAD1DD-5F7C-4811-8682-78B9605ED77B}" srcOrd="1" destOrd="0" parTransId="{23F2FB7A-15C6-4E53-836E-13E7816C2414}" sibTransId="{78EA846A-1847-4DE8-B2CE-7F096002E688}"/>
    <dgm:cxn modelId="{9E072238-23B5-4AD7-9008-830F594B80FD}" srcId="{41A36660-5EAB-48E7-8B9B-C5DAA8E4AE3D}" destId="{4D526B2F-7859-403C-AF85-0FB8A6539460}" srcOrd="0" destOrd="0" parTransId="{7D9545D1-6ADD-4357-93AA-9B255C623806}" sibTransId="{FD9C3905-3C5C-4D69-A5BB-719457983128}"/>
    <dgm:cxn modelId="{3465797F-95F4-4A20-ACEB-12007416017B}" type="presOf" srcId="{478D10F7-D930-4AEA-97FA-819E4980BAB3}" destId="{4D836C55-5F77-4608-B835-539460420D97}" srcOrd="0" destOrd="0" presId="urn:microsoft.com/office/officeart/2005/8/layout/hierarchy1"/>
    <dgm:cxn modelId="{4EB7D48E-D291-4202-BF6D-EAC43E415C25}" srcId="{83AAD1DD-5F7C-4811-8682-78B9605ED77B}" destId="{83352B60-F13E-4715-89F8-96619B1AB193}" srcOrd="2" destOrd="0" parTransId="{2B871F94-005E-4C01-A80B-D94FADF4BC49}" sibTransId="{32B3D99F-97B8-46B0-8E92-AD7931066815}"/>
    <dgm:cxn modelId="{689186BE-8919-4B09-B28C-83D7256A6EFD}" srcId="{83AAD1DD-5F7C-4811-8682-78B9605ED77B}" destId="{7935CD80-3793-4E3C-AFB2-52E4E3399B79}" srcOrd="0" destOrd="0" parTransId="{478D10F7-D930-4AEA-97FA-819E4980BAB3}" sibTransId="{B6ECFDCA-EB35-446C-A610-230509984DE0}"/>
    <dgm:cxn modelId="{EF56A233-DB8F-4078-ABE9-1F1864C8F1FB}" type="presParOf" srcId="{EE1ED53D-A269-4158-8B6F-E5CAB3C9868F}" destId="{249F942D-7C2B-4EBE-9050-820804E4BCB8}" srcOrd="0" destOrd="0" presId="urn:microsoft.com/office/officeart/2005/8/layout/hierarchy1"/>
    <dgm:cxn modelId="{68D9C98B-78C5-443A-B239-FDBC3B35210E}" type="presParOf" srcId="{249F942D-7C2B-4EBE-9050-820804E4BCB8}" destId="{4196CDD2-E53E-445A-9DC7-D301365A3F3D}" srcOrd="0" destOrd="0" presId="urn:microsoft.com/office/officeart/2005/8/layout/hierarchy1"/>
    <dgm:cxn modelId="{01C6AF6C-02EE-43E9-92ED-726DE3B9EC41}" type="presParOf" srcId="{4196CDD2-E53E-445A-9DC7-D301365A3F3D}" destId="{B5755307-0F68-4974-8C64-63EC398DAD5B}" srcOrd="0" destOrd="0" presId="urn:microsoft.com/office/officeart/2005/8/layout/hierarchy1"/>
    <dgm:cxn modelId="{EA865FC9-2162-4C56-ACB8-E7C11DD170AD}" type="presParOf" srcId="{4196CDD2-E53E-445A-9DC7-D301365A3F3D}" destId="{D3F03E56-55EA-4FD3-81A4-41C0D5645915}" srcOrd="1" destOrd="0" presId="urn:microsoft.com/office/officeart/2005/8/layout/hierarchy1"/>
    <dgm:cxn modelId="{5B8C2555-CB45-49AC-BE8E-DE16347FD72B}" type="presParOf" srcId="{249F942D-7C2B-4EBE-9050-820804E4BCB8}" destId="{B48B1920-6790-41DA-A3FA-FE3E76EAD49D}" srcOrd="1" destOrd="0" presId="urn:microsoft.com/office/officeart/2005/8/layout/hierarchy1"/>
    <dgm:cxn modelId="{C1E44D23-7C61-4D21-A9AC-E9BAA43EC0F7}" type="presParOf" srcId="{B48B1920-6790-41DA-A3FA-FE3E76EAD49D}" destId="{7A1195B0-5F10-4430-8FE3-F4860583FD8F}" srcOrd="0" destOrd="0" presId="urn:microsoft.com/office/officeart/2005/8/layout/hierarchy1"/>
    <dgm:cxn modelId="{A0EA4514-1029-4AE2-A137-3547F8316B9F}" type="presParOf" srcId="{B48B1920-6790-41DA-A3FA-FE3E76EAD49D}" destId="{18DD888E-B719-4AC1-8C02-352E67888253}" srcOrd="1" destOrd="0" presId="urn:microsoft.com/office/officeart/2005/8/layout/hierarchy1"/>
    <dgm:cxn modelId="{1260BBCE-14C1-48A6-BB85-6F3658B15C84}" type="presParOf" srcId="{18DD888E-B719-4AC1-8C02-352E67888253}" destId="{3FFFDE7E-608D-49B4-883B-7E85AD5D738C}" srcOrd="0" destOrd="0" presId="urn:microsoft.com/office/officeart/2005/8/layout/hierarchy1"/>
    <dgm:cxn modelId="{18D870D6-316C-4AD9-A936-6D31B80E8761}" type="presParOf" srcId="{3FFFDE7E-608D-49B4-883B-7E85AD5D738C}" destId="{826D6997-577A-4980-827E-EA5B182BBBE2}" srcOrd="0" destOrd="0" presId="urn:microsoft.com/office/officeart/2005/8/layout/hierarchy1"/>
    <dgm:cxn modelId="{DDE3DE7F-614F-4652-B5D4-3756F9DB1024}" type="presParOf" srcId="{3FFFDE7E-608D-49B4-883B-7E85AD5D738C}" destId="{3F02825B-C532-4C58-885A-68274F27B4CC}" srcOrd="1" destOrd="0" presId="urn:microsoft.com/office/officeart/2005/8/layout/hierarchy1"/>
    <dgm:cxn modelId="{1746C996-6255-44D2-B191-47F3F104A7FA}" type="presParOf" srcId="{18DD888E-B719-4AC1-8C02-352E67888253}" destId="{DC4710C5-70F1-4652-8537-501874812731}" srcOrd="1" destOrd="0" presId="urn:microsoft.com/office/officeart/2005/8/layout/hierarchy1"/>
    <dgm:cxn modelId="{8A91085F-9DB9-464E-9756-B1D2959133C3}" type="presParOf" srcId="{B48B1920-6790-41DA-A3FA-FE3E76EAD49D}" destId="{25965367-1D04-42E8-A90B-17DE3B7C8FED}" srcOrd="2" destOrd="0" presId="urn:microsoft.com/office/officeart/2005/8/layout/hierarchy1"/>
    <dgm:cxn modelId="{FD4A2739-D48C-4242-8C98-8717AAED5FD1}" type="presParOf" srcId="{B48B1920-6790-41DA-A3FA-FE3E76EAD49D}" destId="{D5C1E448-28D4-4A8B-946B-413BCBA992E5}" srcOrd="3" destOrd="0" presId="urn:microsoft.com/office/officeart/2005/8/layout/hierarchy1"/>
    <dgm:cxn modelId="{D2E9A02C-6F07-40C2-9727-57CB722ED36A}" type="presParOf" srcId="{D5C1E448-28D4-4A8B-946B-413BCBA992E5}" destId="{F89BBE77-0BFC-4D21-A0EA-F569D8A7C555}" srcOrd="0" destOrd="0" presId="urn:microsoft.com/office/officeart/2005/8/layout/hierarchy1"/>
    <dgm:cxn modelId="{D5ED8E8A-16EB-4222-9ED9-E0BD01473316}" type="presParOf" srcId="{F89BBE77-0BFC-4D21-A0EA-F569D8A7C555}" destId="{8896D670-3156-4AFD-8301-855C91E8FE70}" srcOrd="0" destOrd="0" presId="urn:microsoft.com/office/officeart/2005/8/layout/hierarchy1"/>
    <dgm:cxn modelId="{65D752B4-756A-44B1-925E-5CE2941E6EC4}" type="presParOf" srcId="{F89BBE77-0BFC-4D21-A0EA-F569D8A7C555}" destId="{5AFCA20F-E033-4AF5-8EA9-CD1ABE929D82}" srcOrd="1" destOrd="0" presId="urn:microsoft.com/office/officeart/2005/8/layout/hierarchy1"/>
    <dgm:cxn modelId="{51BCAA0B-1D26-47E6-BF1B-FA74C15894E5}" type="presParOf" srcId="{D5C1E448-28D4-4A8B-946B-413BCBA992E5}" destId="{1AFACAB9-6E38-4A94-9BE8-2CD2A76D5AA8}" srcOrd="1" destOrd="0" presId="urn:microsoft.com/office/officeart/2005/8/layout/hierarchy1"/>
    <dgm:cxn modelId="{DC3E746F-4C75-4567-8AB9-60285081F784}" type="presParOf" srcId="{1AFACAB9-6E38-4A94-9BE8-2CD2A76D5AA8}" destId="{4D836C55-5F77-4608-B835-539460420D97}" srcOrd="0" destOrd="0" presId="urn:microsoft.com/office/officeart/2005/8/layout/hierarchy1"/>
    <dgm:cxn modelId="{90D857C5-EEDC-4B98-A98A-3FA4BA05A641}" type="presParOf" srcId="{1AFACAB9-6E38-4A94-9BE8-2CD2A76D5AA8}" destId="{DEE2D9A5-DA4F-4C92-B08D-038FC680EC05}" srcOrd="1" destOrd="0" presId="urn:microsoft.com/office/officeart/2005/8/layout/hierarchy1"/>
    <dgm:cxn modelId="{0B6F81E7-9C3D-49AE-8820-840DA45303BB}" type="presParOf" srcId="{DEE2D9A5-DA4F-4C92-B08D-038FC680EC05}" destId="{3F3CB55F-3D83-48C4-BC6A-4C856079DB0F}" srcOrd="0" destOrd="0" presId="urn:microsoft.com/office/officeart/2005/8/layout/hierarchy1"/>
    <dgm:cxn modelId="{75F8158B-02F1-4072-9BB8-C1BCC77CCECD}" type="presParOf" srcId="{3F3CB55F-3D83-48C4-BC6A-4C856079DB0F}" destId="{334545E0-F8B9-4F60-ADDA-ABF4A08AAD81}" srcOrd="0" destOrd="0" presId="urn:microsoft.com/office/officeart/2005/8/layout/hierarchy1"/>
    <dgm:cxn modelId="{286CFE00-1D25-4613-BDF8-1B3C2CB916F9}" type="presParOf" srcId="{3F3CB55F-3D83-48C4-BC6A-4C856079DB0F}" destId="{173EEBD8-EB94-4527-8D94-A74DADBC7061}" srcOrd="1" destOrd="0" presId="urn:microsoft.com/office/officeart/2005/8/layout/hierarchy1"/>
    <dgm:cxn modelId="{B741A81B-7066-41C9-9E8B-0A08CB260C26}" type="presParOf" srcId="{DEE2D9A5-DA4F-4C92-B08D-038FC680EC05}" destId="{A63A6090-FBA6-418A-B04D-D50FDA86EF1A}" srcOrd="1" destOrd="0" presId="urn:microsoft.com/office/officeart/2005/8/layout/hierarchy1"/>
    <dgm:cxn modelId="{2F426624-9E22-4D88-ADEA-902ACB28643F}" type="presParOf" srcId="{1AFACAB9-6E38-4A94-9BE8-2CD2A76D5AA8}" destId="{3C247397-D65E-4AC5-90EA-8A9354FCE6FF}" srcOrd="2" destOrd="0" presId="urn:microsoft.com/office/officeart/2005/8/layout/hierarchy1"/>
    <dgm:cxn modelId="{AD5127C1-C559-4E7B-85C6-A97C9350A0DE}" type="presParOf" srcId="{1AFACAB9-6E38-4A94-9BE8-2CD2A76D5AA8}" destId="{9D13179D-FEF2-4887-B084-818CE3AC9DC3}" srcOrd="3" destOrd="0" presId="urn:microsoft.com/office/officeart/2005/8/layout/hierarchy1"/>
    <dgm:cxn modelId="{7EA3CE9B-F9E8-4C38-BF2E-90D092464EFE}" type="presParOf" srcId="{9D13179D-FEF2-4887-B084-818CE3AC9DC3}" destId="{051D7F85-F2B1-4A33-AAB2-A2D62921BFFA}" srcOrd="0" destOrd="0" presId="urn:microsoft.com/office/officeart/2005/8/layout/hierarchy1"/>
    <dgm:cxn modelId="{191166F2-79E1-4C4F-A266-770B9C77A765}" type="presParOf" srcId="{051D7F85-F2B1-4A33-AAB2-A2D62921BFFA}" destId="{6EC1DE98-815B-412C-B584-37978BD143D4}" srcOrd="0" destOrd="0" presId="urn:microsoft.com/office/officeart/2005/8/layout/hierarchy1"/>
    <dgm:cxn modelId="{083DB062-88BA-47AA-BC4B-DC2C947DBD00}" type="presParOf" srcId="{051D7F85-F2B1-4A33-AAB2-A2D62921BFFA}" destId="{7C0869A5-4B93-4D77-B0C7-1A1DB9D66FBD}" srcOrd="1" destOrd="0" presId="urn:microsoft.com/office/officeart/2005/8/layout/hierarchy1"/>
    <dgm:cxn modelId="{1A3BB110-8AAA-471A-BAB9-B03976276DA9}" type="presParOf" srcId="{9D13179D-FEF2-4887-B084-818CE3AC9DC3}" destId="{0BF5CA94-3753-4423-A395-60941377A369}" srcOrd="1" destOrd="0" presId="urn:microsoft.com/office/officeart/2005/8/layout/hierarchy1"/>
    <dgm:cxn modelId="{33BDFB72-6AB2-4687-95D2-C34F61553330}" type="presParOf" srcId="{1AFACAB9-6E38-4A94-9BE8-2CD2A76D5AA8}" destId="{A34B20CA-C4D0-4EEA-B097-9E38F53465A2}" srcOrd="4" destOrd="0" presId="urn:microsoft.com/office/officeart/2005/8/layout/hierarchy1"/>
    <dgm:cxn modelId="{B3F00331-8E46-4792-A745-B133E222FF54}" type="presParOf" srcId="{1AFACAB9-6E38-4A94-9BE8-2CD2A76D5AA8}" destId="{840E5CAF-D289-457C-8C67-90A4CBB52EDF}" srcOrd="5" destOrd="0" presId="urn:microsoft.com/office/officeart/2005/8/layout/hierarchy1"/>
    <dgm:cxn modelId="{8350B518-964F-4B4D-ACA1-BC8F70943540}" type="presParOf" srcId="{840E5CAF-D289-457C-8C67-90A4CBB52EDF}" destId="{B1C98C3E-A55D-404A-AE7C-75F7620094F8}" srcOrd="0" destOrd="0" presId="urn:microsoft.com/office/officeart/2005/8/layout/hierarchy1"/>
    <dgm:cxn modelId="{1D4C2030-BD70-4C63-97AE-F3E9551769A7}" type="presParOf" srcId="{B1C98C3E-A55D-404A-AE7C-75F7620094F8}" destId="{FEC57836-6108-437C-B30B-8A8310ABD75A}" srcOrd="0" destOrd="0" presId="urn:microsoft.com/office/officeart/2005/8/layout/hierarchy1"/>
    <dgm:cxn modelId="{3CD8D454-EE5A-4D69-BDA7-7C4F38452C26}" type="presParOf" srcId="{B1C98C3E-A55D-404A-AE7C-75F7620094F8}" destId="{60FE92DA-5060-463B-A705-55FD18BDB763}" srcOrd="1" destOrd="0" presId="urn:microsoft.com/office/officeart/2005/8/layout/hierarchy1"/>
    <dgm:cxn modelId="{D0E8EF74-35B9-49A8-85A0-40410538D977}" type="presParOf" srcId="{840E5CAF-D289-457C-8C67-90A4CBB52EDF}" destId="{CC71BD95-9D57-42E2-B13A-C2EAAC68C98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B20CA-C4D0-4EEA-B097-9E38F53465A2}">
      <dsp:nvSpPr>
        <dsp:cNvPr id="0" name=""/>
        <dsp:cNvSpPr/>
      </dsp:nvSpPr>
      <dsp:spPr>
        <a:xfrm>
          <a:off x="8650876" y="3238219"/>
          <a:ext cx="2216702" cy="777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924"/>
              </a:lnTo>
              <a:lnTo>
                <a:pt x="2216702" y="576924"/>
              </a:lnTo>
              <a:lnTo>
                <a:pt x="2216702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47397-D65E-4AC5-90EA-8A9354FCE6FF}">
      <dsp:nvSpPr>
        <dsp:cNvPr id="0" name=""/>
        <dsp:cNvSpPr/>
      </dsp:nvSpPr>
      <dsp:spPr>
        <a:xfrm>
          <a:off x="7548317" y="3238219"/>
          <a:ext cx="1102559" cy="777694"/>
        </a:xfrm>
        <a:custGeom>
          <a:avLst/>
          <a:gdLst/>
          <a:ahLst/>
          <a:cxnLst/>
          <a:rect l="0" t="0" r="0" b="0"/>
          <a:pathLst>
            <a:path>
              <a:moveTo>
                <a:pt x="1102559" y="0"/>
              </a:moveTo>
              <a:lnTo>
                <a:pt x="1102559" y="576924"/>
              </a:lnTo>
              <a:lnTo>
                <a:pt x="0" y="576924"/>
              </a:lnTo>
              <a:lnTo>
                <a:pt x="0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36C55-5F77-4608-B835-539460420D97}">
      <dsp:nvSpPr>
        <dsp:cNvPr id="0" name=""/>
        <dsp:cNvSpPr/>
      </dsp:nvSpPr>
      <dsp:spPr>
        <a:xfrm>
          <a:off x="4153663" y="3238219"/>
          <a:ext cx="4497212" cy="777694"/>
        </a:xfrm>
        <a:custGeom>
          <a:avLst/>
          <a:gdLst/>
          <a:ahLst/>
          <a:cxnLst/>
          <a:rect l="0" t="0" r="0" b="0"/>
          <a:pathLst>
            <a:path>
              <a:moveTo>
                <a:pt x="4497212" y="0"/>
              </a:moveTo>
              <a:lnTo>
                <a:pt x="4497212" y="576924"/>
              </a:lnTo>
              <a:lnTo>
                <a:pt x="0" y="576924"/>
              </a:lnTo>
              <a:lnTo>
                <a:pt x="0" y="777694"/>
              </a:lnTo>
            </a:path>
          </a:pathLst>
        </a:custGeom>
        <a:noFill/>
        <a:ln w="12700" cap="flat" cmpd="sng" algn="ctr">
          <a:solidFill>
            <a:srgbClr val="C4220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65367-1D04-42E8-A90B-17DE3B7C8FED}">
      <dsp:nvSpPr>
        <dsp:cNvPr id="0" name=""/>
        <dsp:cNvSpPr/>
      </dsp:nvSpPr>
      <dsp:spPr>
        <a:xfrm>
          <a:off x="4651176" y="1377652"/>
          <a:ext cx="3999699" cy="4843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602"/>
              </a:lnTo>
              <a:lnTo>
                <a:pt x="3999699" y="283602"/>
              </a:lnTo>
              <a:lnTo>
                <a:pt x="3999699" y="484372"/>
              </a:lnTo>
            </a:path>
          </a:pathLst>
        </a:custGeom>
        <a:noFill/>
        <a:ln w="12700" cap="flat" cmpd="sng" algn="ctr">
          <a:solidFill>
            <a:srgbClr val="C4220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195B0-5F10-4430-8FE3-F4860583FD8F}">
      <dsp:nvSpPr>
        <dsp:cNvPr id="0" name=""/>
        <dsp:cNvSpPr/>
      </dsp:nvSpPr>
      <dsp:spPr>
        <a:xfrm>
          <a:off x="1412913" y="1377652"/>
          <a:ext cx="3238263" cy="743124"/>
        </a:xfrm>
        <a:custGeom>
          <a:avLst/>
          <a:gdLst/>
          <a:ahLst/>
          <a:cxnLst/>
          <a:rect l="0" t="0" r="0" b="0"/>
          <a:pathLst>
            <a:path>
              <a:moveTo>
                <a:pt x="3238263" y="0"/>
              </a:moveTo>
              <a:lnTo>
                <a:pt x="3238263" y="542354"/>
              </a:lnTo>
              <a:lnTo>
                <a:pt x="0" y="542354"/>
              </a:lnTo>
              <a:lnTo>
                <a:pt x="0" y="743124"/>
              </a:lnTo>
            </a:path>
          </a:pathLst>
        </a:custGeom>
        <a:noFill/>
        <a:ln w="12700" cap="flat" cmpd="sng" algn="ctr">
          <a:solidFill>
            <a:srgbClr val="C4220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55307-0F68-4974-8C64-63EC398DAD5B}">
      <dsp:nvSpPr>
        <dsp:cNvPr id="0" name=""/>
        <dsp:cNvSpPr/>
      </dsp:nvSpPr>
      <dsp:spPr>
        <a:xfrm>
          <a:off x="3567558" y="1458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03E56-55EA-4FD3-81A4-41C0D5645915}">
      <dsp:nvSpPr>
        <dsp:cNvPr id="0" name=""/>
        <dsp:cNvSpPr/>
      </dsp:nvSpPr>
      <dsp:spPr>
        <a:xfrm>
          <a:off x="3808362" y="230222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اتصالات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3848669" y="270529"/>
        <a:ext cx="2086621" cy="1295580"/>
      </dsp:txXfrm>
    </dsp:sp>
    <dsp:sp modelId="{826D6997-577A-4980-827E-EA5B182BBBE2}">
      <dsp:nvSpPr>
        <dsp:cNvPr id="0" name=""/>
        <dsp:cNvSpPr/>
      </dsp:nvSpPr>
      <dsp:spPr>
        <a:xfrm>
          <a:off x="329295" y="2120777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2825B-C532-4C58-885A-68274F27B4CC}">
      <dsp:nvSpPr>
        <dsp:cNvPr id="0" name=""/>
        <dsp:cNvSpPr/>
      </dsp:nvSpPr>
      <dsp:spPr>
        <a:xfrm>
          <a:off x="570099" y="2349541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غير رسمية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610406" y="2389848"/>
        <a:ext cx="2086621" cy="1295580"/>
      </dsp:txXfrm>
    </dsp:sp>
    <dsp:sp modelId="{8896D670-3156-4AFD-8301-855C91E8FE70}">
      <dsp:nvSpPr>
        <dsp:cNvPr id="0" name=""/>
        <dsp:cNvSpPr/>
      </dsp:nvSpPr>
      <dsp:spPr>
        <a:xfrm>
          <a:off x="7567258" y="1862025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FCA20F-E033-4AF5-8EA9-CD1ABE929D82}">
      <dsp:nvSpPr>
        <dsp:cNvPr id="0" name=""/>
        <dsp:cNvSpPr/>
      </dsp:nvSpPr>
      <dsp:spPr>
        <a:xfrm>
          <a:off x="7808062" y="2090789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رسمية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7848369" y="2131096"/>
        <a:ext cx="2086621" cy="1295580"/>
      </dsp:txXfrm>
    </dsp:sp>
    <dsp:sp modelId="{334545E0-F8B9-4F60-ADDA-ABF4A08AAD81}">
      <dsp:nvSpPr>
        <dsp:cNvPr id="0" name=""/>
        <dsp:cNvSpPr/>
      </dsp:nvSpPr>
      <dsp:spPr>
        <a:xfrm>
          <a:off x="3070046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3EEBD8-EB94-4527-8D94-A74DADBC7061}">
      <dsp:nvSpPr>
        <dsp:cNvPr id="0" name=""/>
        <dsp:cNvSpPr/>
      </dsp:nvSpPr>
      <dsp:spPr>
        <a:xfrm>
          <a:off x="3310849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صاعدة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3351156" y="4284984"/>
        <a:ext cx="2086621" cy="1295580"/>
      </dsp:txXfrm>
    </dsp:sp>
    <dsp:sp modelId="{6EC1DE98-815B-412C-B584-37978BD143D4}">
      <dsp:nvSpPr>
        <dsp:cNvPr id="0" name=""/>
        <dsp:cNvSpPr/>
      </dsp:nvSpPr>
      <dsp:spPr>
        <a:xfrm>
          <a:off x="6464699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0869A5-4B93-4D77-B0C7-1A1DB9D66FBD}">
      <dsp:nvSpPr>
        <dsp:cNvPr id="0" name=""/>
        <dsp:cNvSpPr/>
      </dsp:nvSpPr>
      <dsp:spPr>
        <a:xfrm>
          <a:off x="6705503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هابطة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6745810" y="4284984"/>
        <a:ext cx="2086621" cy="1295580"/>
      </dsp:txXfrm>
    </dsp:sp>
    <dsp:sp modelId="{FEC57836-6108-437C-B30B-8A8310ABD75A}">
      <dsp:nvSpPr>
        <dsp:cNvPr id="0" name=""/>
        <dsp:cNvSpPr/>
      </dsp:nvSpPr>
      <dsp:spPr>
        <a:xfrm>
          <a:off x="9783960" y="4015913"/>
          <a:ext cx="2167235" cy="1376194"/>
        </a:xfrm>
        <a:prstGeom prst="roundRect">
          <a:avLst>
            <a:gd name="adj" fmla="val 10000"/>
          </a:avLst>
        </a:prstGeom>
        <a:solidFill>
          <a:srgbClr val="C4220D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E92DA-5060-463B-A705-55FD18BDB763}">
      <dsp:nvSpPr>
        <dsp:cNvPr id="0" name=""/>
        <dsp:cNvSpPr/>
      </dsp:nvSpPr>
      <dsp:spPr>
        <a:xfrm>
          <a:off x="10024764" y="4244677"/>
          <a:ext cx="2167235" cy="137619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2700" cap="flat" cmpd="sng" algn="ctr">
          <a:solidFill>
            <a:srgbClr val="C4220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9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entury Gothic" panose="020B0502020202020204"/>
              <a:ea typeface="+mn-ea"/>
              <a:cs typeface="Arial" panose="020B0604020202020204" pitchFamily="34" charset="0"/>
            </a:rPr>
            <a:t>أفقية</a:t>
          </a:r>
          <a:endParaRPr lang="fr-FR" sz="3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entury Gothic" panose="020B0502020202020204"/>
            <a:ea typeface="+mn-ea"/>
            <a:cs typeface="+mn-cs"/>
          </a:endParaRPr>
        </a:p>
      </dsp:txBody>
      <dsp:txXfrm>
        <a:off x="10065071" y="4284984"/>
        <a:ext cx="2086621" cy="1295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56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50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71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953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86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58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770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025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54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96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069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7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51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42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32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81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83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699EF20-2E56-4AF8-9206-1F47ACEEAE11}" type="datetimeFigureOut">
              <a:rPr lang="fr-FR" smtClean="0"/>
              <a:t>24/09/2023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4B206869-1951-4CF7-A8C0-121716FE9E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90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9360" y="451238"/>
            <a:ext cx="8825658" cy="1248774"/>
          </a:xfrm>
        </p:spPr>
        <p:txBody>
          <a:bodyPr/>
          <a:lstStyle/>
          <a:p>
            <a:pPr algn="ctr" rtl="1"/>
            <a:r>
              <a:rPr lang="ar-DZ" b="1" dirty="0" smtClean="0"/>
              <a:t>المحاضرة الثانية</a:t>
            </a:r>
            <a:endParaRPr lang="fr-FR" b="1" dirty="0"/>
          </a:p>
        </p:txBody>
      </p:sp>
      <p:sp>
        <p:nvSpPr>
          <p:cNvPr id="5" name="Rectangle 4"/>
          <p:cNvSpPr/>
          <p:nvPr/>
        </p:nvSpPr>
        <p:spPr>
          <a:xfrm>
            <a:off x="3048000" y="2718036"/>
            <a:ext cx="6096000" cy="14219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مقياس الاتصال والتحرير الاداري</a:t>
            </a:r>
            <a:endParaRPr kumimoji="0" lang="fr-FR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4125" y="4652337"/>
            <a:ext cx="41761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الدكتورة رايس وفاء</a:t>
            </a:r>
            <a:endParaRPr kumimoji="0" lang="fr-FR" sz="4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3670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62812" y="306099"/>
            <a:ext cx="27815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000" b="1" i="0" u="none" strike="noStrike" kern="0" cap="all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Times New Roman" panose="02020603050405020304" pitchFamily="18" charset="0"/>
              </a:rPr>
              <a:t>أنواع الاتصالات</a:t>
            </a:r>
            <a:endParaRPr kumimoji="0" lang="fr-FR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3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2487910"/>
              </p:ext>
            </p:extLst>
          </p:nvPr>
        </p:nvGraphicFramePr>
        <p:xfrm>
          <a:off x="0" y="1237129"/>
          <a:ext cx="12192000" cy="5620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678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393960"/>
            <a:ext cx="12093262" cy="825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6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74" y="-297"/>
            <a:ext cx="12028451" cy="68585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6307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/>
              <a:t>مقومات الاتصال الفعال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189408"/>
            <a:ext cx="12192000" cy="4668592"/>
          </a:xfrm>
        </p:spPr>
        <p:txBody>
          <a:bodyPr>
            <a:normAutofit fontScale="85000" lnSpcReduction="20000"/>
          </a:bodyPr>
          <a:lstStyle/>
          <a:p>
            <a:pPr marL="228600" lvl="0" indent="-228600" algn="r" defTabSz="914400" rtl="1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ar-DZ" sz="3600" dirty="0">
                <a:solidFill>
                  <a:prstClr val="black"/>
                </a:solidFill>
              </a:rPr>
              <a:t>* أن يكون موضوع الاتصال أو مضمون الرسالة واضح وعند مستوى فهم المرسل إليه في نطاق اختصاصه وفي حدود السلطات المخولة له. </a:t>
            </a:r>
            <a:endParaRPr lang="fr-FR" sz="3600" dirty="0">
              <a:solidFill>
                <a:prstClr val="black"/>
              </a:solidFill>
            </a:endParaRPr>
          </a:p>
          <a:p>
            <a:pPr marL="228600" lvl="0" indent="-228600" algn="r" defTabSz="914400" rtl="1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ar-DZ" sz="3600" dirty="0">
                <a:solidFill>
                  <a:prstClr val="black"/>
                </a:solidFill>
              </a:rPr>
              <a:t>* أن تكون كمية المعلومات بالقدر الذي يمكن استقباله واستيعابه وأن تكون هذه المعلومات مهمة بالنسبة للمرسل إليه وجديدة وإلا فقدت أهميتها. </a:t>
            </a:r>
            <a:endParaRPr lang="fr-FR" sz="3600" dirty="0">
              <a:solidFill>
                <a:prstClr val="black"/>
              </a:solidFill>
            </a:endParaRPr>
          </a:p>
          <a:p>
            <a:pPr marL="228600" lvl="0" indent="-228600" algn="r" defTabSz="914400" rtl="1">
              <a:lnSpc>
                <a:spcPct val="15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ar-DZ" sz="3600" dirty="0">
                <a:solidFill>
                  <a:prstClr val="black"/>
                </a:solidFill>
              </a:rPr>
              <a:t>* أن تتم عملية الاسترجاع </a:t>
            </a:r>
            <a:r>
              <a:rPr lang="fr-FR" sz="3600" dirty="0" err="1">
                <a:solidFill>
                  <a:prstClr val="black"/>
                </a:solidFill>
              </a:rPr>
              <a:t>Fead</a:t>
            </a:r>
            <a:r>
              <a:rPr lang="fr-FR" sz="3600" dirty="0">
                <a:solidFill>
                  <a:prstClr val="black"/>
                </a:solidFill>
              </a:rPr>
              <a:t> back ، </a:t>
            </a:r>
            <a:r>
              <a:rPr lang="ar-DZ" sz="3600" dirty="0">
                <a:solidFill>
                  <a:prstClr val="black"/>
                </a:solidFill>
              </a:rPr>
              <a:t>وأن يتأكد المرسل من أن المرسل إليه قد أدرك الرسالة وانفعل معها، وذلك عن طريق ملاحظة رد فعله سواء بالتعبير الشفوي أو التصرف العملي</a:t>
            </a:r>
            <a:endParaRPr lang="fr-FR" sz="3600" dirty="0">
              <a:solidFill>
                <a:prstClr val="black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9956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</TotalTime>
  <Words>100</Words>
  <Application>Microsoft Office PowerPoint</Application>
  <PresentationFormat>Grand écran</PresentationFormat>
  <Paragraphs>14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Direction Ion</vt:lpstr>
      <vt:lpstr>المحاضرة الثانية</vt:lpstr>
      <vt:lpstr>Présentation PowerPoint</vt:lpstr>
      <vt:lpstr>Présentation PowerPoint</vt:lpstr>
      <vt:lpstr>Présentation PowerPoint</vt:lpstr>
      <vt:lpstr>مقومات الاتصال الفعال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</dc:title>
  <dc:creator>MICRO</dc:creator>
  <cp:lastModifiedBy>MICRO</cp:lastModifiedBy>
  <cp:revision>1</cp:revision>
  <dcterms:created xsi:type="dcterms:W3CDTF">2021-11-08T16:14:11Z</dcterms:created>
  <dcterms:modified xsi:type="dcterms:W3CDTF">2023-09-24T20:21:35Z</dcterms:modified>
</cp:coreProperties>
</file>