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BA15A-995F-4004-A6D2-1115652A5B3B}" type="datetimeFigureOut">
              <a:rPr lang="fr-FR" smtClean="0"/>
              <a:t>16/03/2024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B9518-5B16-48A9-BEC6-1FE97C611C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8759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BA15A-995F-4004-A6D2-1115652A5B3B}" type="datetimeFigureOut">
              <a:rPr lang="fr-FR" smtClean="0"/>
              <a:t>16/03/2024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B9518-5B16-48A9-BEC6-1FE97C611C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902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BA15A-995F-4004-A6D2-1115652A5B3B}" type="datetimeFigureOut">
              <a:rPr lang="fr-FR" smtClean="0"/>
              <a:t>16/03/2024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B9518-5B16-48A9-BEC6-1FE97C611C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703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BA15A-995F-4004-A6D2-1115652A5B3B}" type="datetimeFigureOut">
              <a:rPr lang="fr-FR" smtClean="0"/>
              <a:t>16/03/2024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B9518-5B16-48A9-BEC6-1FE97C611C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131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BA15A-995F-4004-A6D2-1115652A5B3B}" type="datetimeFigureOut">
              <a:rPr lang="fr-FR" smtClean="0"/>
              <a:t>16/03/2024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B9518-5B16-48A9-BEC6-1FE97C611C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850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BA15A-995F-4004-A6D2-1115652A5B3B}" type="datetimeFigureOut">
              <a:rPr lang="fr-FR" smtClean="0"/>
              <a:t>16/03/2024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B9518-5B16-48A9-BEC6-1FE97C611C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691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BA15A-995F-4004-A6D2-1115652A5B3B}" type="datetimeFigureOut">
              <a:rPr lang="fr-FR" smtClean="0"/>
              <a:t>16/03/2024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B9518-5B16-48A9-BEC6-1FE97C611C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1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BA15A-995F-4004-A6D2-1115652A5B3B}" type="datetimeFigureOut">
              <a:rPr lang="fr-FR" smtClean="0"/>
              <a:t>16/03/2024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B9518-5B16-48A9-BEC6-1FE97C611C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5643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BA15A-995F-4004-A6D2-1115652A5B3B}" type="datetimeFigureOut">
              <a:rPr lang="fr-FR" smtClean="0"/>
              <a:t>16/03/2024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B9518-5B16-48A9-BEC6-1FE97C611C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9966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BA15A-995F-4004-A6D2-1115652A5B3B}" type="datetimeFigureOut">
              <a:rPr lang="fr-FR" smtClean="0"/>
              <a:t>16/03/2024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B9518-5B16-48A9-BEC6-1FE97C611C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7867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BA15A-995F-4004-A6D2-1115652A5B3B}" type="datetimeFigureOut">
              <a:rPr lang="fr-FR" smtClean="0"/>
              <a:t>16/03/2024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B9518-5B16-48A9-BEC6-1FE97C611C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0735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BA15A-995F-4004-A6D2-1115652A5B3B}" type="datetimeFigureOut">
              <a:rPr lang="fr-FR" smtClean="0"/>
              <a:t>16/03/2024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B9518-5B16-48A9-BEC6-1FE97C611C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151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764704"/>
            <a:ext cx="7549397" cy="4824535"/>
          </a:xfrm>
        </p:spPr>
      </p:pic>
    </p:spTree>
    <p:extLst>
      <p:ext uri="{BB962C8B-B14F-4D97-AF65-F5344CB8AC3E}">
        <p14:creationId xmlns:p14="http://schemas.microsoft.com/office/powerpoint/2010/main" val="1516007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648" y="1203325"/>
            <a:ext cx="6480720" cy="3593827"/>
          </a:xfrm>
        </p:spPr>
      </p:pic>
    </p:spTree>
    <p:extLst>
      <p:ext uri="{BB962C8B-B14F-4D97-AF65-F5344CB8AC3E}">
        <p14:creationId xmlns:p14="http://schemas.microsoft.com/office/powerpoint/2010/main" val="3661833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612774"/>
            <a:ext cx="7147579" cy="4832449"/>
          </a:xfrm>
        </p:spPr>
      </p:pic>
    </p:spTree>
    <p:extLst>
      <p:ext uri="{BB962C8B-B14F-4D97-AF65-F5344CB8AC3E}">
        <p14:creationId xmlns:p14="http://schemas.microsoft.com/office/powerpoint/2010/main" val="668116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885824"/>
            <a:ext cx="6696744" cy="3623295"/>
          </a:xfrm>
        </p:spPr>
      </p:pic>
    </p:spTree>
    <p:extLst>
      <p:ext uri="{BB962C8B-B14F-4D97-AF65-F5344CB8AC3E}">
        <p14:creationId xmlns:p14="http://schemas.microsoft.com/office/powerpoint/2010/main" val="3271275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1052736"/>
            <a:ext cx="7830453" cy="4968552"/>
          </a:xfrm>
        </p:spPr>
      </p:pic>
    </p:spTree>
    <p:extLst>
      <p:ext uri="{BB962C8B-B14F-4D97-AF65-F5344CB8AC3E}">
        <p14:creationId xmlns:p14="http://schemas.microsoft.com/office/powerpoint/2010/main" val="389927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612774"/>
            <a:ext cx="7470176" cy="5408513"/>
          </a:xfrm>
        </p:spPr>
      </p:pic>
    </p:spTree>
    <p:extLst>
      <p:ext uri="{BB962C8B-B14F-4D97-AF65-F5344CB8AC3E}">
        <p14:creationId xmlns:p14="http://schemas.microsoft.com/office/powerpoint/2010/main" val="3826622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1190625"/>
            <a:ext cx="6984776" cy="4110583"/>
          </a:xfrm>
        </p:spPr>
      </p:pic>
    </p:spTree>
    <p:extLst>
      <p:ext uri="{BB962C8B-B14F-4D97-AF65-F5344CB8AC3E}">
        <p14:creationId xmlns:p14="http://schemas.microsoft.com/office/powerpoint/2010/main" val="1388092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1006474"/>
            <a:ext cx="6984776" cy="3934693"/>
          </a:xfrm>
        </p:spPr>
      </p:pic>
    </p:spTree>
    <p:extLst>
      <p:ext uri="{BB962C8B-B14F-4D97-AF65-F5344CB8AC3E}">
        <p14:creationId xmlns:p14="http://schemas.microsoft.com/office/powerpoint/2010/main" val="1926709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8773" y="908720"/>
            <a:ext cx="7673627" cy="5192489"/>
          </a:xfrm>
        </p:spPr>
      </p:pic>
    </p:spTree>
    <p:extLst>
      <p:ext uri="{BB962C8B-B14F-4D97-AF65-F5344CB8AC3E}">
        <p14:creationId xmlns:p14="http://schemas.microsoft.com/office/powerpoint/2010/main" val="676844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836712"/>
            <a:ext cx="7938456" cy="4976465"/>
          </a:xfrm>
        </p:spPr>
      </p:pic>
    </p:spTree>
    <p:extLst>
      <p:ext uri="{BB962C8B-B14F-4D97-AF65-F5344CB8AC3E}">
        <p14:creationId xmlns:p14="http://schemas.microsoft.com/office/powerpoint/2010/main" val="3551481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520" y="1196752"/>
            <a:ext cx="6049848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8369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624" y="612774"/>
            <a:ext cx="7381983" cy="4976465"/>
          </a:xfrm>
        </p:spPr>
      </p:pic>
    </p:spTree>
    <p:extLst>
      <p:ext uri="{BB962C8B-B14F-4D97-AF65-F5344CB8AC3E}">
        <p14:creationId xmlns:p14="http://schemas.microsoft.com/office/powerpoint/2010/main" val="836511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790574"/>
            <a:ext cx="6840760" cy="4582641"/>
          </a:xfrm>
        </p:spPr>
      </p:pic>
    </p:spTree>
    <p:extLst>
      <p:ext uri="{BB962C8B-B14F-4D97-AF65-F5344CB8AC3E}">
        <p14:creationId xmlns:p14="http://schemas.microsoft.com/office/powerpoint/2010/main" val="3656293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620688"/>
            <a:ext cx="7344816" cy="4904457"/>
          </a:xfrm>
        </p:spPr>
      </p:pic>
    </p:spTree>
    <p:extLst>
      <p:ext uri="{BB962C8B-B14F-4D97-AF65-F5344CB8AC3E}">
        <p14:creationId xmlns:p14="http://schemas.microsoft.com/office/powerpoint/2010/main" val="3158575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764704"/>
            <a:ext cx="7172200" cy="5120481"/>
          </a:xfrm>
        </p:spPr>
      </p:pic>
    </p:spTree>
    <p:extLst>
      <p:ext uri="{BB962C8B-B14F-4D97-AF65-F5344CB8AC3E}">
        <p14:creationId xmlns:p14="http://schemas.microsoft.com/office/powerpoint/2010/main" val="2491463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612774"/>
            <a:ext cx="7441967" cy="5192489"/>
          </a:xfrm>
        </p:spPr>
      </p:pic>
    </p:spTree>
    <p:extLst>
      <p:ext uri="{BB962C8B-B14F-4D97-AF65-F5344CB8AC3E}">
        <p14:creationId xmlns:p14="http://schemas.microsoft.com/office/powerpoint/2010/main" val="2262491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1374775"/>
            <a:ext cx="8510587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1576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764704"/>
            <a:ext cx="7433863" cy="5040560"/>
          </a:xfrm>
        </p:spPr>
      </p:pic>
    </p:spTree>
    <p:extLst>
      <p:ext uri="{BB962C8B-B14F-4D97-AF65-F5344CB8AC3E}">
        <p14:creationId xmlns:p14="http://schemas.microsoft.com/office/powerpoint/2010/main" val="1074913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640" y="612774"/>
            <a:ext cx="6768752" cy="4904457"/>
          </a:xfrm>
        </p:spPr>
      </p:pic>
    </p:spTree>
    <p:extLst>
      <p:ext uri="{BB962C8B-B14F-4D97-AF65-F5344CB8AC3E}">
        <p14:creationId xmlns:p14="http://schemas.microsoft.com/office/powerpoint/2010/main" val="2347444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612774"/>
            <a:ext cx="7395911" cy="5120481"/>
          </a:xfrm>
        </p:spPr>
      </p:pic>
    </p:spTree>
    <p:extLst>
      <p:ext uri="{BB962C8B-B14F-4D97-AF65-F5344CB8AC3E}">
        <p14:creationId xmlns:p14="http://schemas.microsoft.com/office/powerpoint/2010/main" val="466091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908720"/>
            <a:ext cx="7394575" cy="4580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8537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764704"/>
            <a:ext cx="8064896" cy="5048473"/>
          </a:xfrm>
        </p:spPr>
      </p:pic>
    </p:spTree>
    <p:extLst>
      <p:ext uri="{BB962C8B-B14F-4D97-AF65-F5344CB8AC3E}">
        <p14:creationId xmlns:p14="http://schemas.microsoft.com/office/powerpoint/2010/main" val="3232152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836712"/>
            <a:ext cx="7560840" cy="5040560"/>
          </a:xfrm>
        </p:spPr>
      </p:pic>
    </p:spTree>
    <p:extLst>
      <p:ext uri="{BB962C8B-B14F-4D97-AF65-F5344CB8AC3E}">
        <p14:creationId xmlns:p14="http://schemas.microsoft.com/office/powerpoint/2010/main" val="3527274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688974"/>
            <a:ext cx="7416824" cy="4900266"/>
          </a:xfrm>
        </p:spPr>
      </p:pic>
    </p:spTree>
    <p:extLst>
      <p:ext uri="{BB962C8B-B14F-4D97-AF65-F5344CB8AC3E}">
        <p14:creationId xmlns:p14="http://schemas.microsoft.com/office/powerpoint/2010/main" val="1987546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2288" y="980728"/>
            <a:ext cx="5948064" cy="3312367"/>
          </a:xfrm>
        </p:spPr>
      </p:pic>
    </p:spTree>
    <p:extLst>
      <p:ext uri="{BB962C8B-B14F-4D97-AF65-F5344CB8AC3E}">
        <p14:creationId xmlns:p14="http://schemas.microsoft.com/office/powerpoint/2010/main" val="1189634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9632" y="612774"/>
            <a:ext cx="7128792" cy="5192490"/>
          </a:xfrm>
        </p:spPr>
      </p:pic>
    </p:spTree>
    <p:extLst>
      <p:ext uri="{BB962C8B-B14F-4D97-AF65-F5344CB8AC3E}">
        <p14:creationId xmlns:p14="http://schemas.microsoft.com/office/powerpoint/2010/main" val="168485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2288" y="1412776"/>
            <a:ext cx="6020072" cy="2880319"/>
          </a:xfrm>
        </p:spPr>
      </p:pic>
    </p:spTree>
    <p:extLst>
      <p:ext uri="{BB962C8B-B14F-4D97-AF65-F5344CB8AC3E}">
        <p14:creationId xmlns:p14="http://schemas.microsoft.com/office/powerpoint/2010/main" val="1818884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612774"/>
            <a:ext cx="7381059" cy="5120481"/>
          </a:xfrm>
        </p:spPr>
      </p:pic>
    </p:spTree>
    <p:extLst>
      <p:ext uri="{BB962C8B-B14F-4D97-AF65-F5344CB8AC3E}">
        <p14:creationId xmlns:p14="http://schemas.microsoft.com/office/powerpoint/2010/main" val="2241435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548680"/>
            <a:ext cx="7460232" cy="5256584"/>
          </a:xfrm>
        </p:spPr>
      </p:pic>
    </p:spTree>
    <p:extLst>
      <p:ext uri="{BB962C8B-B14F-4D97-AF65-F5344CB8AC3E}">
        <p14:creationId xmlns:p14="http://schemas.microsoft.com/office/powerpoint/2010/main" val="2980588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9632" y="739774"/>
            <a:ext cx="7056784" cy="4849466"/>
          </a:xfrm>
        </p:spPr>
      </p:pic>
    </p:spTree>
    <p:extLst>
      <p:ext uri="{BB962C8B-B14F-4D97-AF65-F5344CB8AC3E}">
        <p14:creationId xmlns:p14="http://schemas.microsoft.com/office/powerpoint/2010/main" val="2452018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1196752"/>
            <a:ext cx="8108304" cy="4688433"/>
          </a:xfrm>
        </p:spPr>
      </p:pic>
    </p:spTree>
    <p:extLst>
      <p:ext uri="{BB962C8B-B14F-4D97-AF65-F5344CB8AC3E}">
        <p14:creationId xmlns:p14="http://schemas.microsoft.com/office/powerpoint/2010/main" val="3706567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624" y="1330324"/>
            <a:ext cx="7056784" cy="4474940"/>
          </a:xfrm>
        </p:spPr>
      </p:pic>
    </p:spTree>
    <p:extLst>
      <p:ext uri="{BB962C8B-B14F-4D97-AF65-F5344CB8AC3E}">
        <p14:creationId xmlns:p14="http://schemas.microsoft.com/office/powerpoint/2010/main" val="3090212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612774"/>
            <a:ext cx="7030494" cy="5264497"/>
          </a:xfrm>
        </p:spPr>
      </p:pic>
    </p:spTree>
    <p:extLst>
      <p:ext uri="{BB962C8B-B14F-4D97-AF65-F5344CB8AC3E}">
        <p14:creationId xmlns:p14="http://schemas.microsoft.com/office/powerpoint/2010/main" val="1271630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612774"/>
            <a:ext cx="7467715" cy="4976465"/>
          </a:xfrm>
        </p:spPr>
      </p:pic>
    </p:spTree>
    <p:extLst>
      <p:ext uri="{BB962C8B-B14F-4D97-AF65-F5344CB8AC3E}">
        <p14:creationId xmlns:p14="http://schemas.microsoft.com/office/powerpoint/2010/main" val="2563837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9632" y="1124744"/>
            <a:ext cx="7557323" cy="4392488"/>
          </a:xfrm>
        </p:spPr>
      </p:pic>
    </p:spTree>
    <p:extLst>
      <p:ext uri="{BB962C8B-B14F-4D97-AF65-F5344CB8AC3E}">
        <p14:creationId xmlns:p14="http://schemas.microsoft.com/office/powerpoint/2010/main" val="2812806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1340768"/>
            <a:ext cx="6206480" cy="3456384"/>
          </a:xfrm>
        </p:spPr>
      </p:pic>
    </p:spTree>
    <p:extLst>
      <p:ext uri="{BB962C8B-B14F-4D97-AF65-F5344CB8AC3E}">
        <p14:creationId xmlns:p14="http://schemas.microsoft.com/office/powerpoint/2010/main" val="2027573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624" y="692696"/>
            <a:ext cx="7100192" cy="5040560"/>
          </a:xfrm>
        </p:spPr>
      </p:pic>
    </p:spTree>
    <p:extLst>
      <p:ext uri="{BB962C8B-B14F-4D97-AF65-F5344CB8AC3E}">
        <p14:creationId xmlns:p14="http://schemas.microsoft.com/office/powerpoint/2010/main" val="1969708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936624"/>
            <a:ext cx="7272808" cy="4796632"/>
          </a:xfrm>
        </p:spPr>
      </p:pic>
    </p:spTree>
    <p:extLst>
      <p:ext uri="{BB962C8B-B14F-4D97-AF65-F5344CB8AC3E}">
        <p14:creationId xmlns:p14="http://schemas.microsoft.com/office/powerpoint/2010/main" val="3952291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1374775"/>
            <a:ext cx="711517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7244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Window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624" y="612774"/>
            <a:ext cx="6912768" cy="5336506"/>
          </a:xfrm>
        </p:spPr>
      </p:pic>
    </p:spTree>
    <p:extLst>
      <p:ext uri="{BB962C8B-B14F-4D97-AF65-F5344CB8AC3E}">
        <p14:creationId xmlns:p14="http://schemas.microsoft.com/office/powerpoint/2010/main" val="3676175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Office PowerPoint</Application>
  <PresentationFormat>Affichage à l'écran (4:3)</PresentationFormat>
  <Paragraphs>0</Paragraphs>
  <Slides>40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1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Window</dc:title>
  <dc:creator>Bit-Care</dc:creator>
  <cp:lastModifiedBy>Bit-Care</cp:lastModifiedBy>
  <cp:revision>8</cp:revision>
  <dcterms:created xsi:type="dcterms:W3CDTF">2024-03-15T23:52:09Z</dcterms:created>
  <dcterms:modified xsi:type="dcterms:W3CDTF">2024-03-16T00:29:39Z</dcterms:modified>
</cp:coreProperties>
</file>