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71" r:id="rId4"/>
    <p:sldId id="272" r:id="rId5"/>
    <p:sldId id="273" r:id="rId6"/>
    <p:sldId id="274" r:id="rId7"/>
    <p:sldId id="275" r:id="rId8"/>
    <p:sldId id="278" r:id="rId9"/>
    <p:sldId id="279" r:id="rId10"/>
    <p:sldId id="276" r:id="rId11"/>
    <p:sldId id="260" r:id="rId12"/>
    <p:sldId id="277" r:id="rId13"/>
    <p:sldId id="261" r:id="rId14"/>
    <p:sldId id="265" r:id="rId15"/>
    <p:sldId id="259" r:id="rId16"/>
    <p:sldId id="267" r:id="rId17"/>
    <p:sldId id="269" r:id="rId18"/>
    <p:sldId id="270" r:id="rId19"/>
    <p:sldId id="257" r:id="rId20"/>
    <p:sldId id="266" r:id="rId21"/>
    <p:sldId id="268" r:id="rId22"/>
    <p:sldId id="262" r:id="rId23"/>
    <p:sldId id="263" r:id="rId24"/>
    <p:sldId id="280" r:id="rId25"/>
    <p:sldId id="281" r:id="rId26"/>
    <p:sldId id="293" r:id="rId27"/>
    <p:sldId id="286" r:id="rId28"/>
    <p:sldId id="283" r:id="rId29"/>
    <p:sldId id="284" r:id="rId30"/>
    <p:sldId id="285" r:id="rId31"/>
    <p:sldId id="292" r:id="rId32"/>
    <p:sldId id="287" r:id="rId33"/>
    <p:sldId id="288" r:id="rId34"/>
    <p:sldId id="301" r:id="rId35"/>
    <p:sldId id="290" r:id="rId36"/>
    <p:sldId id="295" r:id="rId37"/>
    <p:sldId id="298" r:id="rId38"/>
    <p:sldId id="299" r:id="rId39"/>
    <p:sldId id="300" r:id="rId40"/>
    <p:sldId id="297" r:id="rId41"/>
    <p:sldId id="294"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68" d="100"/>
          <a:sy n="68" d="100"/>
        </p:scale>
        <p:origin x="90"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A79C8B-EDFB-4BD1-A50C-E05E0DFE0A32}" type="doc">
      <dgm:prSet loTypeId="urn:microsoft.com/office/officeart/2008/layout/NameandTitleOrganizationalChart" loCatId="hierarchy" qsTypeId="urn:microsoft.com/office/officeart/2005/8/quickstyle/simple1" qsCatId="simple" csTypeId="urn:microsoft.com/office/officeart/2005/8/colors/accent1_2" csCatId="accent1" phldr="1"/>
      <dgm:spPr/>
      <dgm:t>
        <a:bodyPr/>
        <a:lstStyle/>
        <a:p>
          <a:endParaRPr lang="fr-FR"/>
        </a:p>
      </dgm:t>
    </dgm:pt>
    <dgm:pt modelId="{1C3B3A8E-C1F7-4993-8EE3-7103157A4C92}">
      <dgm:prSet phldrT="[Texte]"/>
      <dgm:spPr/>
      <dgm:t>
        <a:bodyPr/>
        <a:lstStyle/>
        <a:p>
          <a:r>
            <a:rPr lang="ar-DZ" dirty="0" smtClean="0"/>
            <a:t>أنواع الرسائل الادارية</a:t>
          </a:r>
          <a:endParaRPr lang="fr-FR" dirty="0"/>
        </a:p>
      </dgm:t>
    </dgm:pt>
    <dgm:pt modelId="{0A8229B7-A52D-49A6-B7A0-72286E15DE9B}" type="parTrans" cxnId="{2C259D37-1A34-4D17-BA8B-E81640443E8A}">
      <dgm:prSet/>
      <dgm:spPr/>
      <dgm:t>
        <a:bodyPr/>
        <a:lstStyle/>
        <a:p>
          <a:endParaRPr lang="fr-FR"/>
        </a:p>
      </dgm:t>
    </dgm:pt>
    <dgm:pt modelId="{CBCD5E7A-AD09-4CF9-A0EC-31B6D18E8859}" type="sibTrans" cxnId="{2C259D37-1A34-4D17-BA8B-E81640443E8A}">
      <dgm:prSet/>
      <dgm:spPr/>
      <dgm:t>
        <a:bodyPr/>
        <a:lstStyle/>
        <a:p>
          <a:endParaRPr lang="fr-FR"/>
        </a:p>
      </dgm:t>
    </dgm:pt>
    <dgm:pt modelId="{680B7E54-9BBF-4D0D-B30B-530810560368}" type="asst">
      <dgm:prSet phldrT="[Texte]"/>
      <dgm:spPr/>
      <dgm:t>
        <a:bodyPr/>
        <a:lstStyle/>
        <a:p>
          <a:r>
            <a:rPr lang="ar-DZ" dirty="0" smtClean="0"/>
            <a:t>وثائق التبليغ</a:t>
          </a:r>
          <a:endParaRPr lang="fr-FR" dirty="0"/>
        </a:p>
      </dgm:t>
    </dgm:pt>
    <dgm:pt modelId="{A0C8C24A-E36F-47F8-93EC-D1668EEE71CD}" type="parTrans" cxnId="{435F5B9F-ADBC-4511-AB26-1D6486F39393}">
      <dgm:prSet/>
      <dgm:spPr/>
      <dgm:t>
        <a:bodyPr/>
        <a:lstStyle/>
        <a:p>
          <a:endParaRPr lang="fr-FR"/>
        </a:p>
      </dgm:t>
    </dgm:pt>
    <dgm:pt modelId="{9FC65CD4-18DC-43C5-B7F2-5052ECA5D4AB}" type="sibTrans" cxnId="{435F5B9F-ADBC-4511-AB26-1D6486F39393}">
      <dgm:prSet/>
      <dgm:spPr/>
      <dgm:t>
        <a:bodyPr/>
        <a:lstStyle/>
        <a:p>
          <a:endParaRPr lang="fr-FR"/>
        </a:p>
      </dgm:t>
    </dgm:pt>
    <dgm:pt modelId="{DB5A3AEA-8CC4-4493-B285-45F6731DEF70}">
      <dgm:prSet phldrT="[Texte]"/>
      <dgm:spPr/>
      <dgm:t>
        <a:bodyPr/>
        <a:lstStyle/>
        <a:p>
          <a:r>
            <a:rPr lang="ar-DZ" dirty="0" smtClean="0"/>
            <a:t>الدعوة </a:t>
          </a:r>
          <a:endParaRPr lang="fr-FR" dirty="0"/>
        </a:p>
      </dgm:t>
    </dgm:pt>
    <dgm:pt modelId="{67DD5D18-831C-4D87-ABFD-5E1249C966E3}" type="parTrans" cxnId="{D84D0AA1-2217-45CB-8BD3-015C619258D8}">
      <dgm:prSet/>
      <dgm:spPr/>
      <dgm:t>
        <a:bodyPr/>
        <a:lstStyle/>
        <a:p>
          <a:endParaRPr lang="fr-FR"/>
        </a:p>
      </dgm:t>
    </dgm:pt>
    <dgm:pt modelId="{21856C17-4A3B-4EF6-9751-CBC2F2759E48}" type="sibTrans" cxnId="{D84D0AA1-2217-45CB-8BD3-015C619258D8}">
      <dgm:prSet/>
      <dgm:spPr/>
      <dgm:t>
        <a:bodyPr/>
        <a:lstStyle/>
        <a:p>
          <a:endParaRPr lang="fr-FR"/>
        </a:p>
      </dgm:t>
    </dgm:pt>
    <dgm:pt modelId="{B0A57874-2AE6-424F-87CF-838330758168}">
      <dgm:prSet phldrT="[Texte]"/>
      <dgm:spPr/>
      <dgm:t>
        <a:bodyPr/>
        <a:lstStyle/>
        <a:p>
          <a:r>
            <a:rPr lang="ar-DZ" dirty="0" smtClean="0"/>
            <a:t>الاستدعاء</a:t>
          </a:r>
          <a:endParaRPr lang="fr-FR" dirty="0"/>
        </a:p>
      </dgm:t>
    </dgm:pt>
    <dgm:pt modelId="{02D4CEE6-5085-435D-A7C6-AB76554109FC}" type="parTrans" cxnId="{49B8892D-4946-4D2A-A7C3-D259DCBA2DCC}">
      <dgm:prSet/>
      <dgm:spPr/>
      <dgm:t>
        <a:bodyPr/>
        <a:lstStyle/>
        <a:p>
          <a:endParaRPr lang="fr-FR"/>
        </a:p>
      </dgm:t>
    </dgm:pt>
    <dgm:pt modelId="{F767E2DC-A32C-43F7-A2EA-B7122E4814C7}" type="sibTrans" cxnId="{49B8892D-4946-4D2A-A7C3-D259DCBA2DCC}">
      <dgm:prSet/>
      <dgm:spPr/>
      <dgm:t>
        <a:bodyPr/>
        <a:lstStyle/>
        <a:p>
          <a:endParaRPr lang="fr-FR"/>
        </a:p>
      </dgm:t>
    </dgm:pt>
    <dgm:pt modelId="{A5FE6DA9-17F8-4A30-83DC-766A361981F9}">
      <dgm:prSet phldrT="[Texte]"/>
      <dgm:spPr/>
      <dgm:t>
        <a:bodyPr/>
        <a:lstStyle/>
        <a:p>
          <a:r>
            <a:rPr lang="ar-DZ" dirty="0" smtClean="0"/>
            <a:t>جدول الارسال</a:t>
          </a:r>
          <a:endParaRPr lang="fr-FR" dirty="0"/>
        </a:p>
      </dgm:t>
    </dgm:pt>
    <dgm:pt modelId="{D65547C4-7E3D-479C-BDE6-21D2A61D1325}" type="parTrans" cxnId="{E144114F-267A-45A4-A3DE-B77BED97ED47}">
      <dgm:prSet/>
      <dgm:spPr/>
      <dgm:t>
        <a:bodyPr/>
        <a:lstStyle/>
        <a:p>
          <a:endParaRPr lang="fr-FR"/>
        </a:p>
      </dgm:t>
    </dgm:pt>
    <dgm:pt modelId="{7E0D9F95-CF91-4E0C-A0E7-EB0C621AE1B3}" type="sibTrans" cxnId="{E144114F-267A-45A4-A3DE-B77BED97ED47}">
      <dgm:prSet/>
      <dgm:spPr/>
      <dgm:t>
        <a:bodyPr/>
        <a:lstStyle/>
        <a:p>
          <a:endParaRPr lang="fr-FR"/>
        </a:p>
      </dgm:t>
    </dgm:pt>
    <dgm:pt modelId="{365A28C1-82F5-4E52-A49F-FC78F44433B8}">
      <dgm:prSet/>
      <dgm:spPr/>
      <dgm:t>
        <a:bodyPr/>
        <a:lstStyle/>
        <a:p>
          <a:r>
            <a:rPr lang="ar-DZ" dirty="0" smtClean="0"/>
            <a:t>البرقية الرسمية</a:t>
          </a:r>
          <a:endParaRPr lang="fr-FR" dirty="0"/>
        </a:p>
      </dgm:t>
    </dgm:pt>
    <dgm:pt modelId="{77B97852-BE9B-48E0-B11F-A26BACC70E2F}" type="parTrans" cxnId="{C2A712E5-4C91-41E3-9E24-61A86EF058D8}">
      <dgm:prSet/>
      <dgm:spPr/>
      <dgm:t>
        <a:bodyPr/>
        <a:lstStyle/>
        <a:p>
          <a:endParaRPr lang="fr-FR"/>
        </a:p>
      </dgm:t>
    </dgm:pt>
    <dgm:pt modelId="{A736A0DD-73E7-454B-97B3-CAC9AE006959}" type="sibTrans" cxnId="{C2A712E5-4C91-41E3-9E24-61A86EF058D8}">
      <dgm:prSet/>
      <dgm:spPr/>
      <dgm:t>
        <a:bodyPr/>
        <a:lstStyle/>
        <a:p>
          <a:endParaRPr lang="fr-FR"/>
        </a:p>
      </dgm:t>
    </dgm:pt>
    <dgm:pt modelId="{5A1E3D74-FF4E-47EC-92E5-DDFF6F3C1E7C}">
      <dgm:prSet/>
      <dgm:spPr/>
      <dgm:t>
        <a:bodyPr/>
        <a:lstStyle/>
        <a:p>
          <a:r>
            <a:rPr lang="ar-DZ" dirty="0" smtClean="0"/>
            <a:t>البلاغ</a:t>
          </a:r>
          <a:endParaRPr lang="fr-FR" dirty="0"/>
        </a:p>
      </dgm:t>
    </dgm:pt>
    <dgm:pt modelId="{FBF28CAD-F092-4CA8-98C7-4F84ECD80D4A}" type="parTrans" cxnId="{093DA2F6-0E69-4AB5-813A-979B87F20226}">
      <dgm:prSet/>
      <dgm:spPr/>
    </dgm:pt>
    <dgm:pt modelId="{A0F49192-CB1C-43B0-932F-965C512C4DF8}" type="sibTrans" cxnId="{093DA2F6-0E69-4AB5-813A-979B87F20226}">
      <dgm:prSet/>
      <dgm:spPr/>
      <dgm:t>
        <a:bodyPr/>
        <a:lstStyle/>
        <a:p>
          <a:endParaRPr lang="fr-FR"/>
        </a:p>
      </dgm:t>
    </dgm:pt>
    <dgm:pt modelId="{BA5A4DB3-B314-4070-8CE8-C21CCD7B61F2}" type="pres">
      <dgm:prSet presAssocID="{85A79C8B-EDFB-4BD1-A50C-E05E0DFE0A32}" presName="hierChild1" presStyleCnt="0">
        <dgm:presLayoutVars>
          <dgm:orgChart val="1"/>
          <dgm:chPref val="1"/>
          <dgm:dir/>
          <dgm:animOne val="branch"/>
          <dgm:animLvl val="lvl"/>
          <dgm:resizeHandles/>
        </dgm:presLayoutVars>
      </dgm:prSet>
      <dgm:spPr/>
      <dgm:t>
        <a:bodyPr/>
        <a:lstStyle/>
        <a:p>
          <a:endParaRPr lang="fr-FR"/>
        </a:p>
      </dgm:t>
    </dgm:pt>
    <dgm:pt modelId="{15B7036B-9257-460F-9696-3506C5990E4F}" type="pres">
      <dgm:prSet presAssocID="{1C3B3A8E-C1F7-4993-8EE3-7103157A4C92}" presName="hierRoot1" presStyleCnt="0">
        <dgm:presLayoutVars>
          <dgm:hierBranch val="init"/>
        </dgm:presLayoutVars>
      </dgm:prSet>
      <dgm:spPr/>
    </dgm:pt>
    <dgm:pt modelId="{0EE11965-8567-4244-8B25-873BCA00CBA6}" type="pres">
      <dgm:prSet presAssocID="{1C3B3A8E-C1F7-4993-8EE3-7103157A4C92}" presName="rootComposite1" presStyleCnt="0"/>
      <dgm:spPr/>
    </dgm:pt>
    <dgm:pt modelId="{85FABBB1-769F-4EE3-A9E6-695C000EB93D}" type="pres">
      <dgm:prSet presAssocID="{1C3B3A8E-C1F7-4993-8EE3-7103157A4C92}" presName="rootText1" presStyleLbl="node0" presStyleIdx="0" presStyleCnt="1">
        <dgm:presLayoutVars>
          <dgm:chMax/>
          <dgm:chPref val="3"/>
        </dgm:presLayoutVars>
      </dgm:prSet>
      <dgm:spPr/>
      <dgm:t>
        <a:bodyPr/>
        <a:lstStyle/>
        <a:p>
          <a:endParaRPr lang="fr-FR"/>
        </a:p>
      </dgm:t>
    </dgm:pt>
    <dgm:pt modelId="{546C9537-CDD0-4DFF-A5EB-E62EE4778AFF}" type="pres">
      <dgm:prSet presAssocID="{1C3B3A8E-C1F7-4993-8EE3-7103157A4C92}" presName="titleText1" presStyleLbl="fgAcc0" presStyleIdx="0" presStyleCnt="1">
        <dgm:presLayoutVars>
          <dgm:chMax val="0"/>
          <dgm:chPref val="0"/>
        </dgm:presLayoutVars>
      </dgm:prSet>
      <dgm:spPr/>
      <dgm:t>
        <a:bodyPr/>
        <a:lstStyle/>
        <a:p>
          <a:endParaRPr lang="fr-FR"/>
        </a:p>
      </dgm:t>
    </dgm:pt>
    <dgm:pt modelId="{54190C1D-698A-4B4B-9B73-E563A0638DF5}" type="pres">
      <dgm:prSet presAssocID="{1C3B3A8E-C1F7-4993-8EE3-7103157A4C92}" presName="rootConnector1" presStyleLbl="node1" presStyleIdx="0" presStyleCnt="5"/>
      <dgm:spPr/>
      <dgm:t>
        <a:bodyPr/>
        <a:lstStyle/>
        <a:p>
          <a:endParaRPr lang="fr-FR"/>
        </a:p>
      </dgm:t>
    </dgm:pt>
    <dgm:pt modelId="{500C5261-8626-4558-8AC4-1D3298207811}" type="pres">
      <dgm:prSet presAssocID="{1C3B3A8E-C1F7-4993-8EE3-7103157A4C92}" presName="hierChild2" presStyleCnt="0"/>
      <dgm:spPr/>
    </dgm:pt>
    <dgm:pt modelId="{95E02CB1-42EB-40F0-9364-B7F50588F6AB}" type="pres">
      <dgm:prSet presAssocID="{77B97852-BE9B-48E0-B11F-A26BACC70E2F}" presName="Name37" presStyleLbl="parChTrans1D2" presStyleIdx="0" presStyleCnt="6"/>
      <dgm:spPr/>
      <dgm:t>
        <a:bodyPr/>
        <a:lstStyle/>
        <a:p>
          <a:endParaRPr lang="fr-FR"/>
        </a:p>
      </dgm:t>
    </dgm:pt>
    <dgm:pt modelId="{7A46E93A-3E79-4E2A-9B87-E736DCBDB324}" type="pres">
      <dgm:prSet presAssocID="{365A28C1-82F5-4E52-A49F-FC78F44433B8}" presName="hierRoot2" presStyleCnt="0">
        <dgm:presLayoutVars>
          <dgm:hierBranch val="init"/>
        </dgm:presLayoutVars>
      </dgm:prSet>
      <dgm:spPr/>
    </dgm:pt>
    <dgm:pt modelId="{9722DF3F-49FA-4008-8777-3B1BFC06E1C5}" type="pres">
      <dgm:prSet presAssocID="{365A28C1-82F5-4E52-A49F-FC78F44433B8}" presName="rootComposite" presStyleCnt="0"/>
      <dgm:spPr/>
    </dgm:pt>
    <dgm:pt modelId="{3C2CC0C7-D13D-47BA-AFFA-19AB99764C49}" type="pres">
      <dgm:prSet presAssocID="{365A28C1-82F5-4E52-A49F-FC78F44433B8}" presName="rootText" presStyleLbl="node1" presStyleIdx="0" presStyleCnt="5">
        <dgm:presLayoutVars>
          <dgm:chMax/>
          <dgm:chPref val="3"/>
        </dgm:presLayoutVars>
      </dgm:prSet>
      <dgm:spPr/>
      <dgm:t>
        <a:bodyPr/>
        <a:lstStyle/>
        <a:p>
          <a:endParaRPr lang="fr-FR"/>
        </a:p>
      </dgm:t>
    </dgm:pt>
    <dgm:pt modelId="{460F8BAA-1341-409D-B9AE-46AF2CE627A9}" type="pres">
      <dgm:prSet presAssocID="{365A28C1-82F5-4E52-A49F-FC78F44433B8}" presName="titleText2" presStyleLbl="fgAcc1" presStyleIdx="0" presStyleCnt="5">
        <dgm:presLayoutVars>
          <dgm:chMax val="0"/>
          <dgm:chPref val="0"/>
        </dgm:presLayoutVars>
      </dgm:prSet>
      <dgm:spPr/>
      <dgm:t>
        <a:bodyPr/>
        <a:lstStyle/>
        <a:p>
          <a:endParaRPr lang="fr-FR"/>
        </a:p>
      </dgm:t>
    </dgm:pt>
    <dgm:pt modelId="{44512AB8-192C-40B9-9780-2E258A7A765D}" type="pres">
      <dgm:prSet presAssocID="{365A28C1-82F5-4E52-A49F-FC78F44433B8}" presName="rootConnector" presStyleLbl="node2" presStyleIdx="0" presStyleCnt="0"/>
      <dgm:spPr/>
      <dgm:t>
        <a:bodyPr/>
        <a:lstStyle/>
        <a:p>
          <a:endParaRPr lang="fr-FR"/>
        </a:p>
      </dgm:t>
    </dgm:pt>
    <dgm:pt modelId="{234DF60D-23A3-4427-B031-5189B75EB69E}" type="pres">
      <dgm:prSet presAssocID="{365A28C1-82F5-4E52-A49F-FC78F44433B8}" presName="hierChild4" presStyleCnt="0"/>
      <dgm:spPr/>
    </dgm:pt>
    <dgm:pt modelId="{20DEF9B8-CE04-4506-A79B-3AC5F7E4870E}" type="pres">
      <dgm:prSet presAssocID="{365A28C1-82F5-4E52-A49F-FC78F44433B8}" presName="hierChild5" presStyleCnt="0"/>
      <dgm:spPr/>
    </dgm:pt>
    <dgm:pt modelId="{FB327DB5-10A5-4784-AB48-8B62AB12AB64}" type="pres">
      <dgm:prSet presAssocID="{FBF28CAD-F092-4CA8-98C7-4F84ECD80D4A}" presName="Name37" presStyleLbl="parChTrans1D2" presStyleIdx="1" presStyleCnt="6"/>
      <dgm:spPr/>
    </dgm:pt>
    <dgm:pt modelId="{B5D183D8-1159-4AED-8721-AF12AA11DBB8}" type="pres">
      <dgm:prSet presAssocID="{5A1E3D74-FF4E-47EC-92E5-DDFF6F3C1E7C}" presName="hierRoot2" presStyleCnt="0">
        <dgm:presLayoutVars>
          <dgm:hierBranch val="init"/>
        </dgm:presLayoutVars>
      </dgm:prSet>
      <dgm:spPr/>
    </dgm:pt>
    <dgm:pt modelId="{54BC4A31-FFC9-42E4-BA77-EDD88ADF0281}" type="pres">
      <dgm:prSet presAssocID="{5A1E3D74-FF4E-47EC-92E5-DDFF6F3C1E7C}" presName="rootComposite" presStyleCnt="0"/>
      <dgm:spPr/>
    </dgm:pt>
    <dgm:pt modelId="{58DE6C32-BDCA-4444-8F69-C4BF6F9DBA10}" type="pres">
      <dgm:prSet presAssocID="{5A1E3D74-FF4E-47EC-92E5-DDFF6F3C1E7C}" presName="rootText" presStyleLbl="node1" presStyleIdx="1" presStyleCnt="5">
        <dgm:presLayoutVars>
          <dgm:chMax/>
          <dgm:chPref val="3"/>
        </dgm:presLayoutVars>
      </dgm:prSet>
      <dgm:spPr/>
      <dgm:t>
        <a:bodyPr/>
        <a:lstStyle/>
        <a:p>
          <a:endParaRPr lang="fr-FR"/>
        </a:p>
      </dgm:t>
    </dgm:pt>
    <dgm:pt modelId="{80F660F0-8EB0-4E1E-9A3C-A54A8D9B0F41}" type="pres">
      <dgm:prSet presAssocID="{5A1E3D74-FF4E-47EC-92E5-DDFF6F3C1E7C}" presName="titleText2" presStyleLbl="fgAcc1" presStyleIdx="1" presStyleCnt="5">
        <dgm:presLayoutVars>
          <dgm:chMax val="0"/>
          <dgm:chPref val="0"/>
        </dgm:presLayoutVars>
      </dgm:prSet>
      <dgm:spPr/>
      <dgm:t>
        <a:bodyPr/>
        <a:lstStyle/>
        <a:p>
          <a:endParaRPr lang="fr-FR"/>
        </a:p>
      </dgm:t>
    </dgm:pt>
    <dgm:pt modelId="{295F3667-D794-4970-84E0-DD8224B268EB}" type="pres">
      <dgm:prSet presAssocID="{5A1E3D74-FF4E-47EC-92E5-DDFF6F3C1E7C}" presName="rootConnector" presStyleLbl="node2" presStyleIdx="0" presStyleCnt="0"/>
      <dgm:spPr/>
      <dgm:t>
        <a:bodyPr/>
        <a:lstStyle/>
        <a:p>
          <a:endParaRPr lang="fr-FR"/>
        </a:p>
      </dgm:t>
    </dgm:pt>
    <dgm:pt modelId="{627BD95E-FD80-4B0B-9A0B-A651199FF8D4}" type="pres">
      <dgm:prSet presAssocID="{5A1E3D74-FF4E-47EC-92E5-DDFF6F3C1E7C}" presName="hierChild4" presStyleCnt="0"/>
      <dgm:spPr/>
    </dgm:pt>
    <dgm:pt modelId="{F2E4E176-4E92-4D5A-B780-5876F0A093EB}" type="pres">
      <dgm:prSet presAssocID="{5A1E3D74-FF4E-47EC-92E5-DDFF6F3C1E7C}" presName="hierChild5" presStyleCnt="0"/>
      <dgm:spPr/>
    </dgm:pt>
    <dgm:pt modelId="{3FBFEA47-82DF-49EE-826F-88041CC764AA}" type="pres">
      <dgm:prSet presAssocID="{67DD5D18-831C-4D87-ABFD-5E1249C966E3}" presName="Name37" presStyleLbl="parChTrans1D2" presStyleIdx="2" presStyleCnt="6"/>
      <dgm:spPr/>
      <dgm:t>
        <a:bodyPr/>
        <a:lstStyle/>
        <a:p>
          <a:endParaRPr lang="fr-FR"/>
        </a:p>
      </dgm:t>
    </dgm:pt>
    <dgm:pt modelId="{211F61A9-A20E-4D4D-9C79-66B0E12E8856}" type="pres">
      <dgm:prSet presAssocID="{DB5A3AEA-8CC4-4493-B285-45F6731DEF70}" presName="hierRoot2" presStyleCnt="0">
        <dgm:presLayoutVars>
          <dgm:hierBranch val="init"/>
        </dgm:presLayoutVars>
      </dgm:prSet>
      <dgm:spPr/>
    </dgm:pt>
    <dgm:pt modelId="{F896C109-1837-4CBB-938B-1609079EBD46}" type="pres">
      <dgm:prSet presAssocID="{DB5A3AEA-8CC4-4493-B285-45F6731DEF70}" presName="rootComposite" presStyleCnt="0"/>
      <dgm:spPr/>
    </dgm:pt>
    <dgm:pt modelId="{08770E7F-944D-426C-B4A3-D2D5EA1AD322}" type="pres">
      <dgm:prSet presAssocID="{DB5A3AEA-8CC4-4493-B285-45F6731DEF70}" presName="rootText" presStyleLbl="node1" presStyleIdx="2" presStyleCnt="5">
        <dgm:presLayoutVars>
          <dgm:chMax/>
          <dgm:chPref val="3"/>
        </dgm:presLayoutVars>
      </dgm:prSet>
      <dgm:spPr/>
      <dgm:t>
        <a:bodyPr/>
        <a:lstStyle/>
        <a:p>
          <a:endParaRPr lang="fr-FR"/>
        </a:p>
      </dgm:t>
    </dgm:pt>
    <dgm:pt modelId="{2B7B12D5-3012-4487-9779-0786F95B3FC2}" type="pres">
      <dgm:prSet presAssocID="{DB5A3AEA-8CC4-4493-B285-45F6731DEF70}" presName="titleText2" presStyleLbl="fgAcc1" presStyleIdx="2" presStyleCnt="5">
        <dgm:presLayoutVars>
          <dgm:chMax val="0"/>
          <dgm:chPref val="0"/>
        </dgm:presLayoutVars>
      </dgm:prSet>
      <dgm:spPr/>
      <dgm:t>
        <a:bodyPr/>
        <a:lstStyle/>
        <a:p>
          <a:endParaRPr lang="fr-FR"/>
        </a:p>
      </dgm:t>
    </dgm:pt>
    <dgm:pt modelId="{9A417432-0430-4559-813D-EC3B973D38C1}" type="pres">
      <dgm:prSet presAssocID="{DB5A3AEA-8CC4-4493-B285-45F6731DEF70}" presName="rootConnector" presStyleLbl="node2" presStyleIdx="0" presStyleCnt="0"/>
      <dgm:spPr/>
      <dgm:t>
        <a:bodyPr/>
        <a:lstStyle/>
        <a:p>
          <a:endParaRPr lang="fr-FR"/>
        </a:p>
      </dgm:t>
    </dgm:pt>
    <dgm:pt modelId="{3A123029-4968-433B-88C4-B26F3551A580}" type="pres">
      <dgm:prSet presAssocID="{DB5A3AEA-8CC4-4493-B285-45F6731DEF70}" presName="hierChild4" presStyleCnt="0"/>
      <dgm:spPr/>
    </dgm:pt>
    <dgm:pt modelId="{D8460326-8519-4573-866D-BC547AC716D3}" type="pres">
      <dgm:prSet presAssocID="{DB5A3AEA-8CC4-4493-B285-45F6731DEF70}" presName="hierChild5" presStyleCnt="0"/>
      <dgm:spPr/>
    </dgm:pt>
    <dgm:pt modelId="{0224FEF1-57B8-418B-8ACF-E9593821B96F}" type="pres">
      <dgm:prSet presAssocID="{02D4CEE6-5085-435D-A7C6-AB76554109FC}" presName="Name37" presStyleLbl="parChTrans1D2" presStyleIdx="3" presStyleCnt="6"/>
      <dgm:spPr/>
      <dgm:t>
        <a:bodyPr/>
        <a:lstStyle/>
        <a:p>
          <a:endParaRPr lang="fr-FR"/>
        </a:p>
      </dgm:t>
    </dgm:pt>
    <dgm:pt modelId="{38F44331-D87E-4E59-9859-1E8EE93FD845}" type="pres">
      <dgm:prSet presAssocID="{B0A57874-2AE6-424F-87CF-838330758168}" presName="hierRoot2" presStyleCnt="0">
        <dgm:presLayoutVars>
          <dgm:hierBranch val="init"/>
        </dgm:presLayoutVars>
      </dgm:prSet>
      <dgm:spPr/>
    </dgm:pt>
    <dgm:pt modelId="{F787ED67-4C0D-4D20-8EC6-8B8DB46CDEC1}" type="pres">
      <dgm:prSet presAssocID="{B0A57874-2AE6-424F-87CF-838330758168}" presName="rootComposite" presStyleCnt="0"/>
      <dgm:spPr/>
    </dgm:pt>
    <dgm:pt modelId="{32777191-1867-45B9-84E1-6A1950A015C2}" type="pres">
      <dgm:prSet presAssocID="{B0A57874-2AE6-424F-87CF-838330758168}" presName="rootText" presStyleLbl="node1" presStyleIdx="3" presStyleCnt="5">
        <dgm:presLayoutVars>
          <dgm:chMax/>
          <dgm:chPref val="3"/>
        </dgm:presLayoutVars>
      </dgm:prSet>
      <dgm:spPr/>
      <dgm:t>
        <a:bodyPr/>
        <a:lstStyle/>
        <a:p>
          <a:endParaRPr lang="fr-FR"/>
        </a:p>
      </dgm:t>
    </dgm:pt>
    <dgm:pt modelId="{EDEE3222-9368-4D37-B578-87F33E59EC9D}" type="pres">
      <dgm:prSet presAssocID="{B0A57874-2AE6-424F-87CF-838330758168}" presName="titleText2" presStyleLbl="fgAcc1" presStyleIdx="3" presStyleCnt="5">
        <dgm:presLayoutVars>
          <dgm:chMax val="0"/>
          <dgm:chPref val="0"/>
        </dgm:presLayoutVars>
      </dgm:prSet>
      <dgm:spPr/>
      <dgm:t>
        <a:bodyPr/>
        <a:lstStyle/>
        <a:p>
          <a:endParaRPr lang="fr-FR"/>
        </a:p>
      </dgm:t>
    </dgm:pt>
    <dgm:pt modelId="{7F685ABA-F915-44AB-9EF8-0E42F8CBEB7A}" type="pres">
      <dgm:prSet presAssocID="{B0A57874-2AE6-424F-87CF-838330758168}" presName="rootConnector" presStyleLbl="node2" presStyleIdx="0" presStyleCnt="0"/>
      <dgm:spPr/>
      <dgm:t>
        <a:bodyPr/>
        <a:lstStyle/>
        <a:p>
          <a:endParaRPr lang="fr-FR"/>
        </a:p>
      </dgm:t>
    </dgm:pt>
    <dgm:pt modelId="{FFFA0ABC-F4A8-4E34-9D65-EE9CDB3B94E5}" type="pres">
      <dgm:prSet presAssocID="{B0A57874-2AE6-424F-87CF-838330758168}" presName="hierChild4" presStyleCnt="0"/>
      <dgm:spPr/>
    </dgm:pt>
    <dgm:pt modelId="{4F208AF6-9AC1-4D88-868B-1362AC0DDD3F}" type="pres">
      <dgm:prSet presAssocID="{B0A57874-2AE6-424F-87CF-838330758168}" presName="hierChild5" presStyleCnt="0"/>
      <dgm:spPr/>
    </dgm:pt>
    <dgm:pt modelId="{7EA75135-D3BC-41EB-8BD0-C7589BB3CD61}" type="pres">
      <dgm:prSet presAssocID="{D65547C4-7E3D-479C-BDE6-21D2A61D1325}" presName="Name37" presStyleLbl="parChTrans1D2" presStyleIdx="4" presStyleCnt="6"/>
      <dgm:spPr/>
      <dgm:t>
        <a:bodyPr/>
        <a:lstStyle/>
        <a:p>
          <a:endParaRPr lang="fr-FR"/>
        </a:p>
      </dgm:t>
    </dgm:pt>
    <dgm:pt modelId="{11A9BEB9-8CF0-4EDF-9DC9-2F66D8D08091}" type="pres">
      <dgm:prSet presAssocID="{A5FE6DA9-17F8-4A30-83DC-766A361981F9}" presName="hierRoot2" presStyleCnt="0">
        <dgm:presLayoutVars>
          <dgm:hierBranch val="init"/>
        </dgm:presLayoutVars>
      </dgm:prSet>
      <dgm:spPr/>
    </dgm:pt>
    <dgm:pt modelId="{00844ABC-D595-4363-8A6C-6ACDAC45F699}" type="pres">
      <dgm:prSet presAssocID="{A5FE6DA9-17F8-4A30-83DC-766A361981F9}" presName="rootComposite" presStyleCnt="0"/>
      <dgm:spPr/>
    </dgm:pt>
    <dgm:pt modelId="{91FB49F1-3C84-4ED8-A668-6BAD9276C64F}" type="pres">
      <dgm:prSet presAssocID="{A5FE6DA9-17F8-4A30-83DC-766A361981F9}" presName="rootText" presStyleLbl="node1" presStyleIdx="4" presStyleCnt="5">
        <dgm:presLayoutVars>
          <dgm:chMax/>
          <dgm:chPref val="3"/>
        </dgm:presLayoutVars>
      </dgm:prSet>
      <dgm:spPr/>
      <dgm:t>
        <a:bodyPr/>
        <a:lstStyle/>
        <a:p>
          <a:endParaRPr lang="fr-FR"/>
        </a:p>
      </dgm:t>
    </dgm:pt>
    <dgm:pt modelId="{B5ADA985-3C7A-431A-9D3B-B4F6DC05803C}" type="pres">
      <dgm:prSet presAssocID="{A5FE6DA9-17F8-4A30-83DC-766A361981F9}" presName="titleText2" presStyleLbl="fgAcc1" presStyleIdx="4" presStyleCnt="5">
        <dgm:presLayoutVars>
          <dgm:chMax val="0"/>
          <dgm:chPref val="0"/>
        </dgm:presLayoutVars>
      </dgm:prSet>
      <dgm:spPr/>
      <dgm:t>
        <a:bodyPr/>
        <a:lstStyle/>
        <a:p>
          <a:endParaRPr lang="fr-FR"/>
        </a:p>
      </dgm:t>
    </dgm:pt>
    <dgm:pt modelId="{5E51F99F-8B45-408D-90EF-2F51CE10B704}" type="pres">
      <dgm:prSet presAssocID="{A5FE6DA9-17F8-4A30-83DC-766A361981F9}" presName="rootConnector" presStyleLbl="node2" presStyleIdx="0" presStyleCnt="0"/>
      <dgm:spPr/>
      <dgm:t>
        <a:bodyPr/>
        <a:lstStyle/>
        <a:p>
          <a:endParaRPr lang="fr-FR"/>
        </a:p>
      </dgm:t>
    </dgm:pt>
    <dgm:pt modelId="{CEAAB0A7-2BFC-46A4-9BB3-21709CB80CE8}" type="pres">
      <dgm:prSet presAssocID="{A5FE6DA9-17F8-4A30-83DC-766A361981F9}" presName="hierChild4" presStyleCnt="0"/>
      <dgm:spPr/>
    </dgm:pt>
    <dgm:pt modelId="{59219D3F-5C5C-464C-BF3B-BBC1ED9B8C67}" type="pres">
      <dgm:prSet presAssocID="{A5FE6DA9-17F8-4A30-83DC-766A361981F9}" presName="hierChild5" presStyleCnt="0"/>
      <dgm:spPr/>
    </dgm:pt>
    <dgm:pt modelId="{6EDE1AB1-1792-4F00-B849-57AAD7C56FF6}" type="pres">
      <dgm:prSet presAssocID="{1C3B3A8E-C1F7-4993-8EE3-7103157A4C92}" presName="hierChild3" presStyleCnt="0"/>
      <dgm:spPr/>
    </dgm:pt>
    <dgm:pt modelId="{93231BBC-827F-4622-9CC4-2C32810649D0}" type="pres">
      <dgm:prSet presAssocID="{A0C8C24A-E36F-47F8-93EC-D1668EEE71CD}" presName="Name96" presStyleLbl="parChTrans1D2" presStyleIdx="5" presStyleCnt="6"/>
      <dgm:spPr/>
      <dgm:t>
        <a:bodyPr/>
        <a:lstStyle/>
        <a:p>
          <a:endParaRPr lang="fr-FR"/>
        </a:p>
      </dgm:t>
    </dgm:pt>
    <dgm:pt modelId="{03FA8CF8-129E-45D6-AC66-AE1CE5236C5F}" type="pres">
      <dgm:prSet presAssocID="{680B7E54-9BBF-4D0D-B30B-530810560368}" presName="hierRoot3" presStyleCnt="0">
        <dgm:presLayoutVars>
          <dgm:hierBranch val="init"/>
        </dgm:presLayoutVars>
      </dgm:prSet>
      <dgm:spPr/>
    </dgm:pt>
    <dgm:pt modelId="{D2549127-632A-469B-AE05-E4BC803D232C}" type="pres">
      <dgm:prSet presAssocID="{680B7E54-9BBF-4D0D-B30B-530810560368}" presName="rootComposite3" presStyleCnt="0"/>
      <dgm:spPr/>
    </dgm:pt>
    <dgm:pt modelId="{15FD8B27-91FD-43EE-B935-93BC422577FE}" type="pres">
      <dgm:prSet presAssocID="{680B7E54-9BBF-4D0D-B30B-530810560368}" presName="rootText3" presStyleLbl="asst1" presStyleIdx="0" presStyleCnt="1">
        <dgm:presLayoutVars>
          <dgm:chPref val="3"/>
        </dgm:presLayoutVars>
      </dgm:prSet>
      <dgm:spPr/>
      <dgm:t>
        <a:bodyPr/>
        <a:lstStyle/>
        <a:p>
          <a:endParaRPr lang="fr-FR"/>
        </a:p>
      </dgm:t>
    </dgm:pt>
    <dgm:pt modelId="{6FD709F1-4720-445F-ACC8-1DF27CF6F9D7}" type="pres">
      <dgm:prSet presAssocID="{680B7E54-9BBF-4D0D-B30B-530810560368}" presName="titleText3" presStyleLbl="fgAcc2" presStyleIdx="0" presStyleCnt="1">
        <dgm:presLayoutVars>
          <dgm:chMax val="0"/>
          <dgm:chPref val="0"/>
        </dgm:presLayoutVars>
      </dgm:prSet>
      <dgm:spPr/>
      <dgm:t>
        <a:bodyPr/>
        <a:lstStyle/>
        <a:p>
          <a:endParaRPr lang="fr-FR"/>
        </a:p>
      </dgm:t>
    </dgm:pt>
    <dgm:pt modelId="{9DD21043-D9D6-41D2-8145-F97D1E4E4AB2}" type="pres">
      <dgm:prSet presAssocID="{680B7E54-9BBF-4D0D-B30B-530810560368}" presName="rootConnector3" presStyleLbl="asst1" presStyleIdx="0" presStyleCnt="1"/>
      <dgm:spPr/>
      <dgm:t>
        <a:bodyPr/>
        <a:lstStyle/>
        <a:p>
          <a:endParaRPr lang="fr-FR"/>
        </a:p>
      </dgm:t>
    </dgm:pt>
    <dgm:pt modelId="{D593FCCD-0876-4375-93F2-C1103B32542C}" type="pres">
      <dgm:prSet presAssocID="{680B7E54-9BBF-4D0D-B30B-530810560368}" presName="hierChild6" presStyleCnt="0"/>
      <dgm:spPr/>
    </dgm:pt>
    <dgm:pt modelId="{5DE03CDD-4106-4A6C-B074-9DCD9444BB77}" type="pres">
      <dgm:prSet presAssocID="{680B7E54-9BBF-4D0D-B30B-530810560368}" presName="hierChild7" presStyleCnt="0"/>
      <dgm:spPr/>
    </dgm:pt>
  </dgm:ptLst>
  <dgm:cxnLst>
    <dgm:cxn modelId="{F285302E-EF3F-44A7-BE25-1E469A081B92}" type="presOf" srcId="{680B7E54-9BBF-4D0D-B30B-530810560368}" destId="{15FD8B27-91FD-43EE-B935-93BC422577FE}" srcOrd="0" destOrd="0" presId="urn:microsoft.com/office/officeart/2008/layout/NameandTitleOrganizationalChart"/>
    <dgm:cxn modelId="{1C066D1D-D9FF-4544-8B68-78A9388F8DC1}" type="presOf" srcId="{DB5A3AEA-8CC4-4493-B285-45F6731DEF70}" destId="{9A417432-0430-4559-813D-EC3B973D38C1}" srcOrd="1" destOrd="0" presId="urn:microsoft.com/office/officeart/2008/layout/NameandTitleOrganizationalChart"/>
    <dgm:cxn modelId="{C2A712E5-4C91-41E3-9E24-61A86EF058D8}" srcId="{1C3B3A8E-C1F7-4993-8EE3-7103157A4C92}" destId="{365A28C1-82F5-4E52-A49F-FC78F44433B8}" srcOrd="1" destOrd="0" parTransId="{77B97852-BE9B-48E0-B11F-A26BACC70E2F}" sibTransId="{A736A0DD-73E7-454B-97B3-CAC9AE006959}"/>
    <dgm:cxn modelId="{D097CC00-1401-44C8-8935-58455695FE98}" type="presOf" srcId="{85A79C8B-EDFB-4BD1-A50C-E05E0DFE0A32}" destId="{BA5A4DB3-B314-4070-8CE8-C21CCD7B61F2}" srcOrd="0" destOrd="0" presId="urn:microsoft.com/office/officeart/2008/layout/NameandTitleOrganizationalChart"/>
    <dgm:cxn modelId="{A2703C61-21F7-4DC0-9F67-7BF906B945E3}" type="presOf" srcId="{B0A57874-2AE6-424F-87CF-838330758168}" destId="{32777191-1867-45B9-84E1-6A1950A015C2}" srcOrd="0" destOrd="0" presId="urn:microsoft.com/office/officeart/2008/layout/NameandTitleOrganizationalChart"/>
    <dgm:cxn modelId="{E144114F-267A-45A4-A3DE-B77BED97ED47}" srcId="{1C3B3A8E-C1F7-4993-8EE3-7103157A4C92}" destId="{A5FE6DA9-17F8-4A30-83DC-766A361981F9}" srcOrd="5" destOrd="0" parTransId="{D65547C4-7E3D-479C-BDE6-21D2A61D1325}" sibTransId="{7E0D9F95-CF91-4E0C-A0E7-EB0C621AE1B3}"/>
    <dgm:cxn modelId="{186E0B6A-DBB9-4934-92D4-B2460A4D54B7}" type="presOf" srcId="{DB5A3AEA-8CC4-4493-B285-45F6731DEF70}" destId="{08770E7F-944D-426C-B4A3-D2D5EA1AD322}" srcOrd="0" destOrd="0" presId="urn:microsoft.com/office/officeart/2008/layout/NameandTitleOrganizationalChart"/>
    <dgm:cxn modelId="{56F49E4D-A431-47B5-9A4F-CCEC517766AA}" type="presOf" srcId="{A0C8C24A-E36F-47F8-93EC-D1668EEE71CD}" destId="{93231BBC-827F-4622-9CC4-2C32810649D0}" srcOrd="0" destOrd="0" presId="urn:microsoft.com/office/officeart/2008/layout/NameandTitleOrganizationalChart"/>
    <dgm:cxn modelId="{2C259D37-1A34-4D17-BA8B-E81640443E8A}" srcId="{85A79C8B-EDFB-4BD1-A50C-E05E0DFE0A32}" destId="{1C3B3A8E-C1F7-4993-8EE3-7103157A4C92}" srcOrd="0" destOrd="0" parTransId="{0A8229B7-A52D-49A6-B7A0-72286E15DE9B}" sibTransId="{CBCD5E7A-AD09-4CF9-A0EC-31B6D18E8859}"/>
    <dgm:cxn modelId="{5A90A5DC-D5D6-492D-A2B1-4C96E96B1479}" type="presOf" srcId="{9FC65CD4-18DC-43C5-B7F2-5052ECA5D4AB}" destId="{6FD709F1-4720-445F-ACC8-1DF27CF6F9D7}" srcOrd="0" destOrd="0" presId="urn:microsoft.com/office/officeart/2008/layout/NameandTitleOrganizationalChart"/>
    <dgm:cxn modelId="{5B899A7C-EB8E-4448-AD08-F5CA3EEC4F9B}" type="presOf" srcId="{77B97852-BE9B-48E0-B11F-A26BACC70E2F}" destId="{95E02CB1-42EB-40F0-9364-B7F50588F6AB}" srcOrd="0" destOrd="0" presId="urn:microsoft.com/office/officeart/2008/layout/NameandTitleOrganizationalChart"/>
    <dgm:cxn modelId="{ED0B2EEA-E097-4ADA-8F65-2CD2BFDFA478}" type="presOf" srcId="{FBF28CAD-F092-4CA8-98C7-4F84ECD80D4A}" destId="{FB327DB5-10A5-4784-AB48-8B62AB12AB64}" srcOrd="0" destOrd="0" presId="urn:microsoft.com/office/officeart/2008/layout/NameandTitleOrganizationalChart"/>
    <dgm:cxn modelId="{A274E106-C13B-43D3-9549-B6D082C26AA0}" type="presOf" srcId="{7E0D9F95-CF91-4E0C-A0E7-EB0C621AE1B3}" destId="{B5ADA985-3C7A-431A-9D3B-B4F6DC05803C}" srcOrd="0" destOrd="0" presId="urn:microsoft.com/office/officeart/2008/layout/NameandTitleOrganizationalChart"/>
    <dgm:cxn modelId="{18C01744-F5FF-45AD-8B50-8C23A1FF7A6A}" type="presOf" srcId="{365A28C1-82F5-4E52-A49F-FC78F44433B8}" destId="{3C2CC0C7-D13D-47BA-AFFA-19AB99764C49}" srcOrd="0" destOrd="0" presId="urn:microsoft.com/office/officeart/2008/layout/NameandTitleOrganizationalChart"/>
    <dgm:cxn modelId="{E2174E57-23ED-4E01-9467-868FDE987C2F}" type="presOf" srcId="{CBCD5E7A-AD09-4CF9-A0EC-31B6D18E8859}" destId="{546C9537-CDD0-4DFF-A5EB-E62EE4778AFF}" srcOrd="0" destOrd="0" presId="urn:microsoft.com/office/officeart/2008/layout/NameandTitleOrganizationalChart"/>
    <dgm:cxn modelId="{D84D0AA1-2217-45CB-8BD3-015C619258D8}" srcId="{1C3B3A8E-C1F7-4993-8EE3-7103157A4C92}" destId="{DB5A3AEA-8CC4-4493-B285-45F6731DEF70}" srcOrd="3" destOrd="0" parTransId="{67DD5D18-831C-4D87-ABFD-5E1249C966E3}" sibTransId="{21856C17-4A3B-4EF6-9751-CBC2F2759E48}"/>
    <dgm:cxn modelId="{5578ED7F-8974-4865-B8E9-77029FC45614}" type="presOf" srcId="{680B7E54-9BBF-4D0D-B30B-530810560368}" destId="{9DD21043-D9D6-41D2-8145-F97D1E4E4AB2}" srcOrd="1" destOrd="0" presId="urn:microsoft.com/office/officeart/2008/layout/NameandTitleOrganizationalChart"/>
    <dgm:cxn modelId="{AA7CC66B-9AEE-42CA-8F72-BEF25A0B5506}" type="presOf" srcId="{5A1E3D74-FF4E-47EC-92E5-DDFF6F3C1E7C}" destId="{58DE6C32-BDCA-4444-8F69-C4BF6F9DBA10}" srcOrd="0" destOrd="0" presId="urn:microsoft.com/office/officeart/2008/layout/NameandTitleOrganizationalChart"/>
    <dgm:cxn modelId="{EB44AB7E-882E-4AB2-9E0E-CDE74C59B0C5}" type="presOf" srcId="{A736A0DD-73E7-454B-97B3-CAC9AE006959}" destId="{460F8BAA-1341-409D-B9AE-46AF2CE627A9}" srcOrd="0" destOrd="0" presId="urn:microsoft.com/office/officeart/2008/layout/NameandTitleOrganizationalChart"/>
    <dgm:cxn modelId="{A2B6A6CD-5CB3-4BDE-A5F1-2B005F2CD290}" type="presOf" srcId="{1C3B3A8E-C1F7-4993-8EE3-7103157A4C92}" destId="{54190C1D-698A-4B4B-9B73-E563A0638DF5}" srcOrd="1" destOrd="0" presId="urn:microsoft.com/office/officeart/2008/layout/NameandTitleOrganizationalChart"/>
    <dgm:cxn modelId="{CEADF114-5296-484C-99E8-6E27F146A9C6}" type="presOf" srcId="{A5FE6DA9-17F8-4A30-83DC-766A361981F9}" destId="{91FB49F1-3C84-4ED8-A668-6BAD9276C64F}" srcOrd="0" destOrd="0" presId="urn:microsoft.com/office/officeart/2008/layout/NameandTitleOrganizationalChart"/>
    <dgm:cxn modelId="{49B8892D-4946-4D2A-A7C3-D259DCBA2DCC}" srcId="{1C3B3A8E-C1F7-4993-8EE3-7103157A4C92}" destId="{B0A57874-2AE6-424F-87CF-838330758168}" srcOrd="4" destOrd="0" parTransId="{02D4CEE6-5085-435D-A7C6-AB76554109FC}" sibTransId="{F767E2DC-A32C-43F7-A2EA-B7122E4814C7}"/>
    <dgm:cxn modelId="{CEDF64EE-D601-49E9-8454-BC49D63B3DCF}" type="presOf" srcId="{02D4CEE6-5085-435D-A7C6-AB76554109FC}" destId="{0224FEF1-57B8-418B-8ACF-E9593821B96F}" srcOrd="0" destOrd="0" presId="urn:microsoft.com/office/officeart/2008/layout/NameandTitleOrganizationalChart"/>
    <dgm:cxn modelId="{22E114D8-9852-4916-A1BD-CED98C8DBEC0}" type="presOf" srcId="{A0F49192-CB1C-43B0-932F-965C512C4DF8}" destId="{80F660F0-8EB0-4E1E-9A3C-A54A8D9B0F41}" srcOrd="0" destOrd="0" presId="urn:microsoft.com/office/officeart/2008/layout/NameandTitleOrganizationalChart"/>
    <dgm:cxn modelId="{093DA2F6-0E69-4AB5-813A-979B87F20226}" srcId="{1C3B3A8E-C1F7-4993-8EE3-7103157A4C92}" destId="{5A1E3D74-FF4E-47EC-92E5-DDFF6F3C1E7C}" srcOrd="2" destOrd="0" parTransId="{FBF28CAD-F092-4CA8-98C7-4F84ECD80D4A}" sibTransId="{A0F49192-CB1C-43B0-932F-965C512C4DF8}"/>
    <dgm:cxn modelId="{C2251D18-8730-4EF3-BB21-4D69585440E8}" type="presOf" srcId="{21856C17-4A3B-4EF6-9751-CBC2F2759E48}" destId="{2B7B12D5-3012-4487-9779-0786F95B3FC2}" srcOrd="0" destOrd="0" presId="urn:microsoft.com/office/officeart/2008/layout/NameandTitleOrganizationalChart"/>
    <dgm:cxn modelId="{C824B0F9-043F-453E-90E7-D2DEECC7C303}" type="presOf" srcId="{F767E2DC-A32C-43F7-A2EA-B7122E4814C7}" destId="{EDEE3222-9368-4D37-B578-87F33E59EC9D}" srcOrd="0" destOrd="0" presId="urn:microsoft.com/office/officeart/2008/layout/NameandTitleOrganizationalChart"/>
    <dgm:cxn modelId="{49BEBDB6-C871-4D63-8098-547983176BB0}" type="presOf" srcId="{D65547C4-7E3D-479C-BDE6-21D2A61D1325}" destId="{7EA75135-D3BC-41EB-8BD0-C7589BB3CD61}" srcOrd="0" destOrd="0" presId="urn:microsoft.com/office/officeart/2008/layout/NameandTitleOrganizationalChart"/>
    <dgm:cxn modelId="{74680BC7-51F8-4E28-B84A-C7C91CB52B1D}" type="presOf" srcId="{A5FE6DA9-17F8-4A30-83DC-766A361981F9}" destId="{5E51F99F-8B45-408D-90EF-2F51CE10B704}" srcOrd="1" destOrd="0" presId="urn:microsoft.com/office/officeart/2008/layout/NameandTitleOrganizationalChart"/>
    <dgm:cxn modelId="{097972C3-19DE-4239-B7BD-F67285342284}" type="presOf" srcId="{5A1E3D74-FF4E-47EC-92E5-DDFF6F3C1E7C}" destId="{295F3667-D794-4970-84E0-DD8224B268EB}" srcOrd="1" destOrd="0" presId="urn:microsoft.com/office/officeart/2008/layout/NameandTitleOrganizationalChart"/>
    <dgm:cxn modelId="{498F452F-3382-47F5-B11E-189024A0715A}" type="presOf" srcId="{365A28C1-82F5-4E52-A49F-FC78F44433B8}" destId="{44512AB8-192C-40B9-9780-2E258A7A765D}" srcOrd="1" destOrd="0" presId="urn:microsoft.com/office/officeart/2008/layout/NameandTitleOrganizationalChart"/>
    <dgm:cxn modelId="{1AECF76B-9040-4DF8-B744-254CD86DF0EE}" type="presOf" srcId="{B0A57874-2AE6-424F-87CF-838330758168}" destId="{7F685ABA-F915-44AB-9EF8-0E42F8CBEB7A}" srcOrd="1" destOrd="0" presId="urn:microsoft.com/office/officeart/2008/layout/NameandTitleOrganizationalChart"/>
    <dgm:cxn modelId="{DDF4349A-5EB3-401B-AB34-C46F7B574A03}" type="presOf" srcId="{1C3B3A8E-C1F7-4993-8EE3-7103157A4C92}" destId="{85FABBB1-769F-4EE3-A9E6-695C000EB93D}" srcOrd="0" destOrd="0" presId="urn:microsoft.com/office/officeart/2008/layout/NameandTitleOrganizationalChart"/>
    <dgm:cxn modelId="{435F5B9F-ADBC-4511-AB26-1D6486F39393}" srcId="{1C3B3A8E-C1F7-4993-8EE3-7103157A4C92}" destId="{680B7E54-9BBF-4D0D-B30B-530810560368}" srcOrd="0" destOrd="0" parTransId="{A0C8C24A-E36F-47F8-93EC-D1668EEE71CD}" sibTransId="{9FC65CD4-18DC-43C5-B7F2-5052ECA5D4AB}"/>
    <dgm:cxn modelId="{F315B31B-6A22-447B-B21C-C48DC4303A54}" type="presOf" srcId="{67DD5D18-831C-4D87-ABFD-5E1249C966E3}" destId="{3FBFEA47-82DF-49EE-826F-88041CC764AA}" srcOrd="0" destOrd="0" presId="urn:microsoft.com/office/officeart/2008/layout/NameandTitleOrganizationalChart"/>
    <dgm:cxn modelId="{ACB5535D-1BCC-4C0B-AD6B-6F4DD6F03E8C}" type="presParOf" srcId="{BA5A4DB3-B314-4070-8CE8-C21CCD7B61F2}" destId="{15B7036B-9257-460F-9696-3506C5990E4F}" srcOrd="0" destOrd="0" presId="urn:microsoft.com/office/officeart/2008/layout/NameandTitleOrganizationalChart"/>
    <dgm:cxn modelId="{9D1A70E4-A9B5-4B59-8A5B-D355FAAB9C14}" type="presParOf" srcId="{15B7036B-9257-460F-9696-3506C5990E4F}" destId="{0EE11965-8567-4244-8B25-873BCA00CBA6}" srcOrd="0" destOrd="0" presId="urn:microsoft.com/office/officeart/2008/layout/NameandTitleOrganizationalChart"/>
    <dgm:cxn modelId="{665D3D65-73F5-4554-9586-DA2BD0C403CB}" type="presParOf" srcId="{0EE11965-8567-4244-8B25-873BCA00CBA6}" destId="{85FABBB1-769F-4EE3-A9E6-695C000EB93D}" srcOrd="0" destOrd="0" presId="urn:microsoft.com/office/officeart/2008/layout/NameandTitleOrganizationalChart"/>
    <dgm:cxn modelId="{320D7EA2-B4DE-4514-B3F8-2126868E000A}" type="presParOf" srcId="{0EE11965-8567-4244-8B25-873BCA00CBA6}" destId="{546C9537-CDD0-4DFF-A5EB-E62EE4778AFF}" srcOrd="1" destOrd="0" presId="urn:microsoft.com/office/officeart/2008/layout/NameandTitleOrganizationalChart"/>
    <dgm:cxn modelId="{5890F384-A768-424A-AEDE-13D6843B04A6}" type="presParOf" srcId="{0EE11965-8567-4244-8B25-873BCA00CBA6}" destId="{54190C1D-698A-4B4B-9B73-E563A0638DF5}" srcOrd="2" destOrd="0" presId="urn:microsoft.com/office/officeart/2008/layout/NameandTitleOrganizationalChart"/>
    <dgm:cxn modelId="{965DB494-1B7B-4111-9840-68E59ED2B0B6}" type="presParOf" srcId="{15B7036B-9257-460F-9696-3506C5990E4F}" destId="{500C5261-8626-4558-8AC4-1D3298207811}" srcOrd="1" destOrd="0" presId="urn:microsoft.com/office/officeart/2008/layout/NameandTitleOrganizationalChart"/>
    <dgm:cxn modelId="{C40E03C2-DAB8-4D2D-AE2E-CB9EB43D3100}" type="presParOf" srcId="{500C5261-8626-4558-8AC4-1D3298207811}" destId="{95E02CB1-42EB-40F0-9364-B7F50588F6AB}" srcOrd="0" destOrd="0" presId="urn:microsoft.com/office/officeart/2008/layout/NameandTitleOrganizationalChart"/>
    <dgm:cxn modelId="{4644B511-2848-4002-9B3E-B03D9E8AB60D}" type="presParOf" srcId="{500C5261-8626-4558-8AC4-1D3298207811}" destId="{7A46E93A-3E79-4E2A-9B87-E736DCBDB324}" srcOrd="1" destOrd="0" presId="urn:microsoft.com/office/officeart/2008/layout/NameandTitleOrganizationalChart"/>
    <dgm:cxn modelId="{C15055DA-CD14-463E-8D17-ADF7CBB907C2}" type="presParOf" srcId="{7A46E93A-3E79-4E2A-9B87-E736DCBDB324}" destId="{9722DF3F-49FA-4008-8777-3B1BFC06E1C5}" srcOrd="0" destOrd="0" presId="urn:microsoft.com/office/officeart/2008/layout/NameandTitleOrganizationalChart"/>
    <dgm:cxn modelId="{6BBA6E16-1DF9-41EF-9FA2-6946C2D95398}" type="presParOf" srcId="{9722DF3F-49FA-4008-8777-3B1BFC06E1C5}" destId="{3C2CC0C7-D13D-47BA-AFFA-19AB99764C49}" srcOrd="0" destOrd="0" presId="urn:microsoft.com/office/officeart/2008/layout/NameandTitleOrganizationalChart"/>
    <dgm:cxn modelId="{AD9FBDDC-4059-40E3-B524-CF47BF16925E}" type="presParOf" srcId="{9722DF3F-49FA-4008-8777-3B1BFC06E1C5}" destId="{460F8BAA-1341-409D-B9AE-46AF2CE627A9}" srcOrd="1" destOrd="0" presId="urn:microsoft.com/office/officeart/2008/layout/NameandTitleOrganizationalChart"/>
    <dgm:cxn modelId="{F896931A-CC98-4046-B836-23D73203BD4E}" type="presParOf" srcId="{9722DF3F-49FA-4008-8777-3B1BFC06E1C5}" destId="{44512AB8-192C-40B9-9780-2E258A7A765D}" srcOrd="2" destOrd="0" presId="urn:microsoft.com/office/officeart/2008/layout/NameandTitleOrganizationalChart"/>
    <dgm:cxn modelId="{7EACDC70-DA9E-45AD-BD6D-930522014015}" type="presParOf" srcId="{7A46E93A-3E79-4E2A-9B87-E736DCBDB324}" destId="{234DF60D-23A3-4427-B031-5189B75EB69E}" srcOrd="1" destOrd="0" presId="urn:microsoft.com/office/officeart/2008/layout/NameandTitleOrganizationalChart"/>
    <dgm:cxn modelId="{EF9C3297-FFD2-4951-9EE4-EF5CAFE34960}" type="presParOf" srcId="{7A46E93A-3E79-4E2A-9B87-E736DCBDB324}" destId="{20DEF9B8-CE04-4506-A79B-3AC5F7E4870E}" srcOrd="2" destOrd="0" presId="urn:microsoft.com/office/officeart/2008/layout/NameandTitleOrganizationalChart"/>
    <dgm:cxn modelId="{8E2C11C5-6FE2-47AF-962B-8A6E9AF08215}" type="presParOf" srcId="{500C5261-8626-4558-8AC4-1D3298207811}" destId="{FB327DB5-10A5-4784-AB48-8B62AB12AB64}" srcOrd="2" destOrd="0" presId="urn:microsoft.com/office/officeart/2008/layout/NameandTitleOrganizationalChart"/>
    <dgm:cxn modelId="{554DD52C-9E0F-49D2-A91C-E8C2E94AE126}" type="presParOf" srcId="{500C5261-8626-4558-8AC4-1D3298207811}" destId="{B5D183D8-1159-4AED-8721-AF12AA11DBB8}" srcOrd="3" destOrd="0" presId="urn:microsoft.com/office/officeart/2008/layout/NameandTitleOrganizationalChart"/>
    <dgm:cxn modelId="{D786C7F1-1427-4883-A728-8CB7E821F93F}" type="presParOf" srcId="{B5D183D8-1159-4AED-8721-AF12AA11DBB8}" destId="{54BC4A31-FFC9-42E4-BA77-EDD88ADF0281}" srcOrd="0" destOrd="0" presId="urn:microsoft.com/office/officeart/2008/layout/NameandTitleOrganizationalChart"/>
    <dgm:cxn modelId="{DE915E3B-37D8-468A-A76D-F6C10FE46159}" type="presParOf" srcId="{54BC4A31-FFC9-42E4-BA77-EDD88ADF0281}" destId="{58DE6C32-BDCA-4444-8F69-C4BF6F9DBA10}" srcOrd="0" destOrd="0" presId="urn:microsoft.com/office/officeart/2008/layout/NameandTitleOrganizationalChart"/>
    <dgm:cxn modelId="{235339CF-9135-4F39-94F2-24441BA9B7D1}" type="presParOf" srcId="{54BC4A31-FFC9-42E4-BA77-EDD88ADF0281}" destId="{80F660F0-8EB0-4E1E-9A3C-A54A8D9B0F41}" srcOrd="1" destOrd="0" presId="urn:microsoft.com/office/officeart/2008/layout/NameandTitleOrganizationalChart"/>
    <dgm:cxn modelId="{C5D88485-9F4E-4C86-A3D0-6282DD38C823}" type="presParOf" srcId="{54BC4A31-FFC9-42E4-BA77-EDD88ADF0281}" destId="{295F3667-D794-4970-84E0-DD8224B268EB}" srcOrd="2" destOrd="0" presId="urn:microsoft.com/office/officeart/2008/layout/NameandTitleOrganizationalChart"/>
    <dgm:cxn modelId="{272437B9-7350-4CF4-91D5-5AACCFD4E8B2}" type="presParOf" srcId="{B5D183D8-1159-4AED-8721-AF12AA11DBB8}" destId="{627BD95E-FD80-4B0B-9A0B-A651199FF8D4}" srcOrd="1" destOrd="0" presId="urn:microsoft.com/office/officeart/2008/layout/NameandTitleOrganizationalChart"/>
    <dgm:cxn modelId="{2586E27B-CA56-4F12-AD18-6E5FE0AD72EC}" type="presParOf" srcId="{B5D183D8-1159-4AED-8721-AF12AA11DBB8}" destId="{F2E4E176-4E92-4D5A-B780-5876F0A093EB}" srcOrd="2" destOrd="0" presId="urn:microsoft.com/office/officeart/2008/layout/NameandTitleOrganizationalChart"/>
    <dgm:cxn modelId="{7EB6921C-1FDB-4F96-B483-35F6DEC97670}" type="presParOf" srcId="{500C5261-8626-4558-8AC4-1D3298207811}" destId="{3FBFEA47-82DF-49EE-826F-88041CC764AA}" srcOrd="4" destOrd="0" presId="urn:microsoft.com/office/officeart/2008/layout/NameandTitleOrganizationalChart"/>
    <dgm:cxn modelId="{F619C83B-6285-4851-9C34-9189A5CD7306}" type="presParOf" srcId="{500C5261-8626-4558-8AC4-1D3298207811}" destId="{211F61A9-A20E-4D4D-9C79-66B0E12E8856}" srcOrd="5" destOrd="0" presId="urn:microsoft.com/office/officeart/2008/layout/NameandTitleOrganizationalChart"/>
    <dgm:cxn modelId="{A6602888-477F-40F8-A0BA-FF3F1C1AD260}" type="presParOf" srcId="{211F61A9-A20E-4D4D-9C79-66B0E12E8856}" destId="{F896C109-1837-4CBB-938B-1609079EBD46}" srcOrd="0" destOrd="0" presId="urn:microsoft.com/office/officeart/2008/layout/NameandTitleOrganizationalChart"/>
    <dgm:cxn modelId="{7DF2A172-C7EF-406D-8212-888FC98205FD}" type="presParOf" srcId="{F896C109-1837-4CBB-938B-1609079EBD46}" destId="{08770E7F-944D-426C-B4A3-D2D5EA1AD322}" srcOrd="0" destOrd="0" presId="urn:microsoft.com/office/officeart/2008/layout/NameandTitleOrganizationalChart"/>
    <dgm:cxn modelId="{B13EC67A-CD8A-4D32-BC46-9FF21455C5CE}" type="presParOf" srcId="{F896C109-1837-4CBB-938B-1609079EBD46}" destId="{2B7B12D5-3012-4487-9779-0786F95B3FC2}" srcOrd="1" destOrd="0" presId="urn:microsoft.com/office/officeart/2008/layout/NameandTitleOrganizationalChart"/>
    <dgm:cxn modelId="{7B5425B9-2A9E-4676-B797-62D3890BA520}" type="presParOf" srcId="{F896C109-1837-4CBB-938B-1609079EBD46}" destId="{9A417432-0430-4559-813D-EC3B973D38C1}" srcOrd="2" destOrd="0" presId="urn:microsoft.com/office/officeart/2008/layout/NameandTitleOrganizationalChart"/>
    <dgm:cxn modelId="{B7733490-2AF1-4B8C-A86C-B6D92B024DCF}" type="presParOf" srcId="{211F61A9-A20E-4D4D-9C79-66B0E12E8856}" destId="{3A123029-4968-433B-88C4-B26F3551A580}" srcOrd="1" destOrd="0" presId="urn:microsoft.com/office/officeart/2008/layout/NameandTitleOrganizationalChart"/>
    <dgm:cxn modelId="{58464386-D24D-4382-B82A-4B6B448CED82}" type="presParOf" srcId="{211F61A9-A20E-4D4D-9C79-66B0E12E8856}" destId="{D8460326-8519-4573-866D-BC547AC716D3}" srcOrd="2" destOrd="0" presId="urn:microsoft.com/office/officeart/2008/layout/NameandTitleOrganizationalChart"/>
    <dgm:cxn modelId="{61B916D0-4B71-438F-9669-10599D92789A}" type="presParOf" srcId="{500C5261-8626-4558-8AC4-1D3298207811}" destId="{0224FEF1-57B8-418B-8ACF-E9593821B96F}" srcOrd="6" destOrd="0" presId="urn:microsoft.com/office/officeart/2008/layout/NameandTitleOrganizationalChart"/>
    <dgm:cxn modelId="{89BDB3FF-4BBD-4078-951F-93DC8E8C466B}" type="presParOf" srcId="{500C5261-8626-4558-8AC4-1D3298207811}" destId="{38F44331-D87E-4E59-9859-1E8EE93FD845}" srcOrd="7" destOrd="0" presId="urn:microsoft.com/office/officeart/2008/layout/NameandTitleOrganizationalChart"/>
    <dgm:cxn modelId="{1C6122E3-2C5D-49FD-9882-C08DAC4AC46E}" type="presParOf" srcId="{38F44331-D87E-4E59-9859-1E8EE93FD845}" destId="{F787ED67-4C0D-4D20-8EC6-8B8DB46CDEC1}" srcOrd="0" destOrd="0" presId="urn:microsoft.com/office/officeart/2008/layout/NameandTitleOrganizationalChart"/>
    <dgm:cxn modelId="{B9B5C5EC-3BCA-488D-91D7-0F98A2769E02}" type="presParOf" srcId="{F787ED67-4C0D-4D20-8EC6-8B8DB46CDEC1}" destId="{32777191-1867-45B9-84E1-6A1950A015C2}" srcOrd="0" destOrd="0" presId="urn:microsoft.com/office/officeart/2008/layout/NameandTitleOrganizationalChart"/>
    <dgm:cxn modelId="{6332C103-3DBD-47E6-9750-E9FBF6DD6BE5}" type="presParOf" srcId="{F787ED67-4C0D-4D20-8EC6-8B8DB46CDEC1}" destId="{EDEE3222-9368-4D37-B578-87F33E59EC9D}" srcOrd="1" destOrd="0" presId="urn:microsoft.com/office/officeart/2008/layout/NameandTitleOrganizationalChart"/>
    <dgm:cxn modelId="{FE3F3474-A033-41FE-A3EC-D7ECA60D4678}" type="presParOf" srcId="{F787ED67-4C0D-4D20-8EC6-8B8DB46CDEC1}" destId="{7F685ABA-F915-44AB-9EF8-0E42F8CBEB7A}" srcOrd="2" destOrd="0" presId="urn:microsoft.com/office/officeart/2008/layout/NameandTitleOrganizationalChart"/>
    <dgm:cxn modelId="{AEF30026-C1D2-4F7C-AFED-5F98FA68F9BA}" type="presParOf" srcId="{38F44331-D87E-4E59-9859-1E8EE93FD845}" destId="{FFFA0ABC-F4A8-4E34-9D65-EE9CDB3B94E5}" srcOrd="1" destOrd="0" presId="urn:microsoft.com/office/officeart/2008/layout/NameandTitleOrganizationalChart"/>
    <dgm:cxn modelId="{E341C4DB-6ECF-4A2F-809D-FACEC7E11A7F}" type="presParOf" srcId="{38F44331-D87E-4E59-9859-1E8EE93FD845}" destId="{4F208AF6-9AC1-4D88-868B-1362AC0DDD3F}" srcOrd="2" destOrd="0" presId="urn:microsoft.com/office/officeart/2008/layout/NameandTitleOrganizationalChart"/>
    <dgm:cxn modelId="{82B2B844-D698-49B2-BC40-F71E2AE9C6BD}" type="presParOf" srcId="{500C5261-8626-4558-8AC4-1D3298207811}" destId="{7EA75135-D3BC-41EB-8BD0-C7589BB3CD61}" srcOrd="8" destOrd="0" presId="urn:microsoft.com/office/officeart/2008/layout/NameandTitleOrganizationalChart"/>
    <dgm:cxn modelId="{DF1B25B4-EF27-4CE1-8D4B-A820ADBABACA}" type="presParOf" srcId="{500C5261-8626-4558-8AC4-1D3298207811}" destId="{11A9BEB9-8CF0-4EDF-9DC9-2F66D8D08091}" srcOrd="9" destOrd="0" presId="urn:microsoft.com/office/officeart/2008/layout/NameandTitleOrganizationalChart"/>
    <dgm:cxn modelId="{20690F56-B659-464F-95FC-48835B6E03FF}" type="presParOf" srcId="{11A9BEB9-8CF0-4EDF-9DC9-2F66D8D08091}" destId="{00844ABC-D595-4363-8A6C-6ACDAC45F699}" srcOrd="0" destOrd="0" presId="urn:microsoft.com/office/officeart/2008/layout/NameandTitleOrganizationalChart"/>
    <dgm:cxn modelId="{285F6F34-2B4B-45AF-A547-3F071B70C200}" type="presParOf" srcId="{00844ABC-D595-4363-8A6C-6ACDAC45F699}" destId="{91FB49F1-3C84-4ED8-A668-6BAD9276C64F}" srcOrd="0" destOrd="0" presId="urn:microsoft.com/office/officeart/2008/layout/NameandTitleOrganizationalChart"/>
    <dgm:cxn modelId="{2D65544A-2A95-4D6B-8845-95F100DF51AE}" type="presParOf" srcId="{00844ABC-D595-4363-8A6C-6ACDAC45F699}" destId="{B5ADA985-3C7A-431A-9D3B-B4F6DC05803C}" srcOrd="1" destOrd="0" presId="urn:microsoft.com/office/officeart/2008/layout/NameandTitleOrganizationalChart"/>
    <dgm:cxn modelId="{BE9DD4B3-2BC7-45EA-BFC1-43AF0AFD9B91}" type="presParOf" srcId="{00844ABC-D595-4363-8A6C-6ACDAC45F699}" destId="{5E51F99F-8B45-408D-90EF-2F51CE10B704}" srcOrd="2" destOrd="0" presId="urn:microsoft.com/office/officeart/2008/layout/NameandTitleOrganizationalChart"/>
    <dgm:cxn modelId="{3B5D0E48-F338-474A-A322-D55DBD6EAD6D}" type="presParOf" srcId="{11A9BEB9-8CF0-4EDF-9DC9-2F66D8D08091}" destId="{CEAAB0A7-2BFC-46A4-9BB3-21709CB80CE8}" srcOrd="1" destOrd="0" presId="urn:microsoft.com/office/officeart/2008/layout/NameandTitleOrganizationalChart"/>
    <dgm:cxn modelId="{A8035D40-6F1C-498A-ABD5-79915A437AD1}" type="presParOf" srcId="{11A9BEB9-8CF0-4EDF-9DC9-2F66D8D08091}" destId="{59219D3F-5C5C-464C-BF3B-BBC1ED9B8C67}" srcOrd="2" destOrd="0" presId="urn:microsoft.com/office/officeart/2008/layout/NameandTitleOrganizationalChart"/>
    <dgm:cxn modelId="{BDB3F2D2-4970-4A86-B988-D71A64A85D15}" type="presParOf" srcId="{15B7036B-9257-460F-9696-3506C5990E4F}" destId="{6EDE1AB1-1792-4F00-B849-57AAD7C56FF6}" srcOrd="2" destOrd="0" presId="urn:microsoft.com/office/officeart/2008/layout/NameandTitleOrganizationalChart"/>
    <dgm:cxn modelId="{38D62C2C-F6AF-4CD1-9F7A-193AB6AB0EF0}" type="presParOf" srcId="{6EDE1AB1-1792-4F00-B849-57AAD7C56FF6}" destId="{93231BBC-827F-4622-9CC4-2C32810649D0}" srcOrd="0" destOrd="0" presId="urn:microsoft.com/office/officeart/2008/layout/NameandTitleOrganizationalChart"/>
    <dgm:cxn modelId="{6985E764-7036-4234-BBDE-5D05ECF13DFE}" type="presParOf" srcId="{6EDE1AB1-1792-4F00-B849-57AAD7C56FF6}" destId="{03FA8CF8-129E-45D6-AC66-AE1CE5236C5F}" srcOrd="1" destOrd="0" presId="urn:microsoft.com/office/officeart/2008/layout/NameandTitleOrganizationalChart"/>
    <dgm:cxn modelId="{C01CA3E1-3D70-4E18-93FE-6F1D356AB335}" type="presParOf" srcId="{03FA8CF8-129E-45D6-AC66-AE1CE5236C5F}" destId="{D2549127-632A-469B-AE05-E4BC803D232C}" srcOrd="0" destOrd="0" presId="urn:microsoft.com/office/officeart/2008/layout/NameandTitleOrganizationalChart"/>
    <dgm:cxn modelId="{BFF752D1-1EB7-4AE0-9142-99257B101C6D}" type="presParOf" srcId="{D2549127-632A-469B-AE05-E4BC803D232C}" destId="{15FD8B27-91FD-43EE-B935-93BC422577FE}" srcOrd="0" destOrd="0" presId="urn:microsoft.com/office/officeart/2008/layout/NameandTitleOrganizationalChart"/>
    <dgm:cxn modelId="{5F413053-8714-49A4-8B54-F3D138F0022D}" type="presParOf" srcId="{D2549127-632A-469B-AE05-E4BC803D232C}" destId="{6FD709F1-4720-445F-ACC8-1DF27CF6F9D7}" srcOrd="1" destOrd="0" presId="urn:microsoft.com/office/officeart/2008/layout/NameandTitleOrganizationalChart"/>
    <dgm:cxn modelId="{6367D3B1-5604-4F7C-8448-54F9EC7A7476}" type="presParOf" srcId="{D2549127-632A-469B-AE05-E4BC803D232C}" destId="{9DD21043-D9D6-41D2-8145-F97D1E4E4AB2}" srcOrd="2" destOrd="0" presId="urn:microsoft.com/office/officeart/2008/layout/NameandTitleOrganizationalChart"/>
    <dgm:cxn modelId="{CC90B15F-8AEA-4319-865A-2DB19C49FD17}" type="presParOf" srcId="{03FA8CF8-129E-45D6-AC66-AE1CE5236C5F}" destId="{D593FCCD-0876-4375-93F2-C1103B32542C}" srcOrd="1" destOrd="0" presId="urn:microsoft.com/office/officeart/2008/layout/NameandTitleOrganizationalChart"/>
    <dgm:cxn modelId="{992E6805-B8A9-41F1-86C7-B801B8C8EBF5}" type="presParOf" srcId="{03FA8CF8-129E-45D6-AC66-AE1CE5236C5F}" destId="{5DE03CDD-4106-4A6C-B074-9DCD9444BB77}"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A79C8B-EDFB-4BD1-A50C-E05E0DFE0A32}" type="doc">
      <dgm:prSet loTypeId="urn:microsoft.com/office/officeart/2008/layout/NameandTitleOrganizationalChart" loCatId="hierarchy" qsTypeId="urn:microsoft.com/office/officeart/2005/8/quickstyle/simple1" qsCatId="simple" csTypeId="urn:microsoft.com/office/officeart/2005/8/colors/accent1_2" csCatId="accent1" phldr="1"/>
      <dgm:spPr/>
      <dgm:t>
        <a:bodyPr/>
        <a:lstStyle/>
        <a:p>
          <a:endParaRPr lang="fr-FR"/>
        </a:p>
      </dgm:t>
    </dgm:pt>
    <dgm:pt modelId="{1C3B3A8E-C1F7-4993-8EE3-7103157A4C92}">
      <dgm:prSet phldrT="[Texte]"/>
      <dgm:spPr/>
      <dgm:t>
        <a:bodyPr/>
        <a:lstStyle/>
        <a:p>
          <a:r>
            <a:rPr lang="ar-DZ" dirty="0" smtClean="0"/>
            <a:t>أنواع الرسائل الادارية</a:t>
          </a:r>
          <a:endParaRPr lang="fr-FR" dirty="0"/>
        </a:p>
      </dgm:t>
    </dgm:pt>
    <dgm:pt modelId="{0A8229B7-A52D-49A6-B7A0-72286E15DE9B}" type="parTrans" cxnId="{2C259D37-1A34-4D17-BA8B-E81640443E8A}">
      <dgm:prSet/>
      <dgm:spPr/>
      <dgm:t>
        <a:bodyPr/>
        <a:lstStyle/>
        <a:p>
          <a:endParaRPr lang="fr-FR"/>
        </a:p>
      </dgm:t>
    </dgm:pt>
    <dgm:pt modelId="{CBCD5E7A-AD09-4CF9-A0EC-31B6D18E8859}" type="sibTrans" cxnId="{2C259D37-1A34-4D17-BA8B-E81640443E8A}">
      <dgm:prSet/>
      <dgm:spPr/>
      <dgm:t>
        <a:bodyPr/>
        <a:lstStyle/>
        <a:p>
          <a:endParaRPr lang="fr-FR"/>
        </a:p>
      </dgm:t>
    </dgm:pt>
    <dgm:pt modelId="{680B7E54-9BBF-4D0D-B30B-530810560368}" type="asst">
      <dgm:prSet phldrT="[Texte]"/>
      <dgm:spPr/>
      <dgm:t>
        <a:bodyPr/>
        <a:lstStyle/>
        <a:p>
          <a:r>
            <a:rPr lang="ar-DZ" b="1" dirty="0" smtClean="0"/>
            <a:t>وثائق إدارية غير الرسالة</a:t>
          </a:r>
          <a:endParaRPr lang="fr-FR" dirty="0"/>
        </a:p>
      </dgm:t>
    </dgm:pt>
    <dgm:pt modelId="{A0C8C24A-E36F-47F8-93EC-D1668EEE71CD}" type="parTrans" cxnId="{435F5B9F-ADBC-4511-AB26-1D6486F39393}">
      <dgm:prSet/>
      <dgm:spPr/>
      <dgm:t>
        <a:bodyPr/>
        <a:lstStyle/>
        <a:p>
          <a:endParaRPr lang="fr-FR"/>
        </a:p>
      </dgm:t>
    </dgm:pt>
    <dgm:pt modelId="{9FC65CD4-18DC-43C5-B7F2-5052ECA5D4AB}" type="sibTrans" cxnId="{435F5B9F-ADBC-4511-AB26-1D6486F39393}">
      <dgm:prSet/>
      <dgm:spPr/>
      <dgm:t>
        <a:bodyPr/>
        <a:lstStyle/>
        <a:p>
          <a:endParaRPr lang="fr-FR"/>
        </a:p>
      </dgm:t>
    </dgm:pt>
    <dgm:pt modelId="{DB5A3AEA-8CC4-4493-B285-45F6731DEF70}">
      <dgm:prSet phldrT="[Texte]"/>
      <dgm:spPr/>
      <dgm:t>
        <a:bodyPr/>
        <a:lstStyle/>
        <a:p>
          <a:r>
            <a:rPr lang="ar-DZ" dirty="0" smtClean="0"/>
            <a:t>التعليمة </a:t>
          </a:r>
          <a:endParaRPr lang="fr-FR" dirty="0"/>
        </a:p>
      </dgm:t>
    </dgm:pt>
    <dgm:pt modelId="{67DD5D18-831C-4D87-ABFD-5E1249C966E3}" type="parTrans" cxnId="{D84D0AA1-2217-45CB-8BD3-015C619258D8}">
      <dgm:prSet/>
      <dgm:spPr/>
      <dgm:t>
        <a:bodyPr/>
        <a:lstStyle/>
        <a:p>
          <a:endParaRPr lang="fr-FR"/>
        </a:p>
      </dgm:t>
    </dgm:pt>
    <dgm:pt modelId="{21856C17-4A3B-4EF6-9751-CBC2F2759E48}" type="sibTrans" cxnId="{D84D0AA1-2217-45CB-8BD3-015C619258D8}">
      <dgm:prSet/>
      <dgm:spPr/>
      <dgm:t>
        <a:bodyPr/>
        <a:lstStyle/>
        <a:p>
          <a:endParaRPr lang="fr-FR"/>
        </a:p>
      </dgm:t>
    </dgm:pt>
    <dgm:pt modelId="{B0A57874-2AE6-424F-87CF-838330758168}">
      <dgm:prSet phldrT="[Texte]"/>
      <dgm:spPr/>
      <dgm:t>
        <a:bodyPr/>
        <a:lstStyle/>
        <a:p>
          <a:r>
            <a:rPr lang="ar-DZ" dirty="0" smtClean="0"/>
            <a:t>المنشور</a:t>
          </a:r>
          <a:endParaRPr lang="fr-FR" dirty="0"/>
        </a:p>
      </dgm:t>
    </dgm:pt>
    <dgm:pt modelId="{02D4CEE6-5085-435D-A7C6-AB76554109FC}" type="parTrans" cxnId="{49B8892D-4946-4D2A-A7C3-D259DCBA2DCC}">
      <dgm:prSet/>
      <dgm:spPr/>
      <dgm:t>
        <a:bodyPr/>
        <a:lstStyle/>
        <a:p>
          <a:endParaRPr lang="fr-FR"/>
        </a:p>
      </dgm:t>
    </dgm:pt>
    <dgm:pt modelId="{F767E2DC-A32C-43F7-A2EA-B7122E4814C7}" type="sibTrans" cxnId="{49B8892D-4946-4D2A-A7C3-D259DCBA2DCC}">
      <dgm:prSet/>
      <dgm:spPr/>
      <dgm:t>
        <a:bodyPr/>
        <a:lstStyle/>
        <a:p>
          <a:endParaRPr lang="fr-FR"/>
        </a:p>
      </dgm:t>
    </dgm:pt>
    <dgm:pt modelId="{A5FE6DA9-17F8-4A30-83DC-766A361981F9}">
      <dgm:prSet phldrT="[Texte]"/>
      <dgm:spPr/>
      <dgm:t>
        <a:bodyPr/>
        <a:lstStyle/>
        <a:p>
          <a:r>
            <a:rPr lang="ar-DZ" dirty="0" smtClean="0"/>
            <a:t>المذكرة</a:t>
          </a:r>
          <a:endParaRPr lang="fr-FR" dirty="0"/>
        </a:p>
      </dgm:t>
    </dgm:pt>
    <dgm:pt modelId="{D65547C4-7E3D-479C-BDE6-21D2A61D1325}" type="parTrans" cxnId="{E144114F-267A-45A4-A3DE-B77BED97ED47}">
      <dgm:prSet/>
      <dgm:spPr/>
      <dgm:t>
        <a:bodyPr/>
        <a:lstStyle/>
        <a:p>
          <a:endParaRPr lang="fr-FR"/>
        </a:p>
      </dgm:t>
    </dgm:pt>
    <dgm:pt modelId="{7E0D9F95-CF91-4E0C-A0E7-EB0C621AE1B3}" type="sibTrans" cxnId="{E144114F-267A-45A4-A3DE-B77BED97ED47}">
      <dgm:prSet/>
      <dgm:spPr/>
      <dgm:t>
        <a:bodyPr/>
        <a:lstStyle/>
        <a:p>
          <a:endParaRPr lang="fr-FR"/>
        </a:p>
      </dgm:t>
    </dgm:pt>
    <dgm:pt modelId="{365A28C1-82F5-4E52-A49F-FC78F44433B8}">
      <dgm:prSet/>
      <dgm:spPr/>
      <dgm:t>
        <a:bodyPr/>
        <a:lstStyle/>
        <a:p>
          <a:r>
            <a:rPr lang="ar-DZ" dirty="0" smtClean="0"/>
            <a:t>الاعلان</a:t>
          </a:r>
          <a:endParaRPr lang="fr-FR" dirty="0"/>
        </a:p>
      </dgm:t>
    </dgm:pt>
    <dgm:pt modelId="{77B97852-BE9B-48E0-B11F-A26BACC70E2F}" type="parTrans" cxnId="{C2A712E5-4C91-41E3-9E24-61A86EF058D8}">
      <dgm:prSet/>
      <dgm:spPr/>
      <dgm:t>
        <a:bodyPr/>
        <a:lstStyle/>
        <a:p>
          <a:endParaRPr lang="fr-FR"/>
        </a:p>
      </dgm:t>
    </dgm:pt>
    <dgm:pt modelId="{A736A0DD-73E7-454B-97B3-CAC9AE006959}" type="sibTrans" cxnId="{C2A712E5-4C91-41E3-9E24-61A86EF058D8}">
      <dgm:prSet/>
      <dgm:spPr/>
      <dgm:t>
        <a:bodyPr/>
        <a:lstStyle/>
        <a:p>
          <a:endParaRPr lang="fr-FR"/>
        </a:p>
      </dgm:t>
    </dgm:pt>
    <dgm:pt modelId="{BA5A4DB3-B314-4070-8CE8-C21CCD7B61F2}" type="pres">
      <dgm:prSet presAssocID="{85A79C8B-EDFB-4BD1-A50C-E05E0DFE0A32}" presName="hierChild1" presStyleCnt="0">
        <dgm:presLayoutVars>
          <dgm:orgChart val="1"/>
          <dgm:chPref val="1"/>
          <dgm:dir/>
          <dgm:animOne val="branch"/>
          <dgm:animLvl val="lvl"/>
          <dgm:resizeHandles/>
        </dgm:presLayoutVars>
      </dgm:prSet>
      <dgm:spPr/>
      <dgm:t>
        <a:bodyPr/>
        <a:lstStyle/>
        <a:p>
          <a:endParaRPr lang="fr-FR"/>
        </a:p>
      </dgm:t>
    </dgm:pt>
    <dgm:pt modelId="{15B7036B-9257-460F-9696-3506C5990E4F}" type="pres">
      <dgm:prSet presAssocID="{1C3B3A8E-C1F7-4993-8EE3-7103157A4C92}" presName="hierRoot1" presStyleCnt="0">
        <dgm:presLayoutVars>
          <dgm:hierBranch val="init"/>
        </dgm:presLayoutVars>
      </dgm:prSet>
      <dgm:spPr/>
    </dgm:pt>
    <dgm:pt modelId="{0EE11965-8567-4244-8B25-873BCA00CBA6}" type="pres">
      <dgm:prSet presAssocID="{1C3B3A8E-C1F7-4993-8EE3-7103157A4C92}" presName="rootComposite1" presStyleCnt="0"/>
      <dgm:spPr/>
    </dgm:pt>
    <dgm:pt modelId="{85FABBB1-769F-4EE3-A9E6-695C000EB93D}" type="pres">
      <dgm:prSet presAssocID="{1C3B3A8E-C1F7-4993-8EE3-7103157A4C92}" presName="rootText1" presStyleLbl="node0" presStyleIdx="0" presStyleCnt="1">
        <dgm:presLayoutVars>
          <dgm:chMax/>
          <dgm:chPref val="3"/>
        </dgm:presLayoutVars>
      </dgm:prSet>
      <dgm:spPr/>
      <dgm:t>
        <a:bodyPr/>
        <a:lstStyle/>
        <a:p>
          <a:endParaRPr lang="fr-FR"/>
        </a:p>
      </dgm:t>
    </dgm:pt>
    <dgm:pt modelId="{546C9537-CDD0-4DFF-A5EB-E62EE4778AFF}" type="pres">
      <dgm:prSet presAssocID="{1C3B3A8E-C1F7-4993-8EE3-7103157A4C92}" presName="titleText1" presStyleLbl="fgAcc0" presStyleIdx="0" presStyleCnt="1">
        <dgm:presLayoutVars>
          <dgm:chMax val="0"/>
          <dgm:chPref val="0"/>
        </dgm:presLayoutVars>
      </dgm:prSet>
      <dgm:spPr/>
      <dgm:t>
        <a:bodyPr/>
        <a:lstStyle/>
        <a:p>
          <a:endParaRPr lang="fr-FR"/>
        </a:p>
      </dgm:t>
    </dgm:pt>
    <dgm:pt modelId="{54190C1D-698A-4B4B-9B73-E563A0638DF5}" type="pres">
      <dgm:prSet presAssocID="{1C3B3A8E-C1F7-4993-8EE3-7103157A4C92}" presName="rootConnector1" presStyleLbl="node1" presStyleIdx="0" presStyleCnt="4"/>
      <dgm:spPr/>
      <dgm:t>
        <a:bodyPr/>
        <a:lstStyle/>
        <a:p>
          <a:endParaRPr lang="fr-FR"/>
        </a:p>
      </dgm:t>
    </dgm:pt>
    <dgm:pt modelId="{500C5261-8626-4558-8AC4-1D3298207811}" type="pres">
      <dgm:prSet presAssocID="{1C3B3A8E-C1F7-4993-8EE3-7103157A4C92}" presName="hierChild2" presStyleCnt="0"/>
      <dgm:spPr/>
    </dgm:pt>
    <dgm:pt modelId="{95E02CB1-42EB-40F0-9364-B7F50588F6AB}" type="pres">
      <dgm:prSet presAssocID="{77B97852-BE9B-48E0-B11F-A26BACC70E2F}" presName="Name37" presStyleLbl="parChTrans1D2" presStyleIdx="0" presStyleCnt="5"/>
      <dgm:spPr/>
      <dgm:t>
        <a:bodyPr/>
        <a:lstStyle/>
        <a:p>
          <a:endParaRPr lang="fr-FR"/>
        </a:p>
      </dgm:t>
    </dgm:pt>
    <dgm:pt modelId="{7A46E93A-3E79-4E2A-9B87-E736DCBDB324}" type="pres">
      <dgm:prSet presAssocID="{365A28C1-82F5-4E52-A49F-FC78F44433B8}" presName="hierRoot2" presStyleCnt="0">
        <dgm:presLayoutVars>
          <dgm:hierBranch val="init"/>
        </dgm:presLayoutVars>
      </dgm:prSet>
      <dgm:spPr/>
    </dgm:pt>
    <dgm:pt modelId="{9722DF3F-49FA-4008-8777-3B1BFC06E1C5}" type="pres">
      <dgm:prSet presAssocID="{365A28C1-82F5-4E52-A49F-FC78F44433B8}" presName="rootComposite" presStyleCnt="0"/>
      <dgm:spPr/>
    </dgm:pt>
    <dgm:pt modelId="{3C2CC0C7-D13D-47BA-AFFA-19AB99764C49}" type="pres">
      <dgm:prSet presAssocID="{365A28C1-82F5-4E52-A49F-FC78F44433B8}" presName="rootText" presStyleLbl="node1" presStyleIdx="0" presStyleCnt="4">
        <dgm:presLayoutVars>
          <dgm:chMax/>
          <dgm:chPref val="3"/>
        </dgm:presLayoutVars>
      </dgm:prSet>
      <dgm:spPr/>
      <dgm:t>
        <a:bodyPr/>
        <a:lstStyle/>
        <a:p>
          <a:endParaRPr lang="fr-FR"/>
        </a:p>
      </dgm:t>
    </dgm:pt>
    <dgm:pt modelId="{460F8BAA-1341-409D-B9AE-46AF2CE627A9}" type="pres">
      <dgm:prSet presAssocID="{365A28C1-82F5-4E52-A49F-FC78F44433B8}" presName="titleText2" presStyleLbl="fgAcc1" presStyleIdx="0" presStyleCnt="4">
        <dgm:presLayoutVars>
          <dgm:chMax val="0"/>
          <dgm:chPref val="0"/>
        </dgm:presLayoutVars>
      </dgm:prSet>
      <dgm:spPr/>
      <dgm:t>
        <a:bodyPr/>
        <a:lstStyle/>
        <a:p>
          <a:endParaRPr lang="fr-FR"/>
        </a:p>
      </dgm:t>
    </dgm:pt>
    <dgm:pt modelId="{44512AB8-192C-40B9-9780-2E258A7A765D}" type="pres">
      <dgm:prSet presAssocID="{365A28C1-82F5-4E52-A49F-FC78F44433B8}" presName="rootConnector" presStyleLbl="node2" presStyleIdx="0" presStyleCnt="0"/>
      <dgm:spPr/>
      <dgm:t>
        <a:bodyPr/>
        <a:lstStyle/>
        <a:p>
          <a:endParaRPr lang="fr-FR"/>
        </a:p>
      </dgm:t>
    </dgm:pt>
    <dgm:pt modelId="{234DF60D-23A3-4427-B031-5189B75EB69E}" type="pres">
      <dgm:prSet presAssocID="{365A28C1-82F5-4E52-A49F-FC78F44433B8}" presName="hierChild4" presStyleCnt="0"/>
      <dgm:spPr/>
    </dgm:pt>
    <dgm:pt modelId="{20DEF9B8-CE04-4506-A79B-3AC5F7E4870E}" type="pres">
      <dgm:prSet presAssocID="{365A28C1-82F5-4E52-A49F-FC78F44433B8}" presName="hierChild5" presStyleCnt="0"/>
      <dgm:spPr/>
    </dgm:pt>
    <dgm:pt modelId="{3FBFEA47-82DF-49EE-826F-88041CC764AA}" type="pres">
      <dgm:prSet presAssocID="{67DD5D18-831C-4D87-ABFD-5E1249C966E3}" presName="Name37" presStyleLbl="parChTrans1D2" presStyleIdx="1" presStyleCnt="5"/>
      <dgm:spPr/>
      <dgm:t>
        <a:bodyPr/>
        <a:lstStyle/>
        <a:p>
          <a:endParaRPr lang="fr-FR"/>
        </a:p>
      </dgm:t>
    </dgm:pt>
    <dgm:pt modelId="{211F61A9-A20E-4D4D-9C79-66B0E12E8856}" type="pres">
      <dgm:prSet presAssocID="{DB5A3AEA-8CC4-4493-B285-45F6731DEF70}" presName="hierRoot2" presStyleCnt="0">
        <dgm:presLayoutVars>
          <dgm:hierBranch val="init"/>
        </dgm:presLayoutVars>
      </dgm:prSet>
      <dgm:spPr/>
    </dgm:pt>
    <dgm:pt modelId="{F896C109-1837-4CBB-938B-1609079EBD46}" type="pres">
      <dgm:prSet presAssocID="{DB5A3AEA-8CC4-4493-B285-45F6731DEF70}" presName="rootComposite" presStyleCnt="0"/>
      <dgm:spPr/>
    </dgm:pt>
    <dgm:pt modelId="{08770E7F-944D-426C-B4A3-D2D5EA1AD322}" type="pres">
      <dgm:prSet presAssocID="{DB5A3AEA-8CC4-4493-B285-45F6731DEF70}" presName="rootText" presStyleLbl="node1" presStyleIdx="1" presStyleCnt="4">
        <dgm:presLayoutVars>
          <dgm:chMax/>
          <dgm:chPref val="3"/>
        </dgm:presLayoutVars>
      </dgm:prSet>
      <dgm:spPr/>
      <dgm:t>
        <a:bodyPr/>
        <a:lstStyle/>
        <a:p>
          <a:endParaRPr lang="fr-FR"/>
        </a:p>
      </dgm:t>
    </dgm:pt>
    <dgm:pt modelId="{2B7B12D5-3012-4487-9779-0786F95B3FC2}" type="pres">
      <dgm:prSet presAssocID="{DB5A3AEA-8CC4-4493-B285-45F6731DEF70}" presName="titleText2" presStyleLbl="fgAcc1" presStyleIdx="1" presStyleCnt="4">
        <dgm:presLayoutVars>
          <dgm:chMax val="0"/>
          <dgm:chPref val="0"/>
        </dgm:presLayoutVars>
      </dgm:prSet>
      <dgm:spPr/>
      <dgm:t>
        <a:bodyPr/>
        <a:lstStyle/>
        <a:p>
          <a:endParaRPr lang="fr-FR"/>
        </a:p>
      </dgm:t>
    </dgm:pt>
    <dgm:pt modelId="{9A417432-0430-4559-813D-EC3B973D38C1}" type="pres">
      <dgm:prSet presAssocID="{DB5A3AEA-8CC4-4493-B285-45F6731DEF70}" presName="rootConnector" presStyleLbl="node2" presStyleIdx="0" presStyleCnt="0"/>
      <dgm:spPr/>
      <dgm:t>
        <a:bodyPr/>
        <a:lstStyle/>
        <a:p>
          <a:endParaRPr lang="fr-FR"/>
        </a:p>
      </dgm:t>
    </dgm:pt>
    <dgm:pt modelId="{3A123029-4968-433B-88C4-B26F3551A580}" type="pres">
      <dgm:prSet presAssocID="{DB5A3AEA-8CC4-4493-B285-45F6731DEF70}" presName="hierChild4" presStyleCnt="0"/>
      <dgm:spPr/>
    </dgm:pt>
    <dgm:pt modelId="{D8460326-8519-4573-866D-BC547AC716D3}" type="pres">
      <dgm:prSet presAssocID="{DB5A3AEA-8CC4-4493-B285-45F6731DEF70}" presName="hierChild5" presStyleCnt="0"/>
      <dgm:spPr/>
    </dgm:pt>
    <dgm:pt modelId="{0224FEF1-57B8-418B-8ACF-E9593821B96F}" type="pres">
      <dgm:prSet presAssocID="{02D4CEE6-5085-435D-A7C6-AB76554109FC}" presName="Name37" presStyleLbl="parChTrans1D2" presStyleIdx="2" presStyleCnt="5"/>
      <dgm:spPr/>
      <dgm:t>
        <a:bodyPr/>
        <a:lstStyle/>
        <a:p>
          <a:endParaRPr lang="fr-FR"/>
        </a:p>
      </dgm:t>
    </dgm:pt>
    <dgm:pt modelId="{38F44331-D87E-4E59-9859-1E8EE93FD845}" type="pres">
      <dgm:prSet presAssocID="{B0A57874-2AE6-424F-87CF-838330758168}" presName="hierRoot2" presStyleCnt="0">
        <dgm:presLayoutVars>
          <dgm:hierBranch val="init"/>
        </dgm:presLayoutVars>
      </dgm:prSet>
      <dgm:spPr/>
    </dgm:pt>
    <dgm:pt modelId="{F787ED67-4C0D-4D20-8EC6-8B8DB46CDEC1}" type="pres">
      <dgm:prSet presAssocID="{B0A57874-2AE6-424F-87CF-838330758168}" presName="rootComposite" presStyleCnt="0"/>
      <dgm:spPr/>
    </dgm:pt>
    <dgm:pt modelId="{32777191-1867-45B9-84E1-6A1950A015C2}" type="pres">
      <dgm:prSet presAssocID="{B0A57874-2AE6-424F-87CF-838330758168}" presName="rootText" presStyleLbl="node1" presStyleIdx="2" presStyleCnt="4">
        <dgm:presLayoutVars>
          <dgm:chMax/>
          <dgm:chPref val="3"/>
        </dgm:presLayoutVars>
      </dgm:prSet>
      <dgm:spPr/>
      <dgm:t>
        <a:bodyPr/>
        <a:lstStyle/>
        <a:p>
          <a:endParaRPr lang="fr-FR"/>
        </a:p>
      </dgm:t>
    </dgm:pt>
    <dgm:pt modelId="{EDEE3222-9368-4D37-B578-87F33E59EC9D}" type="pres">
      <dgm:prSet presAssocID="{B0A57874-2AE6-424F-87CF-838330758168}" presName="titleText2" presStyleLbl="fgAcc1" presStyleIdx="2" presStyleCnt="4">
        <dgm:presLayoutVars>
          <dgm:chMax val="0"/>
          <dgm:chPref val="0"/>
        </dgm:presLayoutVars>
      </dgm:prSet>
      <dgm:spPr/>
      <dgm:t>
        <a:bodyPr/>
        <a:lstStyle/>
        <a:p>
          <a:endParaRPr lang="fr-FR"/>
        </a:p>
      </dgm:t>
    </dgm:pt>
    <dgm:pt modelId="{7F685ABA-F915-44AB-9EF8-0E42F8CBEB7A}" type="pres">
      <dgm:prSet presAssocID="{B0A57874-2AE6-424F-87CF-838330758168}" presName="rootConnector" presStyleLbl="node2" presStyleIdx="0" presStyleCnt="0"/>
      <dgm:spPr/>
      <dgm:t>
        <a:bodyPr/>
        <a:lstStyle/>
        <a:p>
          <a:endParaRPr lang="fr-FR"/>
        </a:p>
      </dgm:t>
    </dgm:pt>
    <dgm:pt modelId="{FFFA0ABC-F4A8-4E34-9D65-EE9CDB3B94E5}" type="pres">
      <dgm:prSet presAssocID="{B0A57874-2AE6-424F-87CF-838330758168}" presName="hierChild4" presStyleCnt="0"/>
      <dgm:spPr/>
    </dgm:pt>
    <dgm:pt modelId="{4F208AF6-9AC1-4D88-868B-1362AC0DDD3F}" type="pres">
      <dgm:prSet presAssocID="{B0A57874-2AE6-424F-87CF-838330758168}" presName="hierChild5" presStyleCnt="0"/>
      <dgm:spPr/>
    </dgm:pt>
    <dgm:pt modelId="{7EA75135-D3BC-41EB-8BD0-C7589BB3CD61}" type="pres">
      <dgm:prSet presAssocID="{D65547C4-7E3D-479C-BDE6-21D2A61D1325}" presName="Name37" presStyleLbl="parChTrans1D2" presStyleIdx="3" presStyleCnt="5"/>
      <dgm:spPr/>
      <dgm:t>
        <a:bodyPr/>
        <a:lstStyle/>
        <a:p>
          <a:endParaRPr lang="fr-FR"/>
        </a:p>
      </dgm:t>
    </dgm:pt>
    <dgm:pt modelId="{11A9BEB9-8CF0-4EDF-9DC9-2F66D8D08091}" type="pres">
      <dgm:prSet presAssocID="{A5FE6DA9-17F8-4A30-83DC-766A361981F9}" presName="hierRoot2" presStyleCnt="0">
        <dgm:presLayoutVars>
          <dgm:hierBranch val="init"/>
        </dgm:presLayoutVars>
      </dgm:prSet>
      <dgm:spPr/>
    </dgm:pt>
    <dgm:pt modelId="{00844ABC-D595-4363-8A6C-6ACDAC45F699}" type="pres">
      <dgm:prSet presAssocID="{A5FE6DA9-17F8-4A30-83DC-766A361981F9}" presName="rootComposite" presStyleCnt="0"/>
      <dgm:spPr/>
    </dgm:pt>
    <dgm:pt modelId="{91FB49F1-3C84-4ED8-A668-6BAD9276C64F}" type="pres">
      <dgm:prSet presAssocID="{A5FE6DA9-17F8-4A30-83DC-766A361981F9}" presName="rootText" presStyleLbl="node1" presStyleIdx="3" presStyleCnt="4">
        <dgm:presLayoutVars>
          <dgm:chMax/>
          <dgm:chPref val="3"/>
        </dgm:presLayoutVars>
      </dgm:prSet>
      <dgm:spPr/>
      <dgm:t>
        <a:bodyPr/>
        <a:lstStyle/>
        <a:p>
          <a:endParaRPr lang="fr-FR"/>
        </a:p>
      </dgm:t>
    </dgm:pt>
    <dgm:pt modelId="{B5ADA985-3C7A-431A-9D3B-B4F6DC05803C}" type="pres">
      <dgm:prSet presAssocID="{A5FE6DA9-17F8-4A30-83DC-766A361981F9}" presName="titleText2" presStyleLbl="fgAcc1" presStyleIdx="3" presStyleCnt="4">
        <dgm:presLayoutVars>
          <dgm:chMax val="0"/>
          <dgm:chPref val="0"/>
        </dgm:presLayoutVars>
      </dgm:prSet>
      <dgm:spPr/>
      <dgm:t>
        <a:bodyPr/>
        <a:lstStyle/>
        <a:p>
          <a:endParaRPr lang="fr-FR"/>
        </a:p>
      </dgm:t>
    </dgm:pt>
    <dgm:pt modelId="{5E51F99F-8B45-408D-90EF-2F51CE10B704}" type="pres">
      <dgm:prSet presAssocID="{A5FE6DA9-17F8-4A30-83DC-766A361981F9}" presName="rootConnector" presStyleLbl="node2" presStyleIdx="0" presStyleCnt="0"/>
      <dgm:spPr/>
      <dgm:t>
        <a:bodyPr/>
        <a:lstStyle/>
        <a:p>
          <a:endParaRPr lang="fr-FR"/>
        </a:p>
      </dgm:t>
    </dgm:pt>
    <dgm:pt modelId="{CEAAB0A7-2BFC-46A4-9BB3-21709CB80CE8}" type="pres">
      <dgm:prSet presAssocID="{A5FE6DA9-17F8-4A30-83DC-766A361981F9}" presName="hierChild4" presStyleCnt="0"/>
      <dgm:spPr/>
    </dgm:pt>
    <dgm:pt modelId="{59219D3F-5C5C-464C-BF3B-BBC1ED9B8C67}" type="pres">
      <dgm:prSet presAssocID="{A5FE6DA9-17F8-4A30-83DC-766A361981F9}" presName="hierChild5" presStyleCnt="0"/>
      <dgm:spPr/>
    </dgm:pt>
    <dgm:pt modelId="{6EDE1AB1-1792-4F00-B849-57AAD7C56FF6}" type="pres">
      <dgm:prSet presAssocID="{1C3B3A8E-C1F7-4993-8EE3-7103157A4C92}" presName="hierChild3" presStyleCnt="0"/>
      <dgm:spPr/>
    </dgm:pt>
    <dgm:pt modelId="{93231BBC-827F-4622-9CC4-2C32810649D0}" type="pres">
      <dgm:prSet presAssocID="{A0C8C24A-E36F-47F8-93EC-D1668EEE71CD}" presName="Name96" presStyleLbl="parChTrans1D2" presStyleIdx="4" presStyleCnt="5"/>
      <dgm:spPr/>
      <dgm:t>
        <a:bodyPr/>
        <a:lstStyle/>
        <a:p>
          <a:endParaRPr lang="fr-FR"/>
        </a:p>
      </dgm:t>
    </dgm:pt>
    <dgm:pt modelId="{03FA8CF8-129E-45D6-AC66-AE1CE5236C5F}" type="pres">
      <dgm:prSet presAssocID="{680B7E54-9BBF-4D0D-B30B-530810560368}" presName="hierRoot3" presStyleCnt="0">
        <dgm:presLayoutVars>
          <dgm:hierBranch val="init"/>
        </dgm:presLayoutVars>
      </dgm:prSet>
      <dgm:spPr/>
    </dgm:pt>
    <dgm:pt modelId="{D2549127-632A-469B-AE05-E4BC803D232C}" type="pres">
      <dgm:prSet presAssocID="{680B7E54-9BBF-4D0D-B30B-530810560368}" presName="rootComposite3" presStyleCnt="0"/>
      <dgm:spPr/>
    </dgm:pt>
    <dgm:pt modelId="{15FD8B27-91FD-43EE-B935-93BC422577FE}" type="pres">
      <dgm:prSet presAssocID="{680B7E54-9BBF-4D0D-B30B-530810560368}" presName="rootText3" presStyleLbl="asst1" presStyleIdx="0" presStyleCnt="1" custScaleX="146753">
        <dgm:presLayoutVars>
          <dgm:chPref val="3"/>
        </dgm:presLayoutVars>
      </dgm:prSet>
      <dgm:spPr/>
      <dgm:t>
        <a:bodyPr/>
        <a:lstStyle/>
        <a:p>
          <a:endParaRPr lang="fr-FR"/>
        </a:p>
      </dgm:t>
    </dgm:pt>
    <dgm:pt modelId="{6FD709F1-4720-445F-ACC8-1DF27CF6F9D7}" type="pres">
      <dgm:prSet presAssocID="{680B7E54-9BBF-4D0D-B30B-530810560368}" presName="titleText3" presStyleLbl="fgAcc2" presStyleIdx="0" presStyleCnt="1">
        <dgm:presLayoutVars>
          <dgm:chMax val="0"/>
          <dgm:chPref val="0"/>
        </dgm:presLayoutVars>
      </dgm:prSet>
      <dgm:spPr/>
      <dgm:t>
        <a:bodyPr/>
        <a:lstStyle/>
        <a:p>
          <a:endParaRPr lang="fr-FR"/>
        </a:p>
      </dgm:t>
    </dgm:pt>
    <dgm:pt modelId="{9DD21043-D9D6-41D2-8145-F97D1E4E4AB2}" type="pres">
      <dgm:prSet presAssocID="{680B7E54-9BBF-4D0D-B30B-530810560368}" presName="rootConnector3" presStyleLbl="asst1" presStyleIdx="0" presStyleCnt="1"/>
      <dgm:spPr/>
      <dgm:t>
        <a:bodyPr/>
        <a:lstStyle/>
        <a:p>
          <a:endParaRPr lang="fr-FR"/>
        </a:p>
      </dgm:t>
    </dgm:pt>
    <dgm:pt modelId="{D593FCCD-0876-4375-93F2-C1103B32542C}" type="pres">
      <dgm:prSet presAssocID="{680B7E54-9BBF-4D0D-B30B-530810560368}" presName="hierChild6" presStyleCnt="0"/>
      <dgm:spPr/>
    </dgm:pt>
    <dgm:pt modelId="{5DE03CDD-4106-4A6C-B074-9DCD9444BB77}" type="pres">
      <dgm:prSet presAssocID="{680B7E54-9BBF-4D0D-B30B-530810560368}" presName="hierChild7" presStyleCnt="0"/>
      <dgm:spPr/>
    </dgm:pt>
  </dgm:ptLst>
  <dgm:cxnLst>
    <dgm:cxn modelId="{1F7EBE6B-A342-462F-98E9-4D1DC3227837}" type="presOf" srcId="{77B97852-BE9B-48E0-B11F-A26BACC70E2F}" destId="{95E02CB1-42EB-40F0-9364-B7F50588F6AB}" srcOrd="0" destOrd="0" presId="urn:microsoft.com/office/officeart/2008/layout/NameandTitleOrganizationalChart"/>
    <dgm:cxn modelId="{B0F268D3-863B-43DD-95C9-182822BDFD21}" type="presOf" srcId="{A5FE6DA9-17F8-4A30-83DC-766A361981F9}" destId="{5E51F99F-8B45-408D-90EF-2F51CE10B704}" srcOrd="1" destOrd="0" presId="urn:microsoft.com/office/officeart/2008/layout/NameandTitleOrganizationalChart"/>
    <dgm:cxn modelId="{435F5B9F-ADBC-4511-AB26-1D6486F39393}" srcId="{1C3B3A8E-C1F7-4993-8EE3-7103157A4C92}" destId="{680B7E54-9BBF-4D0D-B30B-530810560368}" srcOrd="0" destOrd="0" parTransId="{A0C8C24A-E36F-47F8-93EC-D1668EEE71CD}" sibTransId="{9FC65CD4-18DC-43C5-B7F2-5052ECA5D4AB}"/>
    <dgm:cxn modelId="{73766064-A832-4D19-B722-E922AC3C3612}" type="presOf" srcId="{CBCD5E7A-AD09-4CF9-A0EC-31B6D18E8859}" destId="{546C9537-CDD0-4DFF-A5EB-E62EE4778AFF}" srcOrd="0" destOrd="0" presId="urn:microsoft.com/office/officeart/2008/layout/NameandTitleOrganizationalChart"/>
    <dgm:cxn modelId="{8CE7B5D7-7901-48FC-8FD2-5A22F2A20B91}" type="presOf" srcId="{1C3B3A8E-C1F7-4993-8EE3-7103157A4C92}" destId="{85FABBB1-769F-4EE3-A9E6-695C000EB93D}" srcOrd="0" destOrd="0" presId="urn:microsoft.com/office/officeart/2008/layout/NameandTitleOrganizationalChart"/>
    <dgm:cxn modelId="{09BD2935-C309-4E9E-A491-F85686407CA7}" type="presOf" srcId="{A5FE6DA9-17F8-4A30-83DC-766A361981F9}" destId="{91FB49F1-3C84-4ED8-A668-6BAD9276C64F}" srcOrd="0" destOrd="0" presId="urn:microsoft.com/office/officeart/2008/layout/NameandTitleOrganizationalChart"/>
    <dgm:cxn modelId="{D010B851-2F38-400C-AB12-ABB631A75919}" type="presOf" srcId="{365A28C1-82F5-4E52-A49F-FC78F44433B8}" destId="{3C2CC0C7-D13D-47BA-AFFA-19AB99764C49}" srcOrd="0" destOrd="0" presId="urn:microsoft.com/office/officeart/2008/layout/NameandTitleOrganizationalChart"/>
    <dgm:cxn modelId="{2C259D37-1A34-4D17-BA8B-E81640443E8A}" srcId="{85A79C8B-EDFB-4BD1-A50C-E05E0DFE0A32}" destId="{1C3B3A8E-C1F7-4993-8EE3-7103157A4C92}" srcOrd="0" destOrd="0" parTransId="{0A8229B7-A52D-49A6-B7A0-72286E15DE9B}" sibTransId="{CBCD5E7A-AD09-4CF9-A0EC-31B6D18E8859}"/>
    <dgm:cxn modelId="{2FB02B6C-7B80-4855-BCE1-DCA73FC2ED3C}" type="presOf" srcId="{1C3B3A8E-C1F7-4993-8EE3-7103157A4C92}" destId="{54190C1D-698A-4B4B-9B73-E563A0638DF5}" srcOrd="1" destOrd="0" presId="urn:microsoft.com/office/officeart/2008/layout/NameandTitleOrganizationalChart"/>
    <dgm:cxn modelId="{F11F3518-EFCE-44B1-8514-94AB8FF8CAE8}" type="presOf" srcId="{9FC65CD4-18DC-43C5-B7F2-5052ECA5D4AB}" destId="{6FD709F1-4720-445F-ACC8-1DF27CF6F9D7}" srcOrd="0" destOrd="0" presId="urn:microsoft.com/office/officeart/2008/layout/NameandTitleOrganizationalChart"/>
    <dgm:cxn modelId="{8C264F31-2EA5-412C-8BA0-705F7C6D5B4C}" type="presOf" srcId="{680B7E54-9BBF-4D0D-B30B-530810560368}" destId="{15FD8B27-91FD-43EE-B935-93BC422577FE}" srcOrd="0" destOrd="0" presId="urn:microsoft.com/office/officeart/2008/layout/NameandTitleOrganizationalChart"/>
    <dgm:cxn modelId="{D669A147-9DFC-4795-A051-EDFBA0F841BE}" type="presOf" srcId="{B0A57874-2AE6-424F-87CF-838330758168}" destId="{32777191-1867-45B9-84E1-6A1950A015C2}" srcOrd="0" destOrd="0" presId="urn:microsoft.com/office/officeart/2008/layout/NameandTitleOrganizationalChart"/>
    <dgm:cxn modelId="{89C307EA-E0E9-4BE0-B181-14A99D0A4C20}" type="presOf" srcId="{A736A0DD-73E7-454B-97B3-CAC9AE006959}" destId="{460F8BAA-1341-409D-B9AE-46AF2CE627A9}" srcOrd="0" destOrd="0" presId="urn:microsoft.com/office/officeart/2008/layout/NameandTitleOrganizationalChart"/>
    <dgm:cxn modelId="{D6313455-3425-49F8-B67A-21AEA063FF61}" type="presOf" srcId="{A0C8C24A-E36F-47F8-93EC-D1668EEE71CD}" destId="{93231BBC-827F-4622-9CC4-2C32810649D0}" srcOrd="0" destOrd="0" presId="urn:microsoft.com/office/officeart/2008/layout/NameandTitleOrganizationalChart"/>
    <dgm:cxn modelId="{0710C2F8-4EB0-4C9C-A0BD-1FB3F2DCA033}" type="presOf" srcId="{67DD5D18-831C-4D87-ABFD-5E1249C966E3}" destId="{3FBFEA47-82DF-49EE-826F-88041CC764AA}" srcOrd="0" destOrd="0" presId="urn:microsoft.com/office/officeart/2008/layout/NameandTitleOrganizationalChart"/>
    <dgm:cxn modelId="{99026A80-D7E3-48CC-95FC-4DBD9171A580}" type="presOf" srcId="{B0A57874-2AE6-424F-87CF-838330758168}" destId="{7F685ABA-F915-44AB-9EF8-0E42F8CBEB7A}" srcOrd="1" destOrd="0" presId="urn:microsoft.com/office/officeart/2008/layout/NameandTitleOrganizationalChart"/>
    <dgm:cxn modelId="{49B8892D-4946-4D2A-A7C3-D259DCBA2DCC}" srcId="{1C3B3A8E-C1F7-4993-8EE3-7103157A4C92}" destId="{B0A57874-2AE6-424F-87CF-838330758168}" srcOrd="3" destOrd="0" parTransId="{02D4CEE6-5085-435D-A7C6-AB76554109FC}" sibTransId="{F767E2DC-A32C-43F7-A2EA-B7122E4814C7}"/>
    <dgm:cxn modelId="{B1677198-9634-4866-A6FB-92F492837D5F}" type="presOf" srcId="{D65547C4-7E3D-479C-BDE6-21D2A61D1325}" destId="{7EA75135-D3BC-41EB-8BD0-C7589BB3CD61}" srcOrd="0" destOrd="0" presId="urn:microsoft.com/office/officeart/2008/layout/NameandTitleOrganizationalChart"/>
    <dgm:cxn modelId="{E7BEAEB8-8232-453A-91A5-D26ED75CD650}" type="presOf" srcId="{7E0D9F95-CF91-4E0C-A0E7-EB0C621AE1B3}" destId="{B5ADA985-3C7A-431A-9D3B-B4F6DC05803C}" srcOrd="0" destOrd="0" presId="urn:microsoft.com/office/officeart/2008/layout/NameandTitleOrganizationalChart"/>
    <dgm:cxn modelId="{0B5F9D86-D024-41B5-BC5F-5BE30CB8B98C}" type="presOf" srcId="{21856C17-4A3B-4EF6-9751-CBC2F2759E48}" destId="{2B7B12D5-3012-4487-9779-0786F95B3FC2}" srcOrd="0" destOrd="0" presId="urn:microsoft.com/office/officeart/2008/layout/NameandTitleOrganizationalChart"/>
    <dgm:cxn modelId="{92034710-5C6E-4834-90A1-772B756B4898}" type="presOf" srcId="{DB5A3AEA-8CC4-4493-B285-45F6731DEF70}" destId="{9A417432-0430-4559-813D-EC3B973D38C1}" srcOrd="1" destOrd="0" presId="urn:microsoft.com/office/officeart/2008/layout/NameandTitleOrganizationalChart"/>
    <dgm:cxn modelId="{5EB9F4A4-5020-49DA-ABBD-6B3D4CA9964A}" type="presOf" srcId="{680B7E54-9BBF-4D0D-B30B-530810560368}" destId="{9DD21043-D9D6-41D2-8145-F97D1E4E4AB2}" srcOrd="1" destOrd="0" presId="urn:microsoft.com/office/officeart/2008/layout/NameandTitleOrganizationalChart"/>
    <dgm:cxn modelId="{E144114F-267A-45A4-A3DE-B77BED97ED47}" srcId="{1C3B3A8E-C1F7-4993-8EE3-7103157A4C92}" destId="{A5FE6DA9-17F8-4A30-83DC-766A361981F9}" srcOrd="4" destOrd="0" parTransId="{D65547C4-7E3D-479C-BDE6-21D2A61D1325}" sibTransId="{7E0D9F95-CF91-4E0C-A0E7-EB0C621AE1B3}"/>
    <dgm:cxn modelId="{C2A712E5-4C91-41E3-9E24-61A86EF058D8}" srcId="{1C3B3A8E-C1F7-4993-8EE3-7103157A4C92}" destId="{365A28C1-82F5-4E52-A49F-FC78F44433B8}" srcOrd="1" destOrd="0" parTransId="{77B97852-BE9B-48E0-B11F-A26BACC70E2F}" sibTransId="{A736A0DD-73E7-454B-97B3-CAC9AE006959}"/>
    <dgm:cxn modelId="{6F3B0459-8336-4AED-95FE-1F855DBCD8B9}" type="presOf" srcId="{F767E2DC-A32C-43F7-A2EA-B7122E4814C7}" destId="{EDEE3222-9368-4D37-B578-87F33E59EC9D}" srcOrd="0" destOrd="0" presId="urn:microsoft.com/office/officeart/2008/layout/NameandTitleOrganizationalChart"/>
    <dgm:cxn modelId="{A063D5C6-0648-4C7E-870B-77C9B0CEB939}" type="presOf" srcId="{85A79C8B-EDFB-4BD1-A50C-E05E0DFE0A32}" destId="{BA5A4DB3-B314-4070-8CE8-C21CCD7B61F2}" srcOrd="0" destOrd="0" presId="urn:microsoft.com/office/officeart/2008/layout/NameandTitleOrganizationalChart"/>
    <dgm:cxn modelId="{3271D7D8-4C9E-4791-B594-21232C127B4B}" type="presOf" srcId="{DB5A3AEA-8CC4-4493-B285-45F6731DEF70}" destId="{08770E7F-944D-426C-B4A3-D2D5EA1AD322}" srcOrd="0" destOrd="0" presId="urn:microsoft.com/office/officeart/2008/layout/NameandTitleOrganizationalChart"/>
    <dgm:cxn modelId="{D84D0AA1-2217-45CB-8BD3-015C619258D8}" srcId="{1C3B3A8E-C1F7-4993-8EE3-7103157A4C92}" destId="{DB5A3AEA-8CC4-4493-B285-45F6731DEF70}" srcOrd="2" destOrd="0" parTransId="{67DD5D18-831C-4D87-ABFD-5E1249C966E3}" sibTransId="{21856C17-4A3B-4EF6-9751-CBC2F2759E48}"/>
    <dgm:cxn modelId="{DD98C31F-4D33-4B95-A836-329D41F04259}" type="presOf" srcId="{02D4CEE6-5085-435D-A7C6-AB76554109FC}" destId="{0224FEF1-57B8-418B-8ACF-E9593821B96F}" srcOrd="0" destOrd="0" presId="urn:microsoft.com/office/officeart/2008/layout/NameandTitleOrganizationalChart"/>
    <dgm:cxn modelId="{026500BE-CCF3-42AD-AD75-D2EFBC6A9601}" type="presOf" srcId="{365A28C1-82F5-4E52-A49F-FC78F44433B8}" destId="{44512AB8-192C-40B9-9780-2E258A7A765D}" srcOrd="1" destOrd="0" presId="urn:microsoft.com/office/officeart/2008/layout/NameandTitleOrganizationalChart"/>
    <dgm:cxn modelId="{8E8A6A0E-802D-488D-AAA5-FD0CCB456F68}" type="presParOf" srcId="{BA5A4DB3-B314-4070-8CE8-C21CCD7B61F2}" destId="{15B7036B-9257-460F-9696-3506C5990E4F}" srcOrd="0" destOrd="0" presId="urn:microsoft.com/office/officeart/2008/layout/NameandTitleOrganizationalChart"/>
    <dgm:cxn modelId="{D23BCEFE-0905-48D1-8D66-5DB81D0551D3}" type="presParOf" srcId="{15B7036B-9257-460F-9696-3506C5990E4F}" destId="{0EE11965-8567-4244-8B25-873BCA00CBA6}" srcOrd="0" destOrd="0" presId="urn:microsoft.com/office/officeart/2008/layout/NameandTitleOrganizationalChart"/>
    <dgm:cxn modelId="{6352409A-4E64-440E-9695-A47B82FE1095}" type="presParOf" srcId="{0EE11965-8567-4244-8B25-873BCA00CBA6}" destId="{85FABBB1-769F-4EE3-A9E6-695C000EB93D}" srcOrd="0" destOrd="0" presId="urn:microsoft.com/office/officeart/2008/layout/NameandTitleOrganizationalChart"/>
    <dgm:cxn modelId="{C786F746-6F9A-408A-B873-E0A53B2D877A}" type="presParOf" srcId="{0EE11965-8567-4244-8B25-873BCA00CBA6}" destId="{546C9537-CDD0-4DFF-A5EB-E62EE4778AFF}" srcOrd="1" destOrd="0" presId="urn:microsoft.com/office/officeart/2008/layout/NameandTitleOrganizationalChart"/>
    <dgm:cxn modelId="{85FE2467-F97C-4C5F-AD13-873CB6911F99}" type="presParOf" srcId="{0EE11965-8567-4244-8B25-873BCA00CBA6}" destId="{54190C1D-698A-4B4B-9B73-E563A0638DF5}" srcOrd="2" destOrd="0" presId="urn:microsoft.com/office/officeart/2008/layout/NameandTitleOrganizationalChart"/>
    <dgm:cxn modelId="{A3A98025-192F-44FF-8195-290A02E42B31}" type="presParOf" srcId="{15B7036B-9257-460F-9696-3506C5990E4F}" destId="{500C5261-8626-4558-8AC4-1D3298207811}" srcOrd="1" destOrd="0" presId="urn:microsoft.com/office/officeart/2008/layout/NameandTitleOrganizationalChart"/>
    <dgm:cxn modelId="{1363969A-8222-4A81-AF2A-1DF69B993948}" type="presParOf" srcId="{500C5261-8626-4558-8AC4-1D3298207811}" destId="{95E02CB1-42EB-40F0-9364-B7F50588F6AB}" srcOrd="0" destOrd="0" presId="urn:microsoft.com/office/officeart/2008/layout/NameandTitleOrganizationalChart"/>
    <dgm:cxn modelId="{BC3011BB-F95D-40E9-853C-8628BC9F9CEF}" type="presParOf" srcId="{500C5261-8626-4558-8AC4-1D3298207811}" destId="{7A46E93A-3E79-4E2A-9B87-E736DCBDB324}" srcOrd="1" destOrd="0" presId="urn:microsoft.com/office/officeart/2008/layout/NameandTitleOrganizationalChart"/>
    <dgm:cxn modelId="{C5D4AE58-1782-49CB-86C8-768BBCD96775}" type="presParOf" srcId="{7A46E93A-3E79-4E2A-9B87-E736DCBDB324}" destId="{9722DF3F-49FA-4008-8777-3B1BFC06E1C5}" srcOrd="0" destOrd="0" presId="urn:microsoft.com/office/officeart/2008/layout/NameandTitleOrganizationalChart"/>
    <dgm:cxn modelId="{6870DD85-4D63-419C-9EFB-5DA851BBA711}" type="presParOf" srcId="{9722DF3F-49FA-4008-8777-3B1BFC06E1C5}" destId="{3C2CC0C7-D13D-47BA-AFFA-19AB99764C49}" srcOrd="0" destOrd="0" presId="urn:microsoft.com/office/officeart/2008/layout/NameandTitleOrganizationalChart"/>
    <dgm:cxn modelId="{3A7D04C1-D7F2-4705-ACF0-019D0048666D}" type="presParOf" srcId="{9722DF3F-49FA-4008-8777-3B1BFC06E1C5}" destId="{460F8BAA-1341-409D-B9AE-46AF2CE627A9}" srcOrd="1" destOrd="0" presId="urn:microsoft.com/office/officeart/2008/layout/NameandTitleOrganizationalChart"/>
    <dgm:cxn modelId="{B01AC84C-F5CD-40D1-A21C-5C4FABE4CE68}" type="presParOf" srcId="{9722DF3F-49FA-4008-8777-3B1BFC06E1C5}" destId="{44512AB8-192C-40B9-9780-2E258A7A765D}" srcOrd="2" destOrd="0" presId="urn:microsoft.com/office/officeart/2008/layout/NameandTitleOrganizationalChart"/>
    <dgm:cxn modelId="{24075379-52B4-4472-91C8-E5D86375FA93}" type="presParOf" srcId="{7A46E93A-3E79-4E2A-9B87-E736DCBDB324}" destId="{234DF60D-23A3-4427-B031-5189B75EB69E}" srcOrd="1" destOrd="0" presId="urn:microsoft.com/office/officeart/2008/layout/NameandTitleOrganizationalChart"/>
    <dgm:cxn modelId="{57E1C7FB-431C-436B-97DE-03C3507E8716}" type="presParOf" srcId="{7A46E93A-3E79-4E2A-9B87-E736DCBDB324}" destId="{20DEF9B8-CE04-4506-A79B-3AC5F7E4870E}" srcOrd="2" destOrd="0" presId="urn:microsoft.com/office/officeart/2008/layout/NameandTitleOrganizationalChart"/>
    <dgm:cxn modelId="{020471BE-F0C8-443C-976D-D0991B207E3F}" type="presParOf" srcId="{500C5261-8626-4558-8AC4-1D3298207811}" destId="{3FBFEA47-82DF-49EE-826F-88041CC764AA}" srcOrd="2" destOrd="0" presId="urn:microsoft.com/office/officeart/2008/layout/NameandTitleOrganizationalChart"/>
    <dgm:cxn modelId="{7084DB57-7880-4E45-AFA2-E7F34DD3231C}" type="presParOf" srcId="{500C5261-8626-4558-8AC4-1D3298207811}" destId="{211F61A9-A20E-4D4D-9C79-66B0E12E8856}" srcOrd="3" destOrd="0" presId="urn:microsoft.com/office/officeart/2008/layout/NameandTitleOrganizationalChart"/>
    <dgm:cxn modelId="{D4DF8D2B-ABC8-48E3-B1F6-3BCC37CBFAFA}" type="presParOf" srcId="{211F61A9-A20E-4D4D-9C79-66B0E12E8856}" destId="{F896C109-1837-4CBB-938B-1609079EBD46}" srcOrd="0" destOrd="0" presId="urn:microsoft.com/office/officeart/2008/layout/NameandTitleOrganizationalChart"/>
    <dgm:cxn modelId="{91168B26-FB73-4F07-9D67-FE7FED132DEC}" type="presParOf" srcId="{F896C109-1837-4CBB-938B-1609079EBD46}" destId="{08770E7F-944D-426C-B4A3-D2D5EA1AD322}" srcOrd="0" destOrd="0" presId="urn:microsoft.com/office/officeart/2008/layout/NameandTitleOrganizationalChart"/>
    <dgm:cxn modelId="{D5420B47-554B-4A6D-A5B9-F994853245BD}" type="presParOf" srcId="{F896C109-1837-4CBB-938B-1609079EBD46}" destId="{2B7B12D5-3012-4487-9779-0786F95B3FC2}" srcOrd="1" destOrd="0" presId="urn:microsoft.com/office/officeart/2008/layout/NameandTitleOrganizationalChart"/>
    <dgm:cxn modelId="{0A00D65B-D9DE-427D-A1C7-0ACA1B2581BB}" type="presParOf" srcId="{F896C109-1837-4CBB-938B-1609079EBD46}" destId="{9A417432-0430-4559-813D-EC3B973D38C1}" srcOrd="2" destOrd="0" presId="urn:microsoft.com/office/officeart/2008/layout/NameandTitleOrganizationalChart"/>
    <dgm:cxn modelId="{4FD142F4-D987-490F-8DB8-1E311BF9CA4C}" type="presParOf" srcId="{211F61A9-A20E-4D4D-9C79-66B0E12E8856}" destId="{3A123029-4968-433B-88C4-B26F3551A580}" srcOrd="1" destOrd="0" presId="urn:microsoft.com/office/officeart/2008/layout/NameandTitleOrganizationalChart"/>
    <dgm:cxn modelId="{AA1AE702-E791-4745-8235-1E9F854BDB09}" type="presParOf" srcId="{211F61A9-A20E-4D4D-9C79-66B0E12E8856}" destId="{D8460326-8519-4573-866D-BC547AC716D3}" srcOrd="2" destOrd="0" presId="urn:microsoft.com/office/officeart/2008/layout/NameandTitleOrganizationalChart"/>
    <dgm:cxn modelId="{B3600A9B-6324-41D0-802C-EC8117DB31A8}" type="presParOf" srcId="{500C5261-8626-4558-8AC4-1D3298207811}" destId="{0224FEF1-57B8-418B-8ACF-E9593821B96F}" srcOrd="4" destOrd="0" presId="urn:microsoft.com/office/officeart/2008/layout/NameandTitleOrganizationalChart"/>
    <dgm:cxn modelId="{E8E68D0F-4408-447A-A1C2-AB60BB7E6993}" type="presParOf" srcId="{500C5261-8626-4558-8AC4-1D3298207811}" destId="{38F44331-D87E-4E59-9859-1E8EE93FD845}" srcOrd="5" destOrd="0" presId="urn:microsoft.com/office/officeart/2008/layout/NameandTitleOrganizationalChart"/>
    <dgm:cxn modelId="{3B4F15E4-EBC4-4D72-B9C5-901CD5CBFF66}" type="presParOf" srcId="{38F44331-D87E-4E59-9859-1E8EE93FD845}" destId="{F787ED67-4C0D-4D20-8EC6-8B8DB46CDEC1}" srcOrd="0" destOrd="0" presId="urn:microsoft.com/office/officeart/2008/layout/NameandTitleOrganizationalChart"/>
    <dgm:cxn modelId="{A6D7402B-D5BF-4D7B-88C2-8A4C56ECBA16}" type="presParOf" srcId="{F787ED67-4C0D-4D20-8EC6-8B8DB46CDEC1}" destId="{32777191-1867-45B9-84E1-6A1950A015C2}" srcOrd="0" destOrd="0" presId="urn:microsoft.com/office/officeart/2008/layout/NameandTitleOrganizationalChart"/>
    <dgm:cxn modelId="{7946C009-6C71-4AFA-B450-E9BABD145A27}" type="presParOf" srcId="{F787ED67-4C0D-4D20-8EC6-8B8DB46CDEC1}" destId="{EDEE3222-9368-4D37-B578-87F33E59EC9D}" srcOrd="1" destOrd="0" presId="urn:microsoft.com/office/officeart/2008/layout/NameandTitleOrganizationalChart"/>
    <dgm:cxn modelId="{278BBEBF-2B27-42AC-A018-3F42648A4D6C}" type="presParOf" srcId="{F787ED67-4C0D-4D20-8EC6-8B8DB46CDEC1}" destId="{7F685ABA-F915-44AB-9EF8-0E42F8CBEB7A}" srcOrd="2" destOrd="0" presId="urn:microsoft.com/office/officeart/2008/layout/NameandTitleOrganizationalChart"/>
    <dgm:cxn modelId="{A15D2915-B53D-4554-882C-6E2E958C1D37}" type="presParOf" srcId="{38F44331-D87E-4E59-9859-1E8EE93FD845}" destId="{FFFA0ABC-F4A8-4E34-9D65-EE9CDB3B94E5}" srcOrd="1" destOrd="0" presId="urn:microsoft.com/office/officeart/2008/layout/NameandTitleOrganizationalChart"/>
    <dgm:cxn modelId="{61D3061A-5552-4874-9330-3C3A29E806E0}" type="presParOf" srcId="{38F44331-D87E-4E59-9859-1E8EE93FD845}" destId="{4F208AF6-9AC1-4D88-868B-1362AC0DDD3F}" srcOrd="2" destOrd="0" presId="urn:microsoft.com/office/officeart/2008/layout/NameandTitleOrganizationalChart"/>
    <dgm:cxn modelId="{B44C82D2-D14B-4129-B8C5-4BD1E1C69529}" type="presParOf" srcId="{500C5261-8626-4558-8AC4-1D3298207811}" destId="{7EA75135-D3BC-41EB-8BD0-C7589BB3CD61}" srcOrd="6" destOrd="0" presId="urn:microsoft.com/office/officeart/2008/layout/NameandTitleOrganizationalChart"/>
    <dgm:cxn modelId="{B2FABEBE-96B6-45A7-9054-31F81BD7FB61}" type="presParOf" srcId="{500C5261-8626-4558-8AC4-1D3298207811}" destId="{11A9BEB9-8CF0-4EDF-9DC9-2F66D8D08091}" srcOrd="7" destOrd="0" presId="urn:microsoft.com/office/officeart/2008/layout/NameandTitleOrganizationalChart"/>
    <dgm:cxn modelId="{5A8F900F-B310-4A95-A308-543BC8448452}" type="presParOf" srcId="{11A9BEB9-8CF0-4EDF-9DC9-2F66D8D08091}" destId="{00844ABC-D595-4363-8A6C-6ACDAC45F699}" srcOrd="0" destOrd="0" presId="urn:microsoft.com/office/officeart/2008/layout/NameandTitleOrganizationalChart"/>
    <dgm:cxn modelId="{CC016C06-090E-47DA-989F-845C36329C87}" type="presParOf" srcId="{00844ABC-D595-4363-8A6C-6ACDAC45F699}" destId="{91FB49F1-3C84-4ED8-A668-6BAD9276C64F}" srcOrd="0" destOrd="0" presId="urn:microsoft.com/office/officeart/2008/layout/NameandTitleOrganizationalChart"/>
    <dgm:cxn modelId="{8413E085-1F5D-4AC7-8470-0268E0C6831E}" type="presParOf" srcId="{00844ABC-D595-4363-8A6C-6ACDAC45F699}" destId="{B5ADA985-3C7A-431A-9D3B-B4F6DC05803C}" srcOrd="1" destOrd="0" presId="urn:microsoft.com/office/officeart/2008/layout/NameandTitleOrganizationalChart"/>
    <dgm:cxn modelId="{F0F76441-76D2-438A-9F20-DD7C44E1785A}" type="presParOf" srcId="{00844ABC-D595-4363-8A6C-6ACDAC45F699}" destId="{5E51F99F-8B45-408D-90EF-2F51CE10B704}" srcOrd="2" destOrd="0" presId="urn:microsoft.com/office/officeart/2008/layout/NameandTitleOrganizationalChart"/>
    <dgm:cxn modelId="{D11C58D9-6E1A-4F03-AD55-7DEA2AD4B40F}" type="presParOf" srcId="{11A9BEB9-8CF0-4EDF-9DC9-2F66D8D08091}" destId="{CEAAB0A7-2BFC-46A4-9BB3-21709CB80CE8}" srcOrd="1" destOrd="0" presId="urn:microsoft.com/office/officeart/2008/layout/NameandTitleOrganizationalChart"/>
    <dgm:cxn modelId="{9267EE28-4859-4526-BFC1-707A4359FC81}" type="presParOf" srcId="{11A9BEB9-8CF0-4EDF-9DC9-2F66D8D08091}" destId="{59219D3F-5C5C-464C-BF3B-BBC1ED9B8C67}" srcOrd="2" destOrd="0" presId="urn:microsoft.com/office/officeart/2008/layout/NameandTitleOrganizationalChart"/>
    <dgm:cxn modelId="{8AF6DAEA-E338-437C-A145-1848C408A26E}" type="presParOf" srcId="{15B7036B-9257-460F-9696-3506C5990E4F}" destId="{6EDE1AB1-1792-4F00-B849-57AAD7C56FF6}" srcOrd="2" destOrd="0" presId="urn:microsoft.com/office/officeart/2008/layout/NameandTitleOrganizationalChart"/>
    <dgm:cxn modelId="{CF53A7DB-3A4E-4C6D-8958-01E53FACEE84}" type="presParOf" srcId="{6EDE1AB1-1792-4F00-B849-57AAD7C56FF6}" destId="{93231BBC-827F-4622-9CC4-2C32810649D0}" srcOrd="0" destOrd="0" presId="urn:microsoft.com/office/officeart/2008/layout/NameandTitleOrganizationalChart"/>
    <dgm:cxn modelId="{05B00121-7D33-420E-8A97-E23B26C086D8}" type="presParOf" srcId="{6EDE1AB1-1792-4F00-B849-57AAD7C56FF6}" destId="{03FA8CF8-129E-45D6-AC66-AE1CE5236C5F}" srcOrd="1" destOrd="0" presId="urn:microsoft.com/office/officeart/2008/layout/NameandTitleOrganizationalChart"/>
    <dgm:cxn modelId="{E2A320AF-0C14-4E6B-83FC-7490D435BB98}" type="presParOf" srcId="{03FA8CF8-129E-45D6-AC66-AE1CE5236C5F}" destId="{D2549127-632A-469B-AE05-E4BC803D232C}" srcOrd="0" destOrd="0" presId="urn:microsoft.com/office/officeart/2008/layout/NameandTitleOrganizationalChart"/>
    <dgm:cxn modelId="{E969C3E2-543E-49AB-94BD-1E3ED722B381}" type="presParOf" srcId="{D2549127-632A-469B-AE05-E4BC803D232C}" destId="{15FD8B27-91FD-43EE-B935-93BC422577FE}" srcOrd="0" destOrd="0" presId="urn:microsoft.com/office/officeart/2008/layout/NameandTitleOrganizationalChart"/>
    <dgm:cxn modelId="{F42FCEEF-BF45-47B8-8B2F-D4E0A47BFA25}" type="presParOf" srcId="{D2549127-632A-469B-AE05-E4BC803D232C}" destId="{6FD709F1-4720-445F-ACC8-1DF27CF6F9D7}" srcOrd="1" destOrd="0" presId="urn:microsoft.com/office/officeart/2008/layout/NameandTitleOrganizationalChart"/>
    <dgm:cxn modelId="{D42C0891-8C00-4DD6-B461-1136F5AB49F4}" type="presParOf" srcId="{D2549127-632A-469B-AE05-E4BC803D232C}" destId="{9DD21043-D9D6-41D2-8145-F97D1E4E4AB2}" srcOrd="2" destOrd="0" presId="urn:microsoft.com/office/officeart/2008/layout/NameandTitleOrganizationalChart"/>
    <dgm:cxn modelId="{0C92BF66-2080-458F-A0DF-5AF60495DE11}" type="presParOf" srcId="{03FA8CF8-129E-45D6-AC66-AE1CE5236C5F}" destId="{D593FCCD-0876-4375-93F2-C1103B32542C}" srcOrd="1" destOrd="0" presId="urn:microsoft.com/office/officeart/2008/layout/NameandTitleOrganizationalChart"/>
    <dgm:cxn modelId="{532745CA-7422-40F7-AC44-0733C129EF0E}" type="presParOf" srcId="{03FA8CF8-129E-45D6-AC66-AE1CE5236C5F}" destId="{5DE03CDD-4106-4A6C-B074-9DCD9444BB77}"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31BBC-827F-4622-9CC4-2C32810649D0}">
      <dsp:nvSpPr>
        <dsp:cNvPr id="0" name=""/>
        <dsp:cNvSpPr/>
      </dsp:nvSpPr>
      <dsp:spPr>
        <a:xfrm>
          <a:off x="5688275" y="2345494"/>
          <a:ext cx="315399" cy="1030392"/>
        </a:xfrm>
        <a:custGeom>
          <a:avLst/>
          <a:gdLst/>
          <a:ahLst/>
          <a:cxnLst/>
          <a:rect l="0" t="0" r="0" b="0"/>
          <a:pathLst>
            <a:path>
              <a:moveTo>
                <a:pt x="315399" y="0"/>
              </a:moveTo>
              <a:lnTo>
                <a:pt x="315399" y="1030392"/>
              </a:lnTo>
              <a:lnTo>
                <a:pt x="0" y="1030392"/>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A75135-D3BC-41EB-8BD0-C7589BB3CD61}">
      <dsp:nvSpPr>
        <dsp:cNvPr id="0" name=""/>
        <dsp:cNvSpPr/>
      </dsp:nvSpPr>
      <dsp:spPr>
        <a:xfrm>
          <a:off x="6003674" y="2345494"/>
          <a:ext cx="4954593" cy="2060785"/>
        </a:xfrm>
        <a:custGeom>
          <a:avLst/>
          <a:gdLst/>
          <a:ahLst/>
          <a:cxnLst/>
          <a:rect l="0" t="0" r="0" b="0"/>
          <a:pathLst>
            <a:path>
              <a:moveTo>
                <a:pt x="0" y="0"/>
              </a:moveTo>
              <a:lnTo>
                <a:pt x="0" y="1837710"/>
              </a:lnTo>
              <a:lnTo>
                <a:pt x="4954593" y="1837710"/>
              </a:lnTo>
              <a:lnTo>
                <a:pt x="4954593" y="206078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24FEF1-57B8-418B-8ACF-E9593821B96F}">
      <dsp:nvSpPr>
        <dsp:cNvPr id="0" name=""/>
        <dsp:cNvSpPr/>
      </dsp:nvSpPr>
      <dsp:spPr>
        <a:xfrm>
          <a:off x="6003674" y="2345494"/>
          <a:ext cx="2477296" cy="2060785"/>
        </a:xfrm>
        <a:custGeom>
          <a:avLst/>
          <a:gdLst/>
          <a:ahLst/>
          <a:cxnLst/>
          <a:rect l="0" t="0" r="0" b="0"/>
          <a:pathLst>
            <a:path>
              <a:moveTo>
                <a:pt x="0" y="0"/>
              </a:moveTo>
              <a:lnTo>
                <a:pt x="0" y="1837710"/>
              </a:lnTo>
              <a:lnTo>
                <a:pt x="2477296" y="1837710"/>
              </a:lnTo>
              <a:lnTo>
                <a:pt x="2477296" y="206078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FBFEA47-82DF-49EE-826F-88041CC764AA}">
      <dsp:nvSpPr>
        <dsp:cNvPr id="0" name=""/>
        <dsp:cNvSpPr/>
      </dsp:nvSpPr>
      <dsp:spPr>
        <a:xfrm>
          <a:off x="5957954" y="2345494"/>
          <a:ext cx="91440" cy="2060785"/>
        </a:xfrm>
        <a:custGeom>
          <a:avLst/>
          <a:gdLst/>
          <a:ahLst/>
          <a:cxnLst/>
          <a:rect l="0" t="0" r="0" b="0"/>
          <a:pathLst>
            <a:path>
              <a:moveTo>
                <a:pt x="45720" y="0"/>
              </a:moveTo>
              <a:lnTo>
                <a:pt x="45720" y="206078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327DB5-10A5-4784-AB48-8B62AB12AB64}">
      <dsp:nvSpPr>
        <dsp:cNvPr id="0" name=""/>
        <dsp:cNvSpPr/>
      </dsp:nvSpPr>
      <dsp:spPr>
        <a:xfrm>
          <a:off x="3526377" y="2345494"/>
          <a:ext cx="2477296" cy="2060785"/>
        </a:xfrm>
        <a:custGeom>
          <a:avLst/>
          <a:gdLst/>
          <a:ahLst/>
          <a:cxnLst/>
          <a:rect l="0" t="0" r="0" b="0"/>
          <a:pathLst>
            <a:path>
              <a:moveTo>
                <a:pt x="2477296" y="0"/>
              </a:moveTo>
              <a:lnTo>
                <a:pt x="2477296" y="1837710"/>
              </a:lnTo>
              <a:lnTo>
                <a:pt x="0" y="1837710"/>
              </a:lnTo>
              <a:lnTo>
                <a:pt x="0" y="206078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5E02CB1-42EB-40F0-9364-B7F50588F6AB}">
      <dsp:nvSpPr>
        <dsp:cNvPr id="0" name=""/>
        <dsp:cNvSpPr/>
      </dsp:nvSpPr>
      <dsp:spPr>
        <a:xfrm>
          <a:off x="1049081" y="2345494"/>
          <a:ext cx="4954593" cy="2060785"/>
        </a:xfrm>
        <a:custGeom>
          <a:avLst/>
          <a:gdLst/>
          <a:ahLst/>
          <a:cxnLst/>
          <a:rect l="0" t="0" r="0" b="0"/>
          <a:pathLst>
            <a:path>
              <a:moveTo>
                <a:pt x="4954593" y="0"/>
              </a:moveTo>
              <a:lnTo>
                <a:pt x="4954593" y="1837710"/>
              </a:lnTo>
              <a:lnTo>
                <a:pt x="0" y="1837710"/>
              </a:lnTo>
              <a:lnTo>
                <a:pt x="0" y="206078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5FABBB1-769F-4EE3-A9E6-695C000EB93D}">
      <dsp:nvSpPr>
        <dsp:cNvPr id="0" name=""/>
        <dsp:cNvSpPr/>
      </dsp:nvSpPr>
      <dsp:spPr>
        <a:xfrm>
          <a:off x="5080425" y="1389459"/>
          <a:ext cx="1846497" cy="9560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34907" numCol="1" spcCol="1270" anchor="ctr" anchorCtr="0">
          <a:noAutofit/>
        </a:bodyPr>
        <a:lstStyle/>
        <a:p>
          <a:pPr lvl="0" algn="ctr" defTabSz="1289050">
            <a:lnSpc>
              <a:spcPct val="90000"/>
            </a:lnSpc>
            <a:spcBef>
              <a:spcPct val="0"/>
            </a:spcBef>
            <a:spcAft>
              <a:spcPct val="35000"/>
            </a:spcAft>
          </a:pPr>
          <a:r>
            <a:rPr lang="ar-DZ" sz="2900" kern="1200" dirty="0" smtClean="0"/>
            <a:t>أنواع الرسائل الادارية</a:t>
          </a:r>
          <a:endParaRPr lang="fr-FR" sz="2900" kern="1200" dirty="0"/>
        </a:p>
      </dsp:txBody>
      <dsp:txXfrm>
        <a:off x="5080425" y="1389459"/>
        <a:ext cx="1846497" cy="956034"/>
      </dsp:txXfrm>
    </dsp:sp>
    <dsp:sp modelId="{546C9537-CDD0-4DFF-A5EB-E62EE4778AFF}">
      <dsp:nvSpPr>
        <dsp:cNvPr id="0" name=""/>
        <dsp:cNvSpPr/>
      </dsp:nvSpPr>
      <dsp:spPr>
        <a:xfrm>
          <a:off x="5449725" y="2133042"/>
          <a:ext cx="1661847" cy="31867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fr-FR" sz="2000" kern="1200"/>
        </a:p>
      </dsp:txBody>
      <dsp:txXfrm>
        <a:off x="5449725" y="2133042"/>
        <a:ext cx="1661847" cy="318678"/>
      </dsp:txXfrm>
    </dsp:sp>
    <dsp:sp modelId="{3C2CC0C7-D13D-47BA-AFFA-19AB99764C49}">
      <dsp:nvSpPr>
        <dsp:cNvPr id="0" name=""/>
        <dsp:cNvSpPr/>
      </dsp:nvSpPr>
      <dsp:spPr>
        <a:xfrm>
          <a:off x="125832" y="4406279"/>
          <a:ext cx="1846497" cy="9560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34907" numCol="1" spcCol="1270" anchor="ctr" anchorCtr="0">
          <a:noAutofit/>
        </a:bodyPr>
        <a:lstStyle/>
        <a:p>
          <a:pPr lvl="0" algn="ctr" defTabSz="1289050">
            <a:lnSpc>
              <a:spcPct val="90000"/>
            </a:lnSpc>
            <a:spcBef>
              <a:spcPct val="0"/>
            </a:spcBef>
            <a:spcAft>
              <a:spcPct val="35000"/>
            </a:spcAft>
          </a:pPr>
          <a:r>
            <a:rPr lang="ar-DZ" sz="2900" kern="1200" dirty="0" smtClean="0"/>
            <a:t>البرقية الرسمية</a:t>
          </a:r>
          <a:endParaRPr lang="fr-FR" sz="2900" kern="1200" dirty="0"/>
        </a:p>
      </dsp:txBody>
      <dsp:txXfrm>
        <a:off x="125832" y="4406279"/>
        <a:ext cx="1846497" cy="956034"/>
      </dsp:txXfrm>
    </dsp:sp>
    <dsp:sp modelId="{460F8BAA-1341-409D-B9AE-46AF2CE627A9}">
      <dsp:nvSpPr>
        <dsp:cNvPr id="0" name=""/>
        <dsp:cNvSpPr/>
      </dsp:nvSpPr>
      <dsp:spPr>
        <a:xfrm>
          <a:off x="495131" y="5149862"/>
          <a:ext cx="1661847" cy="31867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fr-FR" sz="2000" kern="1200"/>
        </a:p>
      </dsp:txBody>
      <dsp:txXfrm>
        <a:off x="495131" y="5149862"/>
        <a:ext cx="1661847" cy="318678"/>
      </dsp:txXfrm>
    </dsp:sp>
    <dsp:sp modelId="{58DE6C32-BDCA-4444-8F69-C4BF6F9DBA10}">
      <dsp:nvSpPr>
        <dsp:cNvPr id="0" name=""/>
        <dsp:cNvSpPr/>
      </dsp:nvSpPr>
      <dsp:spPr>
        <a:xfrm>
          <a:off x="2603129" y="4406279"/>
          <a:ext cx="1846497" cy="9560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34907" numCol="1" spcCol="1270" anchor="ctr" anchorCtr="0">
          <a:noAutofit/>
        </a:bodyPr>
        <a:lstStyle/>
        <a:p>
          <a:pPr lvl="0" algn="ctr" defTabSz="1289050">
            <a:lnSpc>
              <a:spcPct val="90000"/>
            </a:lnSpc>
            <a:spcBef>
              <a:spcPct val="0"/>
            </a:spcBef>
            <a:spcAft>
              <a:spcPct val="35000"/>
            </a:spcAft>
          </a:pPr>
          <a:r>
            <a:rPr lang="ar-DZ" sz="2900" kern="1200" dirty="0" smtClean="0"/>
            <a:t>البلاغ</a:t>
          </a:r>
          <a:endParaRPr lang="fr-FR" sz="2900" kern="1200" dirty="0"/>
        </a:p>
      </dsp:txBody>
      <dsp:txXfrm>
        <a:off x="2603129" y="4406279"/>
        <a:ext cx="1846497" cy="956034"/>
      </dsp:txXfrm>
    </dsp:sp>
    <dsp:sp modelId="{80F660F0-8EB0-4E1E-9A3C-A54A8D9B0F41}">
      <dsp:nvSpPr>
        <dsp:cNvPr id="0" name=""/>
        <dsp:cNvSpPr/>
      </dsp:nvSpPr>
      <dsp:spPr>
        <a:xfrm>
          <a:off x="2972428" y="5149862"/>
          <a:ext cx="1661847" cy="31867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fr-FR" sz="2000" kern="1200"/>
        </a:p>
      </dsp:txBody>
      <dsp:txXfrm>
        <a:off x="2972428" y="5149862"/>
        <a:ext cx="1661847" cy="318678"/>
      </dsp:txXfrm>
    </dsp:sp>
    <dsp:sp modelId="{08770E7F-944D-426C-B4A3-D2D5EA1AD322}">
      <dsp:nvSpPr>
        <dsp:cNvPr id="0" name=""/>
        <dsp:cNvSpPr/>
      </dsp:nvSpPr>
      <dsp:spPr>
        <a:xfrm>
          <a:off x="5080425" y="4406279"/>
          <a:ext cx="1846497" cy="9560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34907" numCol="1" spcCol="1270" anchor="ctr" anchorCtr="0">
          <a:noAutofit/>
        </a:bodyPr>
        <a:lstStyle/>
        <a:p>
          <a:pPr lvl="0" algn="ctr" defTabSz="1289050">
            <a:lnSpc>
              <a:spcPct val="90000"/>
            </a:lnSpc>
            <a:spcBef>
              <a:spcPct val="0"/>
            </a:spcBef>
            <a:spcAft>
              <a:spcPct val="35000"/>
            </a:spcAft>
          </a:pPr>
          <a:r>
            <a:rPr lang="ar-DZ" sz="2900" kern="1200" dirty="0" smtClean="0"/>
            <a:t>الدعوة </a:t>
          </a:r>
          <a:endParaRPr lang="fr-FR" sz="2900" kern="1200" dirty="0"/>
        </a:p>
      </dsp:txBody>
      <dsp:txXfrm>
        <a:off x="5080425" y="4406279"/>
        <a:ext cx="1846497" cy="956034"/>
      </dsp:txXfrm>
    </dsp:sp>
    <dsp:sp modelId="{2B7B12D5-3012-4487-9779-0786F95B3FC2}">
      <dsp:nvSpPr>
        <dsp:cNvPr id="0" name=""/>
        <dsp:cNvSpPr/>
      </dsp:nvSpPr>
      <dsp:spPr>
        <a:xfrm>
          <a:off x="5449725" y="5149862"/>
          <a:ext cx="1661847" cy="31867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fr-FR" sz="2000" kern="1200"/>
        </a:p>
      </dsp:txBody>
      <dsp:txXfrm>
        <a:off x="5449725" y="5149862"/>
        <a:ext cx="1661847" cy="318678"/>
      </dsp:txXfrm>
    </dsp:sp>
    <dsp:sp modelId="{32777191-1867-45B9-84E1-6A1950A015C2}">
      <dsp:nvSpPr>
        <dsp:cNvPr id="0" name=""/>
        <dsp:cNvSpPr/>
      </dsp:nvSpPr>
      <dsp:spPr>
        <a:xfrm>
          <a:off x="7557722" y="4406279"/>
          <a:ext cx="1846497" cy="9560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34907" numCol="1" spcCol="1270" anchor="ctr" anchorCtr="0">
          <a:noAutofit/>
        </a:bodyPr>
        <a:lstStyle/>
        <a:p>
          <a:pPr lvl="0" algn="ctr" defTabSz="1289050">
            <a:lnSpc>
              <a:spcPct val="90000"/>
            </a:lnSpc>
            <a:spcBef>
              <a:spcPct val="0"/>
            </a:spcBef>
            <a:spcAft>
              <a:spcPct val="35000"/>
            </a:spcAft>
          </a:pPr>
          <a:r>
            <a:rPr lang="ar-DZ" sz="2900" kern="1200" dirty="0" smtClean="0"/>
            <a:t>الاستدعاء</a:t>
          </a:r>
          <a:endParaRPr lang="fr-FR" sz="2900" kern="1200" dirty="0"/>
        </a:p>
      </dsp:txBody>
      <dsp:txXfrm>
        <a:off x="7557722" y="4406279"/>
        <a:ext cx="1846497" cy="956034"/>
      </dsp:txXfrm>
    </dsp:sp>
    <dsp:sp modelId="{EDEE3222-9368-4D37-B578-87F33E59EC9D}">
      <dsp:nvSpPr>
        <dsp:cNvPr id="0" name=""/>
        <dsp:cNvSpPr/>
      </dsp:nvSpPr>
      <dsp:spPr>
        <a:xfrm>
          <a:off x="7927022" y="5149862"/>
          <a:ext cx="1661847" cy="31867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fr-FR" sz="2000" kern="1200"/>
        </a:p>
      </dsp:txBody>
      <dsp:txXfrm>
        <a:off x="7927022" y="5149862"/>
        <a:ext cx="1661847" cy="318678"/>
      </dsp:txXfrm>
    </dsp:sp>
    <dsp:sp modelId="{91FB49F1-3C84-4ED8-A668-6BAD9276C64F}">
      <dsp:nvSpPr>
        <dsp:cNvPr id="0" name=""/>
        <dsp:cNvSpPr/>
      </dsp:nvSpPr>
      <dsp:spPr>
        <a:xfrm>
          <a:off x="10035019" y="4406279"/>
          <a:ext cx="1846497" cy="9560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34907" numCol="1" spcCol="1270" anchor="ctr" anchorCtr="0">
          <a:noAutofit/>
        </a:bodyPr>
        <a:lstStyle/>
        <a:p>
          <a:pPr lvl="0" algn="ctr" defTabSz="1289050">
            <a:lnSpc>
              <a:spcPct val="90000"/>
            </a:lnSpc>
            <a:spcBef>
              <a:spcPct val="0"/>
            </a:spcBef>
            <a:spcAft>
              <a:spcPct val="35000"/>
            </a:spcAft>
          </a:pPr>
          <a:r>
            <a:rPr lang="ar-DZ" sz="2900" kern="1200" dirty="0" smtClean="0"/>
            <a:t>جدول الارسال</a:t>
          </a:r>
          <a:endParaRPr lang="fr-FR" sz="2900" kern="1200" dirty="0"/>
        </a:p>
      </dsp:txBody>
      <dsp:txXfrm>
        <a:off x="10035019" y="4406279"/>
        <a:ext cx="1846497" cy="956034"/>
      </dsp:txXfrm>
    </dsp:sp>
    <dsp:sp modelId="{B5ADA985-3C7A-431A-9D3B-B4F6DC05803C}">
      <dsp:nvSpPr>
        <dsp:cNvPr id="0" name=""/>
        <dsp:cNvSpPr/>
      </dsp:nvSpPr>
      <dsp:spPr>
        <a:xfrm>
          <a:off x="10404318" y="5149862"/>
          <a:ext cx="1661847" cy="31867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fr-FR" sz="2000" kern="1200"/>
        </a:p>
      </dsp:txBody>
      <dsp:txXfrm>
        <a:off x="10404318" y="5149862"/>
        <a:ext cx="1661847" cy="318678"/>
      </dsp:txXfrm>
    </dsp:sp>
    <dsp:sp modelId="{15FD8B27-91FD-43EE-B935-93BC422577FE}">
      <dsp:nvSpPr>
        <dsp:cNvPr id="0" name=""/>
        <dsp:cNvSpPr/>
      </dsp:nvSpPr>
      <dsp:spPr>
        <a:xfrm>
          <a:off x="3841777" y="2897869"/>
          <a:ext cx="1846497" cy="95603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15" tIns="18415" rIns="18415" bIns="134907" numCol="1" spcCol="1270" anchor="ctr" anchorCtr="0">
          <a:noAutofit/>
        </a:bodyPr>
        <a:lstStyle/>
        <a:p>
          <a:pPr lvl="0" algn="ctr" defTabSz="1289050">
            <a:lnSpc>
              <a:spcPct val="90000"/>
            </a:lnSpc>
            <a:spcBef>
              <a:spcPct val="0"/>
            </a:spcBef>
            <a:spcAft>
              <a:spcPct val="35000"/>
            </a:spcAft>
          </a:pPr>
          <a:r>
            <a:rPr lang="ar-DZ" sz="2900" kern="1200" dirty="0" smtClean="0"/>
            <a:t>وثائق التبليغ</a:t>
          </a:r>
          <a:endParaRPr lang="fr-FR" sz="2900" kern="1200" dirty="0"/>
        </a:p>
      </dsp:txBody>
      <dsp:txXfrm>
        <a:off x="3841777" y="2897869"/>
        <a:ext cx="1846497" cy="956034"/>
      </dsp:txXfrm>
    </dsp:sp>
    <dsp:sp modelId="{6FD709F1-4720-445F-ACC8-1DF27CF6F9D7}">
      <dsp:nvSpPr>
        <dsp:cNvPr id="0" name=""/>
        <dsp:cNvSpPr/>
      </dsp:nvSpPr>
      <dsp:spPr>
        <a:xfrm>
          <a:off x="4211076" y="3641452"/>
          <a:ext cx="1661847" cy="31867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0800" tIns="12700" rIns="50800" bIns="12700" numCol="1" spcCol="1270" anchor="ctr" anchorCtr="0">
          <a:noAutofit/>
        </a:bodyPr>
        <a:lstStyle/>
        <a:p>
          <a:pPr lvl="0" algn="r" defTabSz="889000">
            <a:lnSpc>
              <a:spcPct val="90000"/>
            </a:lnSpc>
            <a:spcBef>
              <a:spcPct val="0"/>
            </a:spcBef>
            <a:spcAft>
              <a:spcPct val="35000"/>
            </a:spcAft>
          </a:pPr>
          <a:endParaRPr lang="fr-FR" sz="2000" kern="1200"/>
        </a:p>
      </dsp:txBody>
      <dsp:txXfrm>
        <a:off x="4211076" y="3641452"/>
        <a:ext cx="1661847" cy="3186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231BBC-827F-4622-9CC4-2C32810649D0}">
      <dsp:nvSpPr>
        <dsp:cNvPr id="0" name=""/>
        <dsp:cNvSpPr/>
      </dsp:nvSpPr>
      <dsp:spPr>
        <a:xfrm>
          <a:off x="5814323" y="2060860"/>
          <a:ext cx="165097" cy="1301073"/>
        </a:xfrm>
        <a:custGeom>
          <a:avLst/>
          <a:gdLst/>
          <a:ahLst/>
          <a:cxnLst/>
          <a:rect l="0" t="0" r="0" b="0"/>
          <a:pathLst>
            <a:path>
              <a:moveTo>
                <a:pt x="165097" y="0"/>
              </a:moveTo>
              <a:lnTo>
                <a:pt x="165097" y="1301073"/>
              </a:lnTo>
              <a:lnTo>
                <a:pt x="0" y="1301073"/>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EA75135-D3BC-41EB-8BD0-C7589BB3CD61}">
      <dsp:nvSpPr>
        <dsp:cNvPr id="0" name=""/>
        <dsp:cNvSpPr/>
      </dsp:nvSpPr>
      <dsp:spPr>
        <a:xfrm>
          <a:off x="5979421" y="2060860"/>
          <a:ext cx="4692112" cy="2602147"/>
        </a:xfrm>
        <a:custGeom>
          <a:avLst/>
          <a:gdLst/>
          <a:ahLst/>
          <a:cxnLst/>
          <a:rect l="0" t="0" r="0" b="0"/>
          <a:pathLst>
            <a:path>
              <a:moveTo>
                <a:pt x="0" y="0"/>
              </a:moveTo>
              <a:lnTo>
                <a:pt x="0" y="2320472"/>
              </a:lnTo>
              <a:lnTo>
                <a:pt x="4692112" y="2320472"/>
              </a:lnTo>
              <a:lnTo>
                <a:pt x="4692112" y="2602147"/>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24FEF1-57B8-418B-8ACF-E9593821B96F}">
      <dsp:nvSpPr>
        <dsp:cNvPr id="0" name=""/>
        <dsp:cNvSpPr/>
      </dsp:nvSpPr>
      <dsp:spPr>
        <a:xfrm>
          <a:off x="5979421" y="2060860"/>
          <a:ext cx="1564037" cy="2602147"/>
        </a:xfrm>
        <a:custGeom>
          <a:avLst/>
          <a:gdLst/>
          <a:ahLst/>
          <a:cxnLst/>
          <a:rect l="0" t="0" r="0" b="0"/>
          <a:pathLst>
            <a:path>
              <a:moveTo>
                <a:pt x="0" y="0"/>
              </a:moveTo>
              <a:lnTo>
                <a:pt x="0" y="2320472"/>
              </a:lnTo>
              <a:lnTo>
                <a:pt x="1564037" y="2320472"/>
              </a:lnTo>
              <a:lnTo>
                <a:pt x="1564037" y="2602147"/>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FBFEA47-82DF-49EE-826F-88041CC764AA}">
      <dsp:nvSpPr>
        <dsp:cNvPr id="0" name=""/>
        <dsp:cNvSpPr/>
      </dsp:nvSpPr>
      <dsp:spPr>
        <a:xfrm>
          <a:off x="4415383" y="2060860"/>
          <a:ext cx="1564037" cy="2602147"/>
        </a:xfrm>
        <a:custGeom>
          <a:avLst/>
          <a:gdLst/>
          <a:ahLst/>
          <a:cxnLst/>
          <a:rect l="0" t="0" r="0" b="0"/>
          <a:pathLst>
            <a:path>
              <a:moveTo>
                <a:pt x="1564037" y="0"/>
              </a:moveTo>
              <a:lnTo>
                <a:pt x="1564037" y="2320472"/>
              </a:lnTo>
              <a:lnTo>
                <a:pt x="0" y="2320472"/>
              </a:lnTo>
              <a:lnTo>
                <a:pt x="0" y="2602147"/>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5E02CB1-42EB-40F0-9364-B7F50588F6AB}">
      <dsp:nvSpPr>
        <dsp:cNvPr id="0" name=""/>
        <dsp:cNvSpPr/>
      </dsp:nvSpPr>
      <dsp:spPr>
        <a:xfrm>
          <a:off x="1287308" y="2060860"/>
          <a:ext cx="4692112" cy="2602147"/>
        </a:xfrm>
        <a:custGeom>
          <a:avLst/>
          <a:gdLst/>
          <a:ahLst/>
          <a:cxnLst/>
          <a:rect l="0" t="0" r="0" b="0"/>
          <a:pathLst>
            <a:path>
              <a:moveTo>
                <a:pt x="4692112" y="0"/>
              </a:moveTo>
              <a:lnTo>
                <a:pt x="4692112" y="2320472"/>
              </a:lnTo>
              <a:lnTo>
                <a:pt x="0" y="2320472"/>
              </a:lnTo>
              <a:lnTo>
                <a:pt x="0" y="2602147"/>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5FABBB1-769F-4EE3-A9E6-695C000EB93D}">
      <dsp:nvSpPr>
        <dsp:cNvPr id="0" name=""/>
        <dsp:cNvSpPr/>
      </dsp:nvSpPr>
      <dsp:spPr>
        <a:xfrm>
          <a:off x="4813637" y="853678"/>
          <a:ext cx="2331566" cy="120718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170347" numCol="1" spcCol="1270" anchor="ctr" anchorCtr="0">
          <a:noAutofit/>
        </a:bodyPr>
        <a:lstStyle/>
        <a:p>
          <a:pPr lvl="0" algn="ctr" defTabSz="1644650">
            <a:lnSpc>
              <a:spcPct val="90000"/>
            </a:lnSpc>
            <a:spcBef>
              <a:spcPct val="0"/>
            </a:spcBef>
            <a:spcAft>
              <a:spcPct val="35000"/>
            </a:spcAft>
          </a:pPr>
          <a:r>
            <a:rPr lang="ar-DZ" sz="3700" kern="1200" dirty="0" smtClean="0"/>
            <a:t>أنواع الرسائل الادارية</a:t>
          </a:r>
          <a:endParaRPr lang="fr-FR" sz="3700" kern="1200" dirty="0"/>
        </a:p>
      </dsp:txBody>
      <dsp:txXfrm>
        <a:off x="4813637" y="853678"/>
        <a:ext cx="2331566" cy="1207182"/>
      </dsp:txXfrm>
    </dsp:sp>
    <dsp:sp modelId="{546C9537-CDD0-4DFF-A5EB-E62EE4778AFF}">
      <dsp:nvSpPr>
        <dsp:cNvPr id="0" name=""/>
        <dsp:cNvSpPr/>
      </dsp:nvSpPr>
      <dsp:spPr>
        <a:xfrm>
          <a:off x="5279951" y="1792597"/>
          <a:ext cx="2098410" cy="402394"/>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6040" tIns="16510" rIns="66040" bIns="16510" numCol="1" spcCol="1270" anchor="ctr" anchorCtr="0">
          <a:noAutofit/>
        </a:bodyPr>
        <a:lstStyle/>
        <a:p>
          <a:pPr lvl="0" algn="r" defTabSz="1155700">
            <a:lnSpc>
              <a:spcPct val="90000"/>
            </a:lnSpc>
            <a:spcBef>
              <a:spcPct val="0"/>
            </a:spcBef>
            <a:spcAft>
              <a:spcPct val="35000"/>
            </a:spcAft>
          </a:pPr>
          <a:endParaRPr lang="fr-FR" sz="2600" kern="1200"/>
        </a:p>
      </dsp:txBody>
      <dsp:txXfrm>
        <a:off x="5279951" y="1792597"/>
        <a:ext cx="2098410" cy="402394"/>
      </dsp:txXfrm>
    </dsp:sp>
    <dsp:sp modelId="{3C2CC0C7-D13D-47BA-AFFA-19AB99764C49}">
      <dsp:nvSpPr>
        <dsp:cNvPr id="0" name=""/>
        <dsp:cNvSpPr/>
      </dsp:nvSpPr>
      <dsp:spPr>
        <a:xfrm>
          <a:off x="121524" y="4663008"/>
          <a:ext cx="2331566" cy="120718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170347" numCol="1" spcCol="1270" anchor="ctr" anchorCtr="0">
          <a:noAutofit/>
        </a:bodyPr>
        <a:lstStyle/>
        <a:p>
          <a:pPr lvl="0" algn="ctr" defTabSz="1644650">
            <a:lnSpc>
              <a:spcPct val="90000"/>
            </a:lnSpc>
            <a:spcBef>
              <a:spcPct val="0"/>
            </a:spcBef>
            <a:spcAft>
              <a:spcPct val="35000"/>
            </a:spcAft>
          </a:pPr>
          <a:r>
            <a:rPr lang="ar-DZ" sz="3700" kern="1200" dirty="0" smtClean="0"/>
            <a:t>الاعلان</a:t>
          </a:r>
          <a:endParaRPr lang="fr-FR" sz="3700" kern="1200" dirty="0"/>
        </a:p>
      </dsp:txBody>
      <dsp:txXfrm>
        <a:off x="121524" y="4663008"/>
        <a:ext cx="2331566" cy="1207182"/>
      </dsp:txXfrm>
    </dsp:sp>
    <dsp:sp modelId="{460F8BAA-1341-409D-B9AE-46AF2CE627A9}">
      <dsp:nvSpPr>
        <dsp:cNvPr id="0" name=""/>
        <dsp:cNvSpPr/>
      </dsp:nvSpPr>
      <dsp:spPr>
        <a:xfrm>
          <a:off x="587838" y="5601927"/>
          <a:ext cx="2098410" cy="402394"/>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6040" tIns="16510" rIns="66040" bIns="16510" numCol="1" spcCol="1270" anchor="ctr" anchorCtr="0">
          <a:noAutofit/>
        </a:bodyPr>
        <a:lstStyle/>
        <a:p>
          <a:pPr lvl="0" algn="r" defTabSz="1155700">
            <a:lnSpc>
              <a:spcPct val="90000"/>
            </a:lnSpc>
            <a:spcBef>
              <a:spcPct val="0"/>
            </a:spcBef>
            <a:spcAft>
              <a:spcPct val="35000"/>
            </a:spcAft>
          </a:pPr>
          <a:endParaRPr lang="fr-FR" sz="2600" kern="1200"/>
        </a:p>
      </dsp:txBody>
      <dsp:txXfrm>
        <a:off x="587838" y="5601927"/>
        <a:ext cx="2098410" cy="402394"/>
      </dsp:txXfrm>
    </dsp:sp>
    <dsp:sp modelId="{08770E7F-944D-426C-B4A3-D2D5EA1AD322}">
      <dsp:nvSpPr>
        <dsp:cNvPr id="0" name=""/>
        <dsp:cNvSpPr/>
      </dsp:nvSpPr>
      <dsp:spPr>
        <a:xfrm>
          <a:off x="3249600" y="4663008"/>
          <a:ext cx="2331566" cy="120718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170347" numCol="1" spcCol="1270" anchor="ctr" anchorCtr="0">
          <a:noAutofit/>
        </a:bodyPr>
        <a:lstStyle/>
        <a:p>
          <a:pPr lvl="0" algn="ctr" defTabSz="1644650">
            <a:lnSpc>
              <a:spcPct val="90000"/>
            </a:lnSpc>
            <a:spcBef>
              <a:spcPct val="0"/>
            </a:spcBef>
            <a:spcAft>
              <a:spcPct val="35000"/>
            </a:spcAft>
          </a:pPr>
          <a:r>
            <a:rPr lang="ar-DZ" sz="3700" kern="1200" dirty="0" smtClean="0"/>
            <a:t>التعليمة </a:t>
          </a:r>
          <a:endParaRPr lang="fr-FR" sz="3700" kern="1200" dirty="0"/>
        </a:p>
      </dsp:txBody>
      <dsp:txXfrm>
        <a:off x="3249600" y="4663008"/>
        <a:ext cx="2331566" cy="1207182"/>
      </dsp:txXfrm>
    </dsp:sp>
    <dsp:sp modelId="{2B7B12D5-3012-4487-9779-0786F95B3FC2}">
      <dsp:nvSpPr>
        <dsp:cNvPr id="0" name=""/>
        <dsp:cNvSpPr/>
      </dsp:nvSpPr>
      <dsp:spPr>
        <a:xfrm>
          <a:off x="3715913" y="5601927"/>
          <a:ext cx="2098410" cy="402394"/>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6040" tIns="16510" rIns="66040" bIns="16510" numCol="1" spcCol="1270" anchor="ctr" anchorCtr="0">
          <a:noAutofit/>
        </a:bodyPr>
        <a:lstStyle/>
        <a:p>
          <a:pPr lvl="0" algn="r" defTabSz="1155700">
            <a:lnSpc>
              <a:spcPct val="90000"/>
            </a:lnSpc>
            <a:spcBef>
              <a:spcPct val="0"/>
            </a:spcBef>
            <a:spcAft>
              <a:spcPct val="35000"/>
            </a:spcAft>
          </a:pPr>
          <a:endParaRPr lang="fr-FR" sz="2600" kern="1200"/>
        </a:p>
      </dsp:txBody>
      <dsp:txXfrm>
        <a:off x="3715913" y="5601927"/>
        <a:ext cx="2098410" cy="402394"/>
      </dsp:txXfrm>
    </dsp:sp>
    <dsp:sp modelId="{32777191-1867-45B9-84E1-6A1950A015C2}">
      <dsp:nvSpPr>
        <dsp:cNvPr id="0" name=""/>
        <dsp:cNvSpPr/>
      </dsp:nvSpPr>
      <dsp:spPr>
        <a:xfrm>
          <a:off x="6377675" y="4663008"/>
          <a:ext cx="2331566" cy="120718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170347" numCol="1" spcCol="1270" anchor="ctr" anchorCtr="0">
          <a:noAutofit/>
        </a:bodyPr>
        <a:lstStyle/>
        <a:p>
          <a:pPr lvl="0" algn="ctr" defTabSz="1644650">
            <a:lnSpc>
              <a:spcPct val="90000"/>
            </a:lnSpc>
            <a:spcBef>
              <a:spcPct val="0"/>
            </a:spcBef>
            <a:spcAft>
              <a:spcPct val="35000"/>
            </a:spcAft>
          </a:pPr>
          <a:r>
            <a:rPr lang="ar-DZ" sz="3700" kern="1200" dirty="0" smtClean="0"/>
            <a:t>المنشور</a:t>
          </a:r>
          <a:endParaRPr lang="fr-FR" sz="3700" kern="1200" dirty="0"/>
        </a:p>
      </dsp:txBody>
      <dsp:txXfrm>
        <a:off x="6377675" y="4663008"/>
        <a:ext cx="2331566" cy="1207182"/>
      </dsp:txXfrm>
    </dsp:sp>
    <dsp:sp modelId="{EDEE3222-9368-4D37-B578-87F33E59EC9D}">
      <dsp:nvSpPr>
        <dsp:cNvPr id="0" name=""/>
        <dsp:cNvSpPr/>
      </dsp:nvSpPr>
      <dsp:spPr>
        <a:xfrm>
          <a:off x="6843988" y="5601927"/>
          <a:ext cx="2098410" cy="402394"/>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6040" tIns="16510" rIns="66040" bIns="16510" numCol="1" spcCol="1270" anchor="ctr" anchorCtr="0">
          <a:noAutofit/>
        </a:bodyPr>
        <a:lstStyle/>
        <a:p>
          <a:pPr lvl="0" algn="r" defTabSz="1155700">
            <a:lnSpc>
              <a:spcPct val="90000"/>
            </a:lnSpc>
            <a:spcBef>
              <a:spcPct val="0"/>
            </a:spcBef>
            <a:spcAft>
              <a:spcPct val="35000"/>
            </a:spcAft>
          </a:pPr>
          <a:endParaRPr lang="fr-FR" sz="2600" kern="1200"/>
        </a:p>
      </dsp:txBody>
      <dsp:txXfrm>
        <a:off x="6843988" y="5601927"/>
        <a:ext cx="2098410" cy="402394"/>
      </dsp:txXfrm>
    </dsp:sp>
    <dsp:sp modelId="{91FB49F1-3C84-4ED8-A668-6BAD9276C64F}">
      <dsp:nvSpPr>
        <dsp:cNvPr id="0" name=""/>
        <dsp:cNvSpPr/>
      </dsp:nvSpPr>
      <dsp:spPr>
        <a:xfrm>
          <a:off x="9505750" y="4663008"/>
          <a:ext cx="2331566" cy="120718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170347" numCol="1" spcCol="1270" anchor="ctr" anchorCtr="0">
          <a:noAutofit/>
        </a:bodyPr>
        <a:lstStyle/>
        <a:p>
          <a:pPr lvl="0" algn="ctr" defTabSz="1644650">
            <a:lnSpc>
              <a:spcPct val="90000"/>
            </a:lnSpc>
            <a:spcBef>
              <a:spcPct val="0"/>
            </a:spcBef>
            <a:spcAft>
              <a:spcPct val="35000"/>
            </a:spcAft>
          </a:pPr>
          <a:r>
            <a:rPr lang="ar-DZ" sz="3700" kern="1200" dirty="0" smtClean="0"/>
            <a:t>المذكرة</a:t>
          </a:r>
          <a:endParaRPr lang="fr-FR" sz="3700" kern="1200" dirty="0"/>
        </a:p>
      </dsp:txBody>
      <dsp:txXfrm>
        <a:off x="9505750" y="4663008"/>
        <a:ext cx="2331566" cy="1207182"/>
      </dsp:txXfrm>
    </dsp:sp>
    <dsp:sp modelId="{B5ADA985-3C7A-431A-9D3B-B4F6DC05803C}">
      <dsp:nvSpPr>
        <dsp:cNvPr id="0" name=""/>
        <dsp:cNvSpPr/>
      </dsp:nvSpPr>
      <dsp:spPr>
        <a:xfrm>
          <a:off x="9972063" y="5601927"/>
          <a:ext cx="2098410" cy="402394"/>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6040" tIns="16510" rIns="66040" bIns="16510" numCol="1" spcCol="1270" anchor="ctr" anchorCtr="0">
          <a:noAutofit/>
        </a:bodyPr>
        <a:lstStyle/>
        <a:p>
          <a:pPr lvl="0" algn="r" defTabSz="1155700">
            <a:lnSpc>
              <a:spcPct val="90000"/>
            </a:lnSpc>
            <a:spcBef>
              <a:spcPct val="0"/>
            </a:spcBef>
            <a:spcAft>
              <a:spcPct val="35000"/>
            </a:spcAft>
          </a:pPr>
          <a:endParaRPr lang="fr-FR" sz="2600" kern="1200"/>
        </a:p>
      </dsp:txBody>
      <dsp:txXfrm>
        <a:off x="9972063" y="5601927"/>
        <a:ext cx="2098410" cy="402394"/>
      </dsp:txXfrm>
    </dsp:sp>
    <dsp:sp modelId="{15FD8B27-91FD-43EE-B935-93BC422577FE}">
      <dsp:nvSpPr>
        <dsp:cNvPr id="0" name=""/>
        <dsp:cNvSpPr/>
      </dsp:nvSpPr>
      <dsp:spPr>
        <a:xfrm>
          <a:off x="2392679" y="2758343"/>
          <a:ext cx="3421644" cy="120718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495" tIns="23495" rIns="23495" bIns="170347" numCol="1" spcCol="1270" anchor="ctr" anchorCtr="0">
          <a:noAutofit/>
        </a:bodyPr>
        <a:lstStyle/>
        <a:p>
          <a:pPr lvl="0" algn="ctr" defTabSz="1644650">
            <a:lnSpc>
              <a:spcPct val="90000"/>
            </a:lnSpc>
            <a:spcBef>
              <a:spcPct val="0"/>
            </a:spcBef>
            <a:spcAft>
              <a:spcPct val="35000"/>
            </a:spcAft>
          </a:pPr>
          <a:r>
            <a:rPr lang="ar-DZ" sz="3700" b="1" kern="1200" dirty="0" smtClean="0"/>
            <a:t>وثائق إدارية غير الرسالة</a:t>
          </a:r>
          <a:endParaRPr lang="fr-FR" sz="3700" kern="1200" dirty="0"/>
        </a:p>
      </dsp:txBody>
      <dsp:txXfrm>
        <a:off x="2392679" y="2758343"/>
        <a:ext cx="3421644" cy="1207182"/>
      </dsp:txXfrm>
    </dsp:sp>
    <dsp:sp modelId="{6FD709F1-4720-445F-ACC8-1DF27CF6F9D7}">
      <dsp:nvSpPr>
        <dsp:cNvPr id="0" name=""/>
        <dsp:cNvSpPr/>
      </dsp:nvSpPr>
      <dsp:spPr>
        <a:xfrm>
          <a:off x="3404031" y="3697262"/>
          <a:ext cx="2098410" cy="402394"/>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6040" tIns="16510" rIns="66040" bIns="16510" numCol="1" spcCol="1270" anchor="ctr" anchorCtr="0">
          <a:noAutofit/>
        </a:bodyPr>
        <a:lstStyle/>
        <a:p>
          <a:pPr lvl="0" algn="r" defTabSz="1155700">
            <a:lnSpc>
              <a:spcPct val="90000"/>
            </a:lnSpc>
            <a:spcBef>
              <a:spcPct val="0"/>
            </a:spcBef>
            <a:spcAft>
              <a:spcPct val="35000"/>
            </a:spcAft>
          </a:pPr>
          <a:endParaRPr lang="fr-FR" sz="2600" kern="1200"/>
        </a:p>
      </dsp:txBody>
      <dsp:txXfrm>
        <a:off x="3404031" y="3697262"/>
        <a:ext cx="2098410" cy="402394"/>
      </dsp:txXfrm>
    </dsp:sp>
  </dsp:spTree>
</dsp:drawing>
</file>

<file path=ppt/diagrams/layout1.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fr-FR" smtClean="0"/>
              <a:t>Modifiez le style du titre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10/25/2023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fr-FR" smtClean="0"/>
              <a:t>Modifiez le style du titre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10/25/2023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85800" y="3132666"/>
            <a:ext cx="5311775" cy="3086019"/>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3132666"/>
            <a:ext cx="5334000" cy="3086019"/>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10/25/2023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10/25/2023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10/25/2023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fr-FR" smtClean="0"/>
              <a:t>Modifiez le style du titre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10/25/2023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10/25/2023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8A87A34-81AB-432B-8DAE-1953F412C126}" type="datetimeFigureOut">
              <a:rPr lang="en-US" dirty="0"/>
              <a:t>10/25/2023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re et légende">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10/25/2023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‹N°›</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itation avec légende">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fr-FR" smtClean="0"/>
              <a:t>Modifiez le style du titre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10/25/2023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‹N°›</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arte nom">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fr-FR" smtClean="0"/>
              <a:t>Modifiez le style du titre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10/25/2023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‹N°›</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fr-FR" smtClean="0"/>
              <a:t>Modifiez le style du titre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3" name="Date Placeholder 2"/>
          <p:cNvSpPr>
            <a:spLocks noGrp="1"/>
          </p:cNvSpPr>
          <p:nvPr>
            <p:ph type="dt" sz="half" idx="10"/>
          </p:nvPr>
        </p:nvSpPr>
        <p:spPr/>
        <p:txBody>
          <a:bodyPr/>
          <a:lstStyle/>
          <a:p>
            <a:fld id="{48A87A34-81AB-432B-8DAE-1953F412C126}" type="datetimeFigureOut">
              <a:rPr lang="en-US" dirty="0"/>
              <a:t>10/25/2023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fr-FR" smtClean="0"/>
              <a:t>Modifiez le style du titre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3" name="Date Placeholder 2"/>
          <p:cNvSpPr>
            <a:spLocks noGrp="1"/>
          </p:cNvSpPr>
          <p:nvPr>
            <p:ph type="dt" sz="half" idx="10"/>
          </p:nvPr>
        </p:nvSpPr>
        <p:spPr/>
        <p:txBody>
          <a:bodyPr/>
          <a:lstStyle/>
          <a:p>
            <a:fld id="{48A87A34-81AB-432B-8DAE-1953F412C126}" type="datetimeFigureOut">
              <a:rPr lang="en-US" dirty="0"/>
              <a:t>10/25/2023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‹N°›</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fr-FR" smtClean="0"/>
              <a:t>Modifiez le style du titre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10/25/2023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10/25/2023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371600" y="2073498"/>
            <a:ext cx="9448800" cy="1258167"/>
          </a:xfrm>
        </p:spPr>
        <p:txBody>
          <a:bodyPr/>
          <a:lstStyle/>
          <a:p>
            <a:pPr algn="ctr" rtl="1"/>
            <a:r>
              <a:rPr lang="ar-DZ" dirty="0" smtClean="0"/>
              <a:t>مقياس الاتصال والتحرير الاداري</a:t>
            </a:r>
            <a:endParaRPr lang="fr-FR" dirty="0"/>
          </a:p>
        </p:txBody>
      </p:sp>
      <p:sp>
        <p:nvSpPr>
          <p:cNvPr id="3" name="Sous-titre 2"/>
          <p:cNvSpPr>
            <a:spLocks noGrp="1"/>
          </p:cNvSpPr>
          <p:nvPr>
            <p:ph type="subTitle" idx="1"/>
          </p:nvPr>
        </p:nvSpPr>
        <p:spPr>
          <a:xfrm>
            <a:off x="1371600" y="4456448"/>
            <a:ext cx="9448800" cy="685800"/>
          </a:xfrm>
        </p:spPr>
        <p:txBody>
          <a:bodyPr>
            <a:normAutofit/>
          </a:bodyPr>
          <a:lstStyle/>
          <a:p>
            <a:r>
              <a:rPr lang="ar-DZ" sz="2800" b="1" dirty="0" smtClean="0"/>
              <a:t>الدكتورة: وفاء رايس</a:t>
            </a:r>
            <a:endParaRPr lang="fr-FR" sz="2800" b="1" dirty="0"/>
          </a:p>
        </p:txBody>
      </p:sp>
      <p:sp>
        <p:nvSpPr>
          <p:cNvPr id="4" name="Rectangle 3"/>
          <p:cNvSpPr/>
          <p:nvPr/>
        </p:nvSpPr>
        <p:spPr>
          <a:xfrm>
            <a:off x="5563082" y="835985"/>
            <a:ext cx="3945311" cy="830997"/>
          </a:xfrm>
          <a:prstGeom prst="rect">
            <a:avLst/>
          </a:prstGeom>
        </p:spPr>
        <p:txBody>
          <a:bodyPr wrap="none">
            <a:spAutoFit/>
          </a:bodyPr>
          <a:lstStyle/>
          <a:p>
            <a:r>
              <a:rPr lang="ar-DZ" sz="4800" b="1" dirty="0"/>
              <a:t>المحاضرة </a:t>
            </a:r>
            <a:r>
              <a:rPr lang="ar-DZ" sz="4800" b="1" dirty="0" smtClean="0"/>
              <a:t>السادسة</a:t>
            </a:r>
            <a:endParaRPr lang="fr-FR" sz="4800" b="1" dirty="0"/>
          </a:p>
        </p:txBody>
      </p:sp>
    </p:spTree>
    <p:extLst>
      <p:ext uri="{BB962C8B-B14F-4D97-AF65-F5344CB8AC3E}">
        <p14:creationId xmlns:p14="http://schemas.microsoft.com/office/powerpoint/2010/main" val="720786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Espace réservé du contenu 3"/>
          <p:cNvGraphicFramePr>
            <a:graphicFrameLocks/>
          </p:cNvGraphicFramePr>
          <p:nvPr>
            <p:extLst>
              <p:ext uri="{D42A27DB-BD31-4B8C-83A1-F6EECF244321}">
                <p14:modId xmlns:p14="http://schemas.microsoft.com/office/powerpoint/2010/main" val="277389626"/>
              </p:ext>
            </p:extLst>
          </p:nvPr>
        </p:nvGraphicFramePr>
        <p:xfrm>
          <a:off x="0" y="0"/>
          <a:ext cx="12191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51782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79074" y="51361"/>
            <a:ext cx="4233851" cy="83099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ar-DZ" sz="4800" b="1" i="0" u="none" strike="noStrike" kern="0" cap="all" spc="0" normalizeH="0" baseline="0" noProof="0" dirty="0" smtClean="0">
                <a:ln w="3175" cmpd="sng">
                  <a:noFill/>
                </a:ln>
                <a:solidFill>
                  <a:prstClr val="black"/>
                </a:solidFill>
                <a:effectLst/>
                <a:uLnTx/>
                <a:uFillTx/>
                <a:ea typeface="+mj-ea"/>
                <a:cs typeface="Tahoma" panose="020B0604030504040204" pitchFamily="34" charset="0"/>
              </a:rPr>
              <a:t>جدول الارسال</a:t>
            </a:r>
            <a:endParaRPr kumimoji="0" lang="fr-FR" sz="1800" b="0" i="0" u="none" strike="noStrike" kern="0" cap="none" spc="0" normalizeH="0" baseline="0" noProof="0" dirty="0" smtClean="0">
              <a:ln>
                <a:noFill/>
              </a:ln>
              <a:solidFill>
                <a:sysClr val="windowText" lastClr="000000"/>
              </a:solidFill>
              <a:effectLst/>
              <a:uLnTx/>
              <a:uFillTx/>
            </a:endParaRPr>
          </a:p>
        </p:txBody>
      </p:sp>
      <p:sp>
        <p:nvSpPr>
          <p:cNvPr id="5" name="Rectangle 4"/>
          <p:cNvSpPr/>
          <p:nvPr/>
        </p:nvSpPr>
        <p:spPr>
          <a:xfrm>
            <a:off x="1116169" y="1166842"/>
            <a:ext cx="9180000" cy="4429418"/>
          </a:xfrm>
          <a:prstGeom prst="rect">
            <a:avLst/>
          </a:prstGeom>
        </p:spPr>
        <p:txBody>
          <a:bodyPr>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DZ" sz="3200" b="0" i="0" u="none" strike="noStrike" kern="0" cap="none" spc="0" normalizeH="0" baseline="0" noProof="0" dirty="0" smtClean="0">
                <a:ln>
                  <a:noFill/>
                </a:ln>
                <a:solidFill>
                  <a:prstClr val="black"/>
                </a:solidFill>
                <a:effectLst/>
                <a:uLnTx/>
                <a:uFillTx/>
                <a:cs typeface="Tahoma" panose="020B0604030504040204" pitchFamily="34" charset="0"/>
              </a:rPr>
              <a:t> </a:t>
            </a:r>
            <a:r>
              <a:rPr kumimoji="0" lang="ar-SA" sz="3200" b="0" i="0" u="none" strike="noStrike" kern="0" cap="none" spc="0" normalizeH="0" baseline="0" noProof="0" dirty="0" smtClean="0">
                <a:ln>
                  <a:noFill/>
                </a:ln>
                <a:solidFill>
                  <a:prstClr val="black"/>
                </a:solidFill>
                <a:effectLst/>
                <a:uLnTx/>
                <a:uFillTx/>
                <a:cs typeface="Tahoma" panose="020B0604030504040204" pitchFamily="34" charset="0"/>
              </a:rPr>
              <a:t>جدول الإرسال وسمي أيضا حافظة الإرسال أو ورقة الإرسال، وهو وثيقة إدارية </a:t>
            </a:r>
            <a:r>
              <a:rPr kumimoji="0" lang="ar-SA" sz="3200" b="0" i="0" u="none" strike="noStrike" kern="0" cap="none" spc="0" normalizeH="0" baseline="0" noProof="0" dirty="0" err="1" smtClean="0">
                <a:ln>
                  <a:noFill/>
                </a:ln>
                <a:solidFill>
                  <a:prstClr val="black"/>
                </a:solidFill>
                <a:effectLst/>
                <a:uLnTx/>
                <a:uFillTx/>
                <a:cs typeface="Tahoma" panose="020B0604030504040204" pitchFamily="34" charset="0"/>
              </a:rPr>
              <a:t>تلخيصية</a:t>
            </a:r>
            <a:r>
              <a:rPr kumimoji="0" lang="ar-SA" sz="3200" b="0" i="0" u="none" strike="noStrike" kern="0" cap="none" spc="0" normalizeH="0" baseline="0" noProof="0" dirty="0" smtClean="0">
                <a:ln>
                  <a:noFill/>
                </a:ln>
                <a:solidFill>
                  <a:prstClr val="black"/>
                </a:solidFill>
                <a:effectLst/>
                <a:uLnTx/>
                <a:uFillTx/>
                <a:cs typeface="Tahoma" panose="020B0604030504040204" pitchFamily="34" charset="0"/>
              </a:rPr>
              <a:t> تستعمل من طرف الإدارة العمومية قصد </a:t>
            </a:r>
            <a:r>
              <a:rPr kumimoji="0" lang="ar-DZ" sz="3200" b="0" i="0" u="none" strike="noStrike" kern="0" cap="none" spc="0" normalizeH="0" baseline="0" noProof="0" dirty="0" smtClean="0">
                <a:ln>
                  <a:noFill/>
                </a:ln>
                <a:solidFill>
                  <a:prstClr val="black"/>
                </a:solidFill>
                <a:effectLst/>
                <a:uLnTx/>
                <a:uFillTx/>
                <a:cs typeface="Tahoma" panose="020B0604030504040204" pitchFamily="34" charset="0"/>
              </a:rPr>
              <a:t>ن</a:t>
            </a:r>
            <a:r>
              <a:rPr kumimoji="0" lang="ar-SA" sz="3200" b="0" i="0" u="none" strike="noStrike" kern="0" cap="none" spc="0" normalizeH="0" baseline="0" noProof="0" dirty="0" smtClean="0">
                <a:ln>
                  <a:noFill/>
                </a:ln>
                <a:solidFill>
                  <a:prstClr val="black"/>
                </a:solidFill>
                <a:effectLst/>
                <a:uLnTx/>
                <a:uFillTx/>
                <a:cs typeface="Tahoma" panose="020B0604030504040204" pitchFamily="34" charset="0"/>
              </a:rPr>
              <a:t>قل وثائق إدارية رسمية أو </a:t>
            </a:r>
            <a:r>
              <a:rPr kumimoji="0" lang="ar-SA" sz="3200" b="0" i="0" u="none" strike="noStrike" kern="0" cap="none" spc="0" normalizeH="0" baseline="0" noProof="0" dirty="0" err="1" smtClean="0">
                <a:ln>
                  <a:noFill/>
                </a:ln>
                <a:solidFill>
                  <a:prstClr val="black"/>
                </a:solidFill>
                <a:effectLst/>
                <a:uLnTx/>
                <a:uFillTx/>
                <a:cs typeface="Tahoma" panose="020B0604030504040204" pitchFamily="34" charset="0"/>
              </a:rPr>
              <a:t>خا</a:t>
            </a:r>
            <a:r>
              <a:rPr kumimoji="0" lang="ar-DZ" sz="3200" b="0" i="0" u="none" strike="noStrike" kern="0" cap="none" spc="0" normalizeH="0" baseline="0" noProof="0" dirty="0" smtClean="0">
                <a:ln>
                  <a:noFill/>
                </a:ln>
                <a:solidFill>
                  <a:prstClr val="black"/>
                </a:solidFill>
                <a:effectLst/>
                <a:uLnTx/>
                <a:uFillTx/>
                <a:cs typeface="Tahoma" panose="020B0604030504040204" pitchFamily="34" charset="0"/>
              </a:rPr>
              <a:t>ص</a:t>
            </a:r>
            <a:r>
              <a:rPr kumimoji="0" lang="ar-SA" sz="3200" b="0" i="0" u="none" strike="noStrike" kern="0" cap="none" spc="0" normalizeH="0" baseline="0" noProof="0" dirty="0" smtClean="0">
                <a:ln>
                  <a:noFill/>
                </a:ln>
                <a:solidFill>
                  <a:prstClr val="black"/>
                </a:solidFill>
                <a:effectLst/>
                <a:uLnTx/>
                <a:uFillTx/>
                <a:cs typeface="Tahoma" panose="020B0604030504040204" pitchFamily="34" charset="0"/>
              </a:rPr>
              <a:t>ة بأشخاص مع</a:t>
            </a:r>
            <a:r>
              <a:rPr kumimoji="0" lang="ar-DZ" sz="3200" b="0" i="0" u="none" strike="noStrike" kern="0" cap="none" spc="0" normalizeH="0" baseline="0" noProof="0" dirty="0" smtClean="0">
                <a:ln>
                  <a:noFill/>
                </a:ln>
                <a:solidFill>
                  <a:prstClr val="black"/>
                </a:solidFill>
                <a:effectLst/>
                <a:uLnTx/>
                <a:uFillTx/>
                <a:cs typeface="Tahoma" panose="020B0604030504040204" pitchFamily="34" charset="0"/>
              </a:rPr>
              <a:t>ي</a:t>
            </a:r>
            <a:r>
              <a:rPr kumimoji="0" lang="ar-SA" sz="3200" b="0" i="0" u="none" strike="noStrike" kern="0" cap="none" spc="0" normalizeH="0" baseline="0" noProof="0" dirty="0" smtClean="0">
                <a:ln>
                  <a:noFill/>
                </a:ln>
                <a:solidFill>
                  <a:prstClr val="black"/>
                </a:solidFill>
                <a:effectLst/>
                <a:uLnTx/>
                <a:uFillTx/>
                <a:cs typeface="Tahoma" panose="020B0604030504040204" pitchFamily="34" charset="0"/>
              </a:rPr>
              <a:t>ن</a:t>
            </a:r>
            <a:r>
              <a:rPr kumimoji="0" lang="ar-DZ" sz="3200" b="0" i="0" u="none" strike="noStrike" kern="0" cap="none" spc="0" normalizeH="0" baseline="0" noProof="0" dirty="0" smtClean="0">
                <a:ln>
                  <a:noFill/>
                </a:ln>
                <a:solidFill>
                  <a:prstClr val="black"/>
                </a:solidFill>
                <a:effectLst/>
                <a:uLnTx/>
                <a:uFillTx/>
                <a:cs typeface="Tahoma" panose="020B0604030504040204" pitchFamily="34" charset="0"/>
              </a:rPr>
              <a:t>ين</a:t>
            </a:r>
            <a:r>
              <a:rPr kumimoji="0" lang="ar-SA" sz="3200" b="0" i="0" u="none" strike="noStrike" kern="0" cap="none" spc="0" normalizeH="0" baseline="0" noProof="0" dirty="0" smtClean="0">
                <a:ln>
                  <a:noFill/>
                </a:ln>
                <a:solidFill>
                  <a:prstClr val="black"/>
                </a:solidFill>
                <a:effectLst/>
                <a:uLnTx/>
                <a:uFillTx/>
                <a:cs typeface="Tahoma" panose="020B0604030504040204" pitchFamily="34" charset="0"/>
              </a:rPr>
              <a:t>، من مصلحة إدارية إلى م</a:t>
            </a:r>
            <a:r>
              <a:rPr kumimoji="0" lang="ar-DZ" sz="3200" b="0" i="0" u="none" strike="noStrike" kern="0" cap="none" spc="0" normalizeH="0" baseline="0" noProof="0" dirty="0" smtClean="0">
                <a:ln>
                  <a:noFill/>
                </a:ln>
                <a:solidFill>
                  <a:prstClr val="black"/>
                </a:solidFill>
                <a:effectLst/>
                <a:uLnTx/>
                <a:uFillTx/>
                <a:cs typeface="Tahoma" panose="020B0604030504040204" pitchFamily="34" charset="0"/>
              </a:rPr>
              <a:t>ص</a:t>
            </a:r>
            <a:r>
              <a:rPr kumimoji="0" lang="ar-SA" sz="3200" b="0" i="0" u="none" strike="noStrike" kern="0" cap="none" spc="0" normalizeH="0" baseline="0" noProof="0" dirty="0" err="1" smtClean="0">
                <a:ln>
                  <a:noFill/>
                </a:ln>
                <a:solidFill>
                  <a:prstClr val="black"/>
                </a:solidFill>
                <a:effectLst/>
                <a:uLnTx/>
                <a:uFillTx/>
                <a:cs typeface="Tahoma" panose="020B0604030504040204" pitchFamily="34" charset="0"/>
              </a:rPr>
              <a:t>لحة</a:t>
            </a:r>
            <a:r>
              <a:rPr kumimoji="0" lang="ar-SA" sz="3200" b="0" i="0" u="none" strike="noStrike" kern="0" cap="none" spc="0" normalizeH="0" baseline="0" noProof="0" dirty="0" smtClean="0">
                <a:ln>
                  <a:noFill/>
                </a:ln>
                <a:solidFill>
                  <a:prstClr val="black"/>
                </a:solidFill>
                <a:effectLst/>
                <a:uLnTx/>
                <a:uFillTx/>
                <a:cs typeface="Tahoma" panose="020B0604030504040204" pitchFamily="34" charset="0"/>
              </a:rPr>
              <a:t> إدارية أخرى سواء كانت عليا أو </a:t>
            </a:r>
            <a:r>
              <a:rPr kumimoji="0" lang="ar-SA" sz="3200" b="0" i="0" u="none" strike="noStrike" kern="0" cap="none" spc="0" normalizeH="0" baseline="0" noProof="0" dirty="0" err="1" smtClean="0">
                <a:ln>
                  <a:noFill/>
                </a:ln>
                <a:solidFill>
                  <a:prstClr val="black"/>
                </a:solidFill>
                <a:effectLst/>
                <a:uLnTx/>
                <a:uFillTx/>
                <a:cs typeface="Tahoma" panose="020B0604030504040204" pitchFamily="34" charset="0"/>
              </a:rPr>
              <a:t>وس</a:t>
            </a:r>
            <a:r>
              <a:rPr kumimoji="0" lang="ar-DZ" sz="3200" b="0" i="0" u="none" strike="noStrike" kern="0" cap="none" spc="0" normalizeH="0" baseline="0" noProof="0" dirty="0" smtClean="0">
                <a:ln>
                  <a:noFill/>
                </a:ln>
                <a:solidFill>
                  <a:prstClr val="black"/>
                </a:solidFill>
                <a:effectLst/>
                <a:uLnTx/>
                <a:uFillTx/>
                <a:cs typeface="Tahoma" panose="020B0604030504040204" pitchFamily="34" charset="0"/>
              </a:rPr>
              <a:t>ط</a:t>
            </a:r>
            <a:r>
              <a:rPr kumimoji="0" lang="ar-SA" sz="3200" b="0" i="0" u="none" strike="noStrike" kern="0" cap="none" spc="0" normalizeH="0" baseline="0" noProof="0" dirty="0" smtClean="0">
                <a:ln>
                  <a:noFill/>
                </a:ln>
                <a:solidFill>
                  <a:prstClr val="black"/>
                </a:solidFill>
                <a:effectLst/>
                <a:uLnTx/>
                <a:uFillTx/>
                <a:cs typeface="Tahoma" panose="020B0604030504040204" pitchFamily="34" charset="0"/>
              </a:rPr>
              <a:t>ی أو قاعدية، و </a:t>
            </a:r>
            <a:r>
              <a:rPr kumimoji="0" lang="ar-DZ" sz="3200" b="0" i="0" u="none" strike="noStrike" kern="0" cap="none" spc="0" normalizeH="0" baseline="0" noProof="0" dirty="0" smtClean="0">
                <a:ln>
                  <a:noFill/>
                </a:ln>
                <a:solidFill>
                  <a:prstClr val="black"/>
                </a:solidFill>
                <a:effectLst/>
                <a:uLnTx/>
                <a:uFillTx/>
                <a:cs typeface="Tahoma" panose="020B0604030504040204" pitchFamily="34" charset="0"/>
              </a:rPr>
              <a:t>هو أداة ملاءمة للمحافظة على</a:t>
            </a:r>
            <a:r>
              <a:rPr kumimoji="0" lang="ar-SA" sz="3200" b="0" i="0" u="none" strike="noStrike" kern="0" cap="none" spc="0" normalizeH="0" baseline="0" noProof="0" dirty="0" smtClean="0">
                <a:ln>
                  <a:noFill/>
                </a:ln>
                <a:solidFill>
                  <a:prstClr val="black"/>
                </a:solidFill>
                <a:effectLst/>
                <a:uLnTx/>
                <a:uFillTx/>
                <a:cs typeface="Tahoma" panose="020B0604030504040204" pitchFamily="34" charset="0"/>
              </a:rPr>
              <a:t> </a:t>
            </a:r>
            <a:r>
              <a:rPr kumimoji="0" lang="ar-DZ" sz="3200" b="0" i="0" u="none" strike="noStrike" kern="0" cap="none" spc="0" normalizeH="0" baseline="0" noProof="0" dirty="0" smtClean="0">
                <a:ln>
                  <a:noFill/>
                </a:ln>
                <a:solidFill>
                  <a:prstClr val="black"/>
                </a:solidFill>
                <a:effectLst/>
                <a:uLnTx/>
                <a:uFillTx/>
                <a:cs typeface="Tahoma" panose="020B0604030504040204" pitchFamily="34" charset="0"/>
              </a:rPr>
              <a:t>أ</a:t>
            </a:r>
            <a:r>
              <a:rPr kumimoji="0" lang="ar-SA" sz="3200" b="0" i="0" u="none" strike="noStrike" kern="0" cap="none" spc="0" normalizeH="0" baseline="0" noProof="0" dirty="0" smtClean="0">
                <a:ln>
                  <a:noFill/>
                </a:ln>
                <a:solidFill>
                  <a:prstClr val="black"/>
                </a:solidFill>
                <a:effectLst/>
                <a:uLnTx/>
                <a:uFillTx/>
                <a:cs typeface="Tahoma" panose="020B0604030504040204" pitchFamily="34" charset="0"/>
              </a:rPr>
              <a:t>ثر ا</a:t>
            </a:r>
            <a:r>
              <a:rPr kumimoji="0" lang="ar-DZ" sz="3200" b="0" i="0" u="none" strike="noStrike" kern="0" cap="none" spc="0" normalizeH="0" baseline="0" noProof="0" dirty="0" smtClean="0">
                <a:ln>
                  <a:noFill/>
                </a:ln>
                <a:solidFill>
                  <a:prstClr val="black"/>
                </a:solidFill>
                <a:effectLst/>
                <a:uLnTx/>
                <a:uFillTx/>
                <a:cs typeface="Tahoma" panose="020B0604030504040204" pitchFamily="34" charset="0"/>
              </a:rPr>
              <a:t>لا</a:t>
            </a:r>
            <a:r>
              <a:rPr kumimoji="0" lang="ar-SA" sz="3200" b="0" i="0" u="none" strike="noStrike" kern="0" cap="none" spc="0" normalizeH="0" baseline="0" noProof="0" dirty="0" smtClean="0">
                <a:ln>
                  <a:noFill/>
                </a:ln>
                <a:solidFill>
                  <a:prstClr val="black"/>
                </a:solidFill>
                <a:effectLst/>
                <a:uLnTx/>
                <a:uFillTx/>
                <a:cs typeface="Tahoma" panose="020B0604030504040204" pitchFamily="34" charset="0"/>
              </a:rPr>
              <a:t>رسال</a:t>
            </a:r>
            <a:r>
              <a:rPr kumimoji="0" lang="ar-DZ" sz="3200" b="0" i="0" u="none" strike="noStrike" kern="0" cap="none" spc="0" normalizeH="0" baseline="0" noProof="0" dirty="0" smtClean="0">
                <a:ln>
                  <a:noFill/>
                </a:ln>
                <a:solidFill>
                  <a:prstClr val="black"/>
                </a:solidFill>
                <a:effectLst/>
                <a:uLnTx/>
                <a:uFillTx/>
                <a:cs typeface="Tahoma" panose="020B0604030504040204" pitchFamily="34" charset="0"/>
              </a:rPr>
              <a:t>.</a:t>
            </a:r>
            <a:endParaRPr kumimoji="0" lang="fr-FR" sz="1800" b="0" i="0" u="none" strike="noStrike" kern="0" cap="none" spc="0" normalizeH="0" baseline="0" noProof="0" dirty="0" smtClean="0">
              <a:ln>
                <a:noFill/>
              </a:ln>
              <a:solidFill>
                <a:sysClr val="windowText" lastClr="000000"/>
              </a:solidFill>
              <a:effectLst/>
              <a:uLnTx/>
              <a:uFillTx/>
            </a:endParaRPr>
          </a:p>
        </p:txBody>
      </p:sp>
    </p:spTree>
    <p:extLst>
      <p:ext uri="{BB962C8B-B14F-4D97-AF65-F5344CB8AC3E}">
        <p14:creationId xmlns:p14="http://schemas.microsoft.com/office/powerpoint/2010/main" val="1232870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txBox="1">
            <a:spLocks/>
          </p:cNvSpPr>
          <p:nvPr/>
        </p:nvSpPr>
        <p:spPr>
          <a:xfrm>
            <a:off x="1791795" y="0"/>
            <a:ext cx="8001000" cy="833908"/>
          </a:xfrm>
          <a:prstGeom prst="rect">
            <a:avLst/>
          </a:prstGeom>
          <a:effectLst/>
        </p:spPr>
        <p:txBody>
          <a:bodyPr vert="horz" lIns="91440" tIns="45720" rIns="91440" bIns="45720" rtlCol="0" anchor="b">
            <a:normAutofit/>
          </a:bodyPr>
          <a:lstStyle>
            <a:lvl1pPr algn="l" defTabSz="457200" rtl="0" eaLnBrk="1" latinLnBrk="0" hangingPunct="1">
              <a:spcBef>
                <a:spcPct val="0"/>
              </a:spcBef>
              <a:buNone/>
              <a:defRPr sz="48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ar-DZ" sz="4800" b="1" i="0" u="none" strike="noStrike" kern="1200" cap="all" spc="0" normalizeH="0" baseline="0" noProof="0" smtClean="0">
                <a:ln w="3175" cmpd="sng">
                  <a:noFill/>
                </a:ln>
                <a:solidFill>
                  <a:sysClr val="windowText" lastClr="000000"/>
                </a:solidFill>
                <a:effectLst/>
                <a:uLnTx/>
                <a:uFillTx/>
                <a:latin typeface="Century Gothic" panose="020B0502020202020204"/>
                <a:ea typeface="+mj-ea"/>
                <a:cs typeface="Tahoma" panose="020B0604030504040204" pitchFamily="34" charset="0"/>
              </a:rPr>
              <a:t>شكل جدول الارسال:</a:t>
            </a:r>
            <a:endParaRPr kumimoji="0" lang="fr-FR" sz="4800" b="1" i="0" u="none" strike="noStrike" kern="1200" cap="all" spc="0" normalizeH="0" baseline="0" noProof="0" dirty="0">
              <a:ln w="3175" cmpd="sng">
                <a:noFill/>
              </a:ln>
              <a:solidFill>
                <a:sysClr val="window" lastClr="FFFFFF"/>
              </a:solidFill>
              <a:effectLst/>
              <a:uLnTx/>
              <a:uFillTx/>
              <a:latin typeface="Century Gothic" panose="020B0502020202020204"/>
              <a:ea typeface="+mj-ea"/>
              <a:cs typeface="+mj-cs"/>
            </a:endParaRPr>
          </a:p>
        </p:txBody>
      </p:sp>
      <p:sp>
        <p:nvSpPr>
          <p:cNvPr id="3" name="Sous-titre 2"/>
          <p:cNvSpPr txBox="1">
            <a:spLocks/>
          </p:cNvSpPr>
          <p:nvPr/>
        </p:nvSpPr>
        <p:spPr>
          <a:xfrm>
            <a:off x="0" y="1300766"/>
            <a:ext cx="12192000" cy="5557233"/>
          </a:xfrm>
          <a:prstGeom prst="rect">
            <a:avLst/>
          </a:prstGeom>
        </p:spPr>
        <p:txBody>
          <a:bodyPr vert="horz" lIns="91440" tIns="45720" rIns="91440" bIns="45720" rtlCol="0" anchor="t">
            <a:normAutofit/>
          </a:bodyPr>
          <a:lstStyle>
            <a:lvl1pPr marL="0" indent="0" algn="l" defTabSz="457200" rtl="0" eaLnBrk="1" latinLnBrk="0" hangingPunct="1">
              <a:spcBef>
                <a:spcPct val="20000"/>
              </a:spcBef>
              <a:spcAft>
                <a:spcPts val="600"/>
              </a:spcAft>
              <a:buClr>
                <a:schemeClr val="tx1"/>
              </a:buClr>
              <a:buSzPct val="80000"/>
              <a:buFont typeface="Wingdings 3" panose="05040102010807070707" pitchFamily="18" charset="2"/>
              <a:buNone/>
              <a:defRPr sz="2100" kern="1200" cap="none">
                <a:solidFill>
                  <a:schemeClr val="bg2">
                    <a:lumMod val="75000"/>
                  </a:schemeClr>
                </a:solidFill>
                <a:effectLst/>
                <a:latin typeface="+mn-lt"/>
                <a:ea typeface="+mn-ea"/>
                <a:cs typeface="+mn-cs"/>
              </a:defRPr>
            </a:lvl1pPr>
            <a:lvl2pPr marL="4572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8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6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tx1"/>
              </a:buClr>
              <a:buSzPct val="80000"/>
              <a:buFont typeface="Wingdings 3" panose="05040102010807070707" pitchFamily="18" charset="2"/>
              <a:buNone/>
              <a:defRPr sz="1400" kern="1200" cap="none">
                <a:solidFill>
                  <a:schemeClr val="tx1">
                    <a:tint val="75000"/>
                  </a:schemeClr>
                </a:solidFill>
                <a:effectLst/>
                <a:latin typeface="+mn-lt"/>
                <a:ea typeface="+mn-ea"/>
                <a:cs typeface="+mn-cs"/>
              </a:defRPr>
            </a:lvl9pPr>
          </a:lstStyle>
          <a:p>
            <a:pPr marL="0" marR="0" lvl="0" indent="0" algn="r" defTabSz="457200" rtl="1" eaLnBrk="1" fontAlgn="auto" latinLnBrk="0" hangingPunct="1">
              <a:lnSpc>
                <a:spcPct val="200000"/>
              </a:lnSpc>
              <a:spcBef>
                <a:spcPct val="20000"/>
              </a:spcBef>
              <a:spcAft>
                <a:spcPts val="600"/>
              </a:spcAft>
              <a:buClr>
                <a:sysClr val="window" lastClr="FFFFFF"/>
              </a:buClr>
              <a:buSzPct val="80000"/>
              <a:buFont typeface="Wingdings 3" panose="05040102010807070707" pitchFamily="18" charset="2"/>
              <a:buNone/>
              <a:tabLst/>
              <a:defRPr/>
            </a:pPr>
            <a:r>
              <a:rPr kumimoji="0" lang="ar-DZ" sz="2400" b="0" i="0" u="none" strike="noStrike" kern="1200" cap="none" spc="0" normalizeH="0" baseline="0" noProof="0" smtClean="0">
                <a:ln>
                  <a:noFill/>
                </a:ln>
                <a:solidFill>
                  <a:srgbClr val="146194">
                    <a:lumMod val="75000"/>
                  </a:srgbClr>
                </a:solidFill>
                <a:effectLst/>
                <a:uLnTx/>
                <a:uFillTx/>
                <a:latin typeface="Century Gothic" panose="020B0502020202020204"/>
                <a:ea typeface="+mn-ea"/>
                <a:cs typeface="Tahoma" panose="020B0604030504040204" pitchFamily="34" charset="0"/>
              </a:rPr>
              <a:t>1- الدمغة: وهي شعار الدولة و الطابع و عنوان الإدارة أو المؤسسة.</a:t>
            </a:r>
            <a:br>
              <a:rPr kumimoji="0" lang="ar-DZ" sz="2400" b="0" i="0" u="none" strike="noStrike" kern="1200" cap="none" spc="0" normalizeH="0" baseline="0" noProof="0" smtClean="0">
                <a:ln>
                  <a:noFill/>
                </a:ln>
                <a:solidFill>
                  <a:srgbClr val="146194">
                    <a:lumMod val="75000"/>
                  </a:srgbClr>
                </a:solidFill>
                <a:effectLst/>
                <a:uLnTx/>
                <a:uFillTx/>
                <a:latin typeface="Century Gothic" panose="020B0502020202020204"/>
                <a:ea typeface="+mn-ea"/>
                <a:cs typeface="Tahoma" panose="020B0604030504040204" pitchFamily="34" charset="0"/>
              </a:rPr>
            </a:br>
            <a:r>
              <a:rPr kumimoji="0" lang="ar-DZ" sz="2400" b="0" i="0" u="none" strike="noStrike" kern="1200" cap="none" spc="0" normalizeH="0" baseline="0" noProof="0" smtClean="0">
                <a:ln>
                  <a:noFill/>
                </a:ln>
                <a:solidFill>
                  <a:srgbClr val="146194">
                    <a:lumMod val="75000"/>
                  </a:srgbClr>
                </a:solidFill>
                <a:effectLst/>
                <a:uLnTx/>
                <a:uFillTx/>
                <a:latin typeface="Century Gothic" panose="020B0502020202020204"/>
                <a:ea typeface="+mn-ea"/>
                <a:cs typeface="Tahoma" panose="020B0604030504040204" pitchFamily="34" charset="0"/>
              </a:rPr>
              <a:t>2- رقم تسجيل الارسال في البريد الصادر.</a:t>
            </a:r>
            <a:br>
              <a:rPr kumimoji="0" lang="ar-DZ" sz="2400" b="0" i="0" u="none" strike="noStrike" kern="1200" cap="none" spc="0" normalizeH="0" baseline="0" noProof="0" smtClean="0">
                <a:ln>
                  <a:noFill/>
                </a:ln>
                <a:solidFill>
                  <a:srgbClr val="146194">
                    <a:lumMod val="75000"/>
                  </a:srgbClr>
                </a:solidFill>
                <a:effectLst/>
                <a:uLnTx/>
                <a:uFillTx/>
                <a:latin typeface="Century Gothic" panose="020B0502020202020204"/>
                <a:ea typeface="+mn-ea"/>
                <a:cs typeface="Tahoma" panose="020B0604030504040204" pitchFamily="34" charset="0"/>
              </a:rPr>
            </a:br>
            <a:r>
              <a:rPr kumimoji="0" lang="ar-DZ" sz="2400" b="0" i="0" u="none" strike="noStrike" kern="1200" cap="none" spc="0" normalizeH="0" baseline="0" noProof="0" smtClean="0">
                <a:ln>
                  <a:noFill/>
                </a:ln>
                <a:solidFill>
                  <a:srgbClr val="146194">
                    <a:lumMod val="75000"/>
                  </a:srgbClr>
                </a:solidFill>
                <a:effectLst/>
                <a:uLnTx/>
                <a:uFillTx/>
                <a:latin typeface="Century Gothic" panose="020B0502020202020204"/>
                <a:ea typeface="+mn-ea"/>
                <a:cs typeface="Tahoma" panose="020B0604030504040204" pitchFamily="34" charset="0"/>
              </a:rPr>
              <a:t>3- بيان المرسل: يذكر فيه صفة المرسل.</a:t>
            </a:r>
            <a:br>
              <a:rPr kumimoji="0" lang="ar-DZ" sz="2400" b="0" i="0" u="none" strike="noStrike" kern="1200" cap="none" spc="0" normalizeH="0" baseline="0" noProof="0" smtClean="0">
                <a:ln>
                  <a:noFill/>
                </a:ln>
                <a:solidFill>
                  <a:srgbClr val="146194">
                    <a:lumMod val="75000"/>
                  </a:srgbClr>
                </a:solidFill>
                <a:effectLst/>
                <a:uLnTx/>
                <a:uFillTx/>
                <a:latin typeface="Century Gothic" panose="020B0502020202020204"/>
                <a:ea typeface="+mn-ea"/>
                <a:cs typeface="Tahoma" panose="020B0604030504040204" pitchFamily="34" charset="0"/>
              </a:rPr>
            </a:br>
            <a:r>
              <a:rPr kumimoji="0" lang="ar-DZ" sz="2400" b="0" i="0" u="none" strike="noStrike" kern="1200" cap="none" spc="0" normalizeH="0" baseline="0" noProof="0" smtClean="0">
                <a:ln>
                  <a:noFill/>
                </a:ln>
                <a:solidFill>
                  <a:srgbClr val="146194">
                    <a:lumMod val="75000"/>
                  </a:srgbClr>
                </a:solidFill>
                <a:effectLst/>
                <a:uLnTx/>
                <a:uFillTx/>
                <a:latin typeface="Century Gothic" panose="020B0502020202020204"/>
                <a:ea typeface="+mn-ea"/>
                <a:cs typeface="Tahoma" panose="020B0604030504040204" pitchFamily="34" charset="0"/>
              </a:rPr>
              <a:t>4- بیان المرسل إليه : - تذكر صفة المرسل إليه إذا كان شخصا معنويا، </a:t>
            </a:r>
            <a:br>
              <a:rPr kumimoji="0" lang="ar-DZ" sz="2400" b="0" i="0" u="none" strike="noStrike" kern="1200" cap="none" spc="0" normalizeH="0" baseline="0" noProof="0" smtClean="0">
                <a:ln>
                  <a:noFill/>
                </a:ln>
                <a:solidFill>
                  <a:srgbClr val="146194">
                    <a:lumMod val="75000"/>
                  </a:srgbClr>
                </a:solidFill>
                <a:effectLst/>
                <a:uLnTx/>
                <a:uFillTx/>
                <a:latin typeface="Century Gothic" panose="020B0502020202020204"/>
                <a:ea typeface="+mn-ea"/>
                <a:cs typeface="Tahoma" panose="020B0604030504040204" pitchFamily="34" charset="0"/>
              </a:rPr>
            </a:br>
            <a:r>
              <a:rPr kumimoji="0" lang="ar-DZ" sz="2400" b="0" i="0" u="none" strike="noStrike" kern="1200" cap="none" spc="0" normalizeH="0" baseline="0" noProof="0" smtClean="0">
                <a:ln>
                  <a:noFill/>
                </a:ln>
                <a:solidFill>
                  <a:srgbClr val="146194">
                    <a:lumMod val="75000"/>
                  </a:srgbClr>
                </a:solidFill>
                <a:effectLst/>
                <a:uLnTx/>
                <a:uFillTx/>
                <a:latin typeface="Century Gothic" panose="020B0502020202020204"/>
                <a:ea typeface="+mn-ea"/>
                <a:cs typeface="Tahoma" panose="020B0604030504040204" pitchFamily="34" charset="0"/>
              </a:rPr>
              <a:t>                             - او سمه ولقبه وعنوانه الإداري إذا کان شخصا طبيعيا.</a:t>
            </a:r>
            <a:br>
              <a:rPr kumimoji="0" lang="ar-DZ" sz="2400" b="0" i="0" u="none" strike="noStrike" kern="1200" cap="none" spc="0" normalizeH="0" baseline="0" noProof="0" smtClean="0">
                <a:ln>
                  <a:noFill/>
                </a:ln>
                <a:solidFill>
                  <a:srgbClr val="146194">
                    <a:lumMod val="75000"/>
                  </a:srgbClr>
                </a:solidFill>
                <a:effectLst/>
                <a:uLnTx/>
                <a:uFillTx/>
                <a:latin typeface="Century Gothic" panose="020B0502020202020204"/>
                <a:ea typeface="+mn-ea"/>
                <a:cs typeface="Tahoma" panose="020B0604030504040204" pitchFamily="34" charset="0"/>
              </a:rPr>
            </a:br>
            <a:r>
              <a:rPr kumimoji="0" lang="ar-DZ" sz="2400" b="0" i="0" u="none" strike="noStrike" kern="1200" cap="none" spc="0" normalizeH="0" baseline="0" noProof="0" smtClean="0">
                <a:ln>
                  <a:noFill/>
                </a:ln>
                <a:solidFill>
                  <a:srgbClr val="146194">
                    <a:lumMod val="75000"/>
                  </a:srgbClr>
                </a:solidFill>
                <a:effectLst/>
                <a:uLnTx/>
                <a:uFillTx/>
                <a:latin typeface="Century Gothic" panose="020B0502020202020204"/>
                <a:ea typeface="+mn-ea"/>
                <a:cs typeface="Tahoma" panose="020B0604030504040204" pitchFamily="34" charset="0"/>
              </a:rPr>
              <a:t>5- عنوان الوثيقة: جدول الأرسال يدون في وسط الورقة بالخط العريض.</a:t>
            </a:r>
            <a:endParaRPr kumimoji="0" lang="fr-FR" sz="2400" b="0" i="0" u="none" strike="noStrike" kern="1200" cap="none" spc="0" normalizeH="0" baseline="0" noProof="0" dirty="0">
              <a:ln>
                <a:noFill/>
              </a:ln>
              <a:solidFill>
                <a:srgbClr val="146194">
                  <a:lumMod val="75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2604007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152" y="49549"/>
            <a:ext cx="12101848" cy="6740307"/>
          </a:xfrm>
          <a:prstGeom prst="rect">
            <a:avLst/>
          </a:prstGeom>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t>6- مضمون جدول الإرسال و يتكون من ثلاثة أعمدة على النحو التالي :</a:t>
            </a:r>
            <a:b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br>
            <a: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t> * العمود الأول : و يخص التعيين نوع الوثائق المدرجة في الجدول، مع تمهيد لما يذكر إحدى العمارات الآتية :   - تجدون طي هذا الإرسال                       - تجدون رفقة هذا الارسال. </a:t>
            </a:r>
            <a:b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br>
            <a: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t/>
            </a:r>
            <a:b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br>
            <a: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t>* العمود الثاني : ويخصص بيان لعدد هذه الوثائق المرسلة. </a:t>
            </a:r>
            <a:b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br>
            <a: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t>* العمود الثالث : مخصص للملاحظات، حيث أن جدول الإرسال لا بد أن تحتوي لزوما على إشارة تمكن المرسل إليه من معرفة السبب الذي أدى إلى إرسال الوثائق المشار إليها في العمود الأول.</a:t>
            </a:r>
            <a:b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br>
            <a: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t>لذلك يجب على المحرر الإداري أن يوضح في العمود الثالث المخصص للملاحظات هدف الإرسال، وذلك باستعمال عبارات مختلفة حسب طبيعة الوثائق ونذكر </a:t>
            </a:r>
            <a:b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br>
            <a: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t>- للاطلاع، للتنفيذ، </a:t>
            </a:r>
            <a:r>
              <a:rPr kumimoji="0" lang="ar-DZ" sz="2400" b="0" i="0" u="none" strike="noStrike" kern="0" cap="none" spc="0" normalizeH="0" baseline="0" noProof="0" dirty="0" err="1" smtClean="0">
                <a:ln>
                  <a:noFill/>
                </a:ln>
                <a:solidFill>
                  <a:prstClr val="black"/>
                </a:solidFill>
                <a:effectLst/>
                <a:uLnTx/>
                <a:uFillTx/>
                <a:cs typeface="Tahoma" panose="020B0604030504040204" pitchFamily="34" charset="0"/>
              </a:rPr>
              <a:t>للامضاء</a:t>
            </a:r>
            <a: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t>، </a:t>
            </a:r>
            <a:r>
              <a:rPr kumimoji="0" lang="ar-DZ" sz="2400" b="0" i="0" u="none" strike="noStrike" kern="0" cap="none" spc="0" normalizeH="0" baseline="0" noProof="0" dirty="0" err="1" smtClean="0">
                <a:ln>
                  <a:noFill/>
                </a:ln>
                <a:solidFill>
                  <a:prstClr val="black"/>
                </a:solidFill>
                <a:effectLst/>
                <a:uLnTx/>
                <a:uFillTx/>
                <a:cs typeface="Tahoma" panose="020B0604030504040204" pitchFamily="34" charset="0"/>
              </a:rPr>
              <a:t>للاعلام</a:t>
            </a:r>
            <a:r>
              <a:rPr kumimoji="0" lang="ar-DZ" sz="2400" b="0" i="0" u="none" strike="noStrike" kern="0" cap="none" spc="0" normalizeH="0" baseline="0" noProof="0" dirty="0" smtClean="0">
                <a:ln>
                  <a:noFill/>
                </a:ln>
                <a:solidFill>
                  <a:prstClr val="black"/>
                </a:solidFill>
                <a:effectLst/>
                <a:uLnTx/>
                <a:uFillTx/>
                <a:cs typeface="Tahoma" panose="020B0604030504040204" pitchFamily="34" charset="0"/>
              </a:rPr>
              <a:t>، للدراسة وابداء الرأي ......الخ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DZ" sz="2400" b="0" i="0" u="none" strike="noStrike" kern="0" cap="none" spc="0" normalizeH="0" baseline="0" noProof="0" dirty="0" smtClean="0">
                <a:ln>
                  <a:noFill/>
                </a:ln>
                <a:solidFill>
                  <a:prstClr val="white"/>
                </a:solidFill>
                <a:effectLst/>
                <a:uLnTx/>
                <a:uFillTx/>
                <a:cs typeface="Tahoma" panose="020B0604030504040204" pitchFamily="34" charset="0"/>
              </a:rPr>
              <a:t/>
            </a:r>
            <a:br>
              <a:rPr kumimoji="0" lang="ar-DZ" sz="2400" b="0" i="0" u="none" strike="noStrike" kern="0" cap="none" spc="0" normalizeH="0" baseline="0" noProof="0" dirty="0" smtClean="0">
                <a:ln>
                  <a:noFill/>
                </a:ln>
                <a:solidFill>
                  <a:prstClr val="white"/>
                </a:solidFill>
                <a:effectLst/>
                <a:uLnTx/>
                <a:uFillTx/>
                <a:cs typeface="Tahoma" panose="020B0604030504040204" pitchFamily="34" charset="0"/>
              </a:rPr>
            </a:br>
            <a:endParaRPr kumimoji="0" lang="fr-FR" sz="24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86408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txBox="1">
            <a:spLocks/>
          </p:cNvSpPr>
          <p:nvPr/>
        </p:nvSpPr>
        <p:spPr>
          <a:xfrm>
            <a:off x="0" y="0"/>
            <a:ext cx="12192000" cy="3374265"/>
          </a:xfrm>
          <a:prstGeom prst="rect">
            <a:avLst/>
          </a:prstGeom>
          <a:effectLst/>
        </p:spPr>
        <p:txBody>
          <a:bodyPr vert="horz" lIns="91440" tIns="45720" rIns="91440" bIns="45720" rtlCol="0" anchor="ctr">
            <a:normAutofit fontScale="97500"/>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r" defTabSz="457200" rtl="1" eaLnBrk="1" fontAlgn="auto" latinLnBrk="0" hangingPunct="1">
              <a:lnSpc>
                <a:spcPct val="100000"/>
              </a:lnSpc>
              <a:spcBef>
                <a:spcPct val="20000"/>
              </a:spcBef>
              <a:spcAft>
                <a:spcPts val="600"/>
              </a:spcAft>
              <a:buClrTx/>
              <a:buSzTx/>
              <a:buFontTx/>
              <a:buNone/>
              <a:tabLst/>
              <a:defRPr/>
            </a:pPr>
            <a: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t>                                                      الجمهورية الجزائرية الديمقراطية الشعبية</a:t>
            </a:r>
            <a:b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br>
            <a: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t/>
            </a:r>
            <a:b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br>
            <a: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t/>
            </a:r>
            <a:b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br>
            <a: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t>ولاية.............                                                                            المكان و التاريخ.............</a:t>
            </a:r>
            <a:b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br>
            <a: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t>دائرة .............</a:t>
            </a:r>
            <a:b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br>
            <a: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t>بلدية .............                                                                       السيد رئيس المجلس الشعبي البلدي..........</a:t>
            </a:r>
            <a:b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br>
            <a: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t>                                                                                           إلى السيد رئيس دائرة ........................... </a:t>
            </a:r>
            <a:b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br>
            <a: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t>                                  </a:t>
            </a:r>
            <a:b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br>
            <a: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t>                                                       </a:t>
            </a:r>
            <a:r>
              <a:rPr kumimoji="0" lang="ar-DZ" sz="2800" b="1"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t>جدول إرسال    </a:t>
            </a:r>
            <a:br>
              <a:rPr kumimoji="0" lang="ar-DZ" sz="2800" b="1"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br>
            <a:r>
              <a:rPr kumimoji="0" lang="ar-DZ" sz="2800" b="1" i="0" u="none" strike="noStrike" kern="1200" cap="none" spc="0" normalizeH="0" baseline="0" noProof="0" dirty="0" smtClean="0">
                <a:ln>
                  <a:noFill/>
                </a:ln>
                <a:solidFill>
                  <a:srgbClr val="146194">
                    <a:lumMod val="75000"/>
                  </a:srgbClr>
                </a:solidFill>
                <a:effectLst/>
                <a:uLnTx/>
                <a:uFillTx/>
                <a:latin typeface="Century Gothic" panose="020B0502020202020204"/>
                <a:ea typeface="+mj-ea"/>
                <a:cs typeface="Tahoma" panose="020B0604030504040204" pitchFamily="34" charset="0"/>
              </a:rPr>
              <a:t>رقم :</a:t>
            </a:r>
            <a:endParaRPr kumimoji="0" lang="fr-FR" sz="3600" b="0" i="0" u="none" strike="noStrike" kern="1200" cap="all" spc="0" normalizeH="0" baseline="0" noProof="0" dirty="0">
              <a:ln w="3175" cmpd="sng">
                <a:noFill/>
              </a:ln>
              <a:solidFill>
                <a:sysClr val="window" lastClr="FFFFFF"/>
              </a:solidFill>
              <a:effectLst/>
              <a:uLnTx/>
              <a:uFillTx/>
              <a:latin typeface="Century Gothic" panose="020B0502020202020204"/>
              <a:ea typeface="+mj-ea"/>
              <a:cs typeface="+mj-cs"/>
            </a:endParaRPr>
          </a:p>
        </p:txBody>
      </p:sp>
      <p:graphicFrame>
        <p:nvGraphicFramePr>
          <p:cNvPr id="3" name="Espace réservé du contenu 3"/>
          <p:cNvGraphicFramePr>
            <a:graphicFrameLocks/>
          </p:cNvGraphicFramePr>
          <p:nvPr>
            <p:extLst>
              <p:ext uri="{D42A27DB-BD31-4B8C-83A1-F6EECF244321}">
                <p14:modId xmlns:p14="http://schemas.microsoft.com/office/powerpoint/2010/main" val="221671472"/>
              </p:ext>
            </p:extLst>
          </p:nvPr>
        </p:nvGraphicFramePr>
        <p:xfrm>
          <a:off x="2069205" y="3374265"/>
          <a:ext cx="8534400" cy="1381760"/>
        </p:xfrm>
        <a:graphic>
          <a:graphicData uri="http://schemas.openxmlformats.org/drawingml/2006/table">
            <a:tbl>
              <a:tblPr firstRow="1" bandRow="1"/>
              <a:tblGrid>
                <a:gridCol w="2844800"/>
                <a:gridCol w="2844800"/>
                <a:gridCol w="2844800"/>
              </a:tblGrid>
              <a:tr h="604662">
                <a:tc>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pPr algn="ctr"/>
                      <a:r>
                        <a:rPr lang="ar-DZ" dirty="0" smtClean="0"/>
                        <a:t>الملاحظات</a:t>
                      </a:r>
                      <a:endParaRPr lang="fr-FR"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052F61"/>
                    </a:solidFill>
                  </a:tcPr>
                </a:tc>
                <a:tc>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pPr algn="ctr"/>
                      <a:r>
                        <a:rPr lang="ar-DZ" dirty="0" smtClean="0"/>
                        <a:t>العدد</a:t>
                      </a:r>
                      <a:endParaRPr lang="fr-FR"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052F61"/>
                    </a:solidFill>
                  </a:tcPr>
                </a:tc>
                <a:tc>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pPr marL="0" marR="0" indent="0" algn="ctr" defTabSz="457200" rtl="0" eaLnBrk="1" fontAlgn="auto" latinLnBrk="0" hangingPunct="1">
                        <a:lnSpc>
                          <a:spcPct val="100000"/>
                        </a:lnSpc>
                        <a:spcBef>
                          <a:spcPts val="0"/>
                        </a:spcBef>
                        <a:spcAft>
                          <a:spcPts val="0"/>
                        </a:spcAft>
                        <a:buClrTx/>
                        <a:buSzTx/>
                        <a:buFontTx/>
                        <a:buNone/>
                        <a:tabLst/>
                        <a:defRPr/>
                      </a:pPr>
                      <a:r>
                        <a:rPr lang="ar-DZ" dirty="0" smtClean="0"/>
                        <a:t>تعيين الوثائق</a:t>
                      </a:r>
                      <a:endParaRPr lang="fr-FR" dirty="0" smtClean="0"/>
                    </a:p>
                    <a:p>
                      <a:endParaRPr lang="fr-FR"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052F61"/>
                    </a:solidFill>
                  </a:tcPr>
                </a:tc>
              </a:tr>
              <a:tr h="370840">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pPr algn="r" rtl="1"/>
                      <a:r>
                        <a:rPr lang="ar-DZ" dirty="0" smtClean="0"/>
                        <a:t>لإبداء رأيكم و إفادتنا بموافقتكم </a:t>
                      </a:r>
                      <a:endParaRPr lang="fr-FR"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052F61">
                        <a:tint val="40000"/>
                      </a:srgbClr>
                    </a:solidFill>
                  </a:tcPr>
                </a:tc>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pPr algn="ctr"/>
                      <a:r>
                        <a:rPr lang="fr-FR" dirty="0" smtClean="0"/>
                        <a:t>03</a:t>
                      </a:r>
                      <a:endParaRPr lang="fr-FR"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052F61">
                        <a:tint val="40000"/>
                      </a:srgbClr>
                    </a:solidFill>
                  </a:tcPr>
                </a:tc>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ar-DZ" dirty="0" smtClean="0"/>
                        <a:t>تجدون رفقته ...............</a:t>
                      </a:r>
                      <a:endParaRPr lang="fr-FR"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052F61">
                        <a:tint val="40000"/>
                      </a:srgbClr>
                    </a:solidFill>
                  </a:tcPr>
                </a:tc>
              </a:tr>
              <a:tr h="370840">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endParaRPr lang="fr-FR"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052F61">
                        <a:tint val="20000"/>
                      </a:srgbClr>
                    </a:solidFill>
                  </a:tcPr>
                </a:tc>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pPr algn="ctr" rtl="1"/>
                      <a:r>
                        <a:rPr lang="fr-FR" dirty="0" smtClean="0"/>
                        <a:t>03</a:t>
                      </a:r>
                      <a:endParaRPr lang="fr-FR"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052F61">
                        <a:tint val="20000"/>
                      </a:srgbClr>
                    </a:solidFill>
                  </a:tcPr>
                </a:tc>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pPr algn="r" rtl="1"/>
                      <a:r>
                        <a:rPr lang="ar-DZ" dirty="0" smtClean="0"/>
                        <a:t>المجموع</a:t>
                      </a:r>
                      <a:endParaRPr lang="fr-FR"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052F61">
                        <a:tint val="20000"/>
                      </a:srgbClr>
                    </a:solidFill>
                  </a:tcPr>
                </a:tc>
              </a:tr>
            </a:tbl>
          </a:graphicData>
        </a:graphic>
      </p:graphicFrame>
      <p:sp>
        <p:nvSpPr>
          <p:cNvPr id="4" name="Rectangle 3"/>
          <p:cNvSpPr/>
          <p:nvPr/>
        </p:nvSpPr>
        <p:spPr>
          <a:xfrm>
            <a:off x="382073" y="5617216"/>
            <a:ext cx="6096000" cy="1200329"/>
          </a:xfrm>
          <a:prstGeom prst="rect">
            <a:avLst/>
          </a:prstGeom>
        </p:spPr>
        <p:txBody>
          <a:bodyPr>
            <a:spAutoFit/>
          </a:bodyPr>
          <a:lstStyle/>
          <a:p>
            <a:pPr algn="r" rtl="1"/>
            <a:r>
              <a:rPr kumimoji="0" lang="ar-DZ" sz="1800" b="0" i="0" u="none" strike="noStrike" kern="0" cap="none" spc="0" normalizeH="0" baseline="0" noProof="0" dirty="0" smtClean="0">
                <a:ln>
                  <a:noFill/>
                </a:ln>
                <a:solidFill>
                  <a:prstClr val="white"/>
                </a:solidFill>
                <a:effectLst/>
                <a:uLnTx/>
                <a:uFillTx/>
                <a:cs typeface="Tahoma" panose="020B0604030504040204" pitchFamily="34" charset="0"/>
              </a:rPr>
              <a:t>عن السيد رئي</a:t>
            </a:r>
            <a:r>
              <a:rPr lang="ar-DZ" dirty="0"/>
              <a:t>عن السيد رئيس م. ش. ب و بتفويض منه</a:t>
            </a:r>
          </a:p>
          <a:p>
            <a:pPr algn="r" rtl="1"/>
            <a:r>
              <a:rPr lang="ar-DZ" dirty="0" smtClean="0"/>
              <a:t>              </a:t>
            </a:r>
            <a:r>
              <a:rPr lang="ar-DZ" dirty="0"/>
              <a:t>رئيس مصلحة ........................... (التوقيع و الختم) </a:t>
            </a:r>
            <a:endParaRPr lang="fr-FR" dirty="0"/>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DZ" sz="1800" b="0" i="0" u="none" strike="noStrike" kern="0" cap="none" spc="0" normalizeH="0" baseline="0" noProof="0" dirty="0" smtClean="0">
                <a:ln>
                  <a:noFill/>
                </a:ln>
                <a:solidFill>
                  <a:prstClr val="white"/>
                </a:solidFill>
                <a:effectLst/>
                <a:uLnTx/>
                <a:uFillTx/>
                <a:cs typeface="Tahoma" panose="020B0604030504040204" pitchFamily="34" charset="0"/>
              </a:rPr>
              <a:t>م. ش. ب و بتفويض منه</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DZ" sz="1800" b="0" i="0" u="none" strike="noStrike" kern="0" cap="none" spc="0" normalizeH="0" baseline="0" noProof="0" dirty="0" smtClean="0">
                <a:ln>
                  <a:noFill/>
                </a:ln>
                <a:solidFill>
                  <a:prstClr val="white"/>
                </a:solidFill>
                <a:effectLst/>
                <a:uLnTx/>
                <a:uFillTx/>
                <a:cs typeface="Tahoma" panose="020B0604030504040204" pitchFamily="34" charset="0"/>
              </a:rPr>
              <a:t> رئيس مصلحة ........................... (التوقيع و الختم) </a:t>
            </a:r>
            <a:endParaRPr kumimoji="0" lang="fr-FR" sz="18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0304110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520217" y="-9442"/>
            <a:ext cx="5151566" cy="6876884"/>
          </a:xfrm>
          <a:prstGeom prst="rect">
            <a:avLst/>
          </a:prstGeom>
        </p:spPr>
      </p:pic>
    </p:spTree>
    <p:extLst>
      <p:ext uri="{BB962C8B-B14F-4D97-AF65-F5344CB8AC3E}">
        <p14:creationId xmlns:p14="http://schemas.microsoft.com/office/powerpoint/2010/main" val="12873397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txBox="1">
            <a:spLocks/>
          </p:cNvSpPr>
          <p:nvPr/>
        </p:nvSpPr>
        <p:spPr>
          <a:xfrm>
            <a:off x="1431187" y="0"/>
            <a:ext cx="8534400" cy="971638"/>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ar-DZ" sz="3600" b="1" i="0" u="none" strike="noStrike" kern="1200" cap="all" spc="0" normalizeH="0" baseline="0" noProof="0" smtClean="0">
                <a:ln w="3175" cmpd="sng">
                  <a:noFill/>
                </a:ln>
                <a:solidFill>
                  <a:sysClr val="windowText" lastClr="000000"/>
                </a:solidFill>
                <a:effectLst/>
                <a:uLnTx/>
                <a:uFillTx/>
                <a:latin typeface="Century Gothic" panose="020B0502020202020204"/>
                <a:ea typeface="+mj-ea"/>
                <a:cs typeface="Tahoma" panose="020B0604030504040204" pitchFamily="34" charset="0"/>
              </a:rPr>
              <a:t>الدعوة</a:t>
            </a:r>
            <a:endParaRPr kumimoji="0" lang="fr-FR" sz="3600" b="1" i="0" u="none" strike="noStrike" kern="1200" cap="all" spc="0" normalizeH="0" baseline="0" noProof="0" dirty="0">
              <a:ln w="3175" cmpd="sng">
                <a:noFill/>
              </a:ln>
              <a:solidFill>
                <a:sysClr val="windowText" lastClr="000000"/>
              </a:solidFill>
              <a:effectLst/>
              <a:uLnTx/>
              <a:uFillTx/>
              <a:latin typeface="Century Gothic" panose="020B0502020202020204"/>
              <a:ea typeface="+mj-ea"/>
              <a:cs typeface="+mj-cs"/>
            </a:endParaRPr>
          </a:p>
        </p:txBody>
      </p:sp>
      <p:sp>
        <p:nvSpPr>
          <p:cNvPr id="3" name="Espace réservé du contenu 2"/>
          <p:cNvSpPr txBox="1">
            <a:spLocks/>
          </p:cNvSpPr>
          <p:nvPr/>
        </p:nvSpPr>
        <p:spPr>
          <a:xfrm>
            <a:off x="0" y="1197734"/>
            <a:ext cx="12192000" cy="5660265"/>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marR="0" lvl="0" indent="0" algn="r" defTabSz="457200" rtl="1" eaLnBrk="1" fontAlgn="auto" latinLnBrk="0" hangingPunct="1">
              <a:lnSpc>
                <a:spcPct val="250000"/>
              </a:lnSpc>
              <a:spcBef>
                <a:spcPct val="20000"/>
              </a:spcBef>
              <a:spcAft>
                <a:spcPts val="600"/>
              </a:spcAft>
              <a:buClr>
                <a:sysClr val="window" lastClr="FFFFFF"/>
              </a:buClr>
              <a:buSzPct val="80000"/>
              <a:buNone/>
              <a:tabLst/>
              <a:defRPr/>
            </a:pPr>
            <a:r>
              <a:rPr kumimoji="0" lang="fr-FR" sz="2400" b="1"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rPr>
              <a:t> </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هي طلب حضور شخص معنوي أو طبيعي لاجتماع معين أو جلسة ع</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م</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ل أو ن</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شاط</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من الأنشطة العلمية أو الأدبية أو الثقافية أو الرياضية أو الفنية </a:t>
            </a:r>
            <a:r>
              <a:rPr kumimoji="0" lang="fr-FR"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rPr>
              <a:t>.... </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أخ، </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قصد </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المشاركة أو </a:t>
            </a:r>
            <a:r>
              <a:rPr kumimoji="0" lang="ar-SA" sz="2400" b="0" i="0" u="none" strike="noStrike" kern="1200" cap="none" spc="0" normalizeH="0" baseline="0" noProof="0" dirty="0" err="1" smtClean="0">
                <a:ln>
                  <a:noFill/>
                </a:ln>
                <a:solidFill>
                  <a:srgbClr val="146194">
                    <a:lumMod val="75000"/>
                  </a:srgbClr>
                </a:solidFill>
                <a:effectLst/>
                <a:uLnTx/>
                <a:uFillTx/>
                <a:latin typeface="Century Gothic" panose="020B0502020202020204"/>
                <a:ea typeface="+mn-ea"/>
                <a:cs typeface="Tahoma" panose="020B0604030504040204" pitchFamily="34" charset="0"/>
              </a:rPr>
              <a:t>التشري</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ف.</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a:t>
            </a:r>
            <a:endPar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endParaRPr>
          </a:p>
          <a:p>
            <a:pPr marL="285750" marR="0" lvl="0" indent="-285750" algn="r" defTabSz="457200" rtl="1" eaLnBrk="1" fontAlgn="auto" latinLnBrk="0" hangingPunct="1">
              <a:lnSpc>
                <a:spcPct val="250000"/>
              </a:lnSpc>
              <a:spcBef>
                <a:spcPct val="20000"/>
              </a:spcBef>
              <a:spcAft>
                <a:spcPts val="600"/>
              </a:spcAft>
              <a:buClr>
                <a:sysClr val="window" lastClr="FFFFFF"/>
              </a:buClr>
              <a:buSzPct val="80000"/>
              <a:buFont typeface="Wingdings 3" panose="05040102010807070707" pitchFamily="18" charset="2"/>
              <a:buChar char=""/>
              <a:tabLst/>
              <a:defRPr/>
            </a:pP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كما أن </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صيغة </a:t>
            </a:r>
            <a:r>
              <a:rPr kumimoji="0" lang="fr-FR"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rPr>
              <a:t>"</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الدعوة</a:t>
            </a:r>
            <a:r>
              <a:rPr kumimoji="0" lang="fr-FR"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rPr>
              <a:t>" </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مهذبة ب</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دل</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استخدام صيغة </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الاستدعاء</a:t>
            </a:r>
            <a:endParaRPr kumimoji="0" lang="fr-FR" sz="2400" b="0" i="0" u="none" strike="noStrike" kern="1200" cap="none" spc="0" normalizeH="0" baseline="0" noProof="0" dirty="0">
              <a:ln>
                <a:noFill/>
              </a:ln>
              <a:solidFill>
                <a:srgbClr val="146194">
                  <a:lumMod val="75000"/>
                </a:srgbClr>
              </a:solidFill>
              <a:effectLst/>
              <a:uLnTx/>
              <a:uFillTx/>
              <a:latin typeface="Century Gothic" panose="020B0502020202020204"/>
              <a:ea typeface="+mn-ea"/>
            </a:endParaRPr>
          </a:p>
        </p:txBody>
      </p:sp>
    </p:spTree>
    <p:extLst>
      <p:ext uri="{BB962C8B-B14F-4D97-AF65-F5344CB8AC3E}">
        <p14:creationId xmlns:p14="http://schemas.microsoft.com/office/powerpoint/2010/main" val="3742127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دعوة لحضور ملتقى"/>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1983" y="5783"/>
            <a:ext cx="4900704" cy="691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6906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2"/>
          <p:cNvSpPr txBox="1">
            <a:spLocks/>
          </p:cNvSpPr>
          <p:nvPr/>
        </p:nvSpPr>
        <p:spPr>
          <a:xfrm>
            <a:off x="0" y="992247"/>
            <a:ext cx="12088969" cy="5865753"/>
          </a:xfrm>
          <a:prstGeom prst="rect">
            <a:avLst/>
          </a:prstGeom>
        </p:spPr>
        <p:txBody>
          <a:bodyPr vert="horz" lIns="91440" tIns="45720" rIns="91440" bIns="45720" rtlCol="0" anchor="ctr">
            <a:normAutofit fontScale="92500"/>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285750" marR="0" lvl="0" indent="-285750" algn="r" defTabSz="457200" rtl="1" eaLnBrk="1" fontAlgn="auto" latinLnBrk="0" hangingPunct="1">
              <a:lnSpc>
                <a:spcPct val="200000"/>
              </a:lnSpc>
              <a:spcBef>
                <a:spcPct val="20000"/>
              </a:spcBef>
              <a:spcAft>
                <a:spcPts val="600"/>
              </a:spcAft>
              <a:buClr>
                <a:sysClr val="window" lastClr="FFFFFF"/>
              </a:buClr>
              <a:buSzPct val="80000"/>
              <a:buFont typeface="Wingdings 3" panose="05040102010807070707" pitchFamily="18" charset="2"/>
              <a:buChar char=""/>
              <a:tabLst/>
              <a:defRPr/>
            </a:pP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هو </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مراسلة إدارية بسيطة تستعمل </a:t>
            </a:r>
            <a:r>
              <a:rPr kumimoji="0" lang="ar-SA" sz="2400" b="0" i="0" u="none" strike="noStrike" kern="1200" cap="none" spc="0" normalizeH="0" baseline="0" noProof="0" dirty="0" err="1" smtClean="0">
                <a:ln>
                  <a:noFill/>
                </a:ln>
                <a:solidFill>
                  <a:srgbClr val="146194">
                    <a:lumMod val="75000"/>
                  </a:srgbClr>
                </a:solidFill>
                <a:effectLst/>
                <a:uLnTx/>
                <a:uFillTx/>
                <a:latin typeface="Century Gothic" panose="020B0502020202020204"/>
                <a:ea typeface="+mn-ea"/>
                <a:cs typeface="Tahoma" panose="020B0604030504040204" pitchFamily="34" charset="0"/>
              </a:rPr>
              <a:t>لغ</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رض</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واح</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د، وهو طلب حضور الأشخاص </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إلى </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مق</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رات العمل أو الاجتماع </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في</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مكان معين، أو طلب حضورهم مصحوبين بوثائق لأس</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ت</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گ</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م</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ال ملفات أو المشاركة في عمليات معينة، مثل إجراء مسابقات أو امتحانات أو عمليات تكوينية</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ملتقيات أيام دراسية و ندوات</a:t>
            </a:r>
            <a:endParaRPr kumimoji="0" lang="fr-FR"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endParaRPr>
          </a:p>
          <a:p>
            <a:pPr marL="0" marR="0" lvl="0" indent="0" algn="r" defTabSz="457200" rtl="1" eaLnBrk="1" fontAlgn="auto" latinLnBrk="0" hangingPunct="1">
              <a:lnSpc>
                <a:spcPct val="200000"/>
              </a:lnSpc>
              <a:spcBef>
                <a:spcPct val="20000"/>
              </a:spcBef>
              <a:spcAft>
                <a:spcPts val="600"/>
              </a:spcAft>
              <a:buClr>
                <a:sysClr val="window" lastClr="FFFFFF"/>
              </a:buClr>
              <a:buSzPct val="80000"/>
              <a:buFont typeface="Wingdings 3" panose="05040102010807070707" pitchFamily="18" charset="2"/>
              <a:buNone/>
              <a:tabLst/>
              <a:defRPr/>
            </a:pPr>
            <a:r>
              <a:rPr kumimoji="0" lang="ar-SA" sz="2400" b="1"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شكله </a:t>
            </a:r>
            <a:r>
              <a:rPr kumimoji="0" lang="fr-FR" sz="2400" b="1"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rPr>
              <a:t>: </a:t>
            </a:r>
          </a:p>
          <a:p>
            <a:pPr marL="285750" marR="0" lvl="0" indent="-285750" algn="r" defTabSz="457200" rtl="1" eaLnBrk="1" fontAlgn="auto" latinLnBrk="0" hangingPunct="1">
              <a:lnSpc>
                <a:spcPct val="200000"/>
              </a:lnSpc>
              <a:spcBef>
                <a:spcPct val="20000"/>
              </a:spcBef>
              <a:spcAft>
                <a:spcPts val="600"/>
              </a:spcAft>
              <a:buClr>
                <a:sysClr val="window" lastClr="FFFFFF"/>
              </a:buClr>
              <a:buSzPct val="80000"/>
              <a:buFont typeface="Wingdings 3" panose="05040102010807070707" pitchFamily="18" charset="2"/>
              <a:buChar char=""/>
              <a:tabLst/>
              <a:defRPr/>
            </a:pP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عادة </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ما </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يكون شكلها في قالب يتوافق وشكل الرسالة الإدارية بجميع عناصرها</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م</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ع إضافة النقاط التالية</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a:t>
            </a:r>
          </a:p>
          <a:p>
            <a:pPr marL="285750" marR="0" lvl="0" indent="-285750" algn="r" defTabSz="457200" rtl="1" eaLnBrk="1" fontAlgn="auto" latinLnBrk="0" hangingPunct="1">
              <a:lnSpc>
                <a:spcPct val="200000"/>
              </a:lnSpc>
              <a:spcBef>
                <a:spcPct val="20000"/>
              </a:spcBef>
              <a:spcAft>
                <a:spcPts val="600"/>
              </a:spcAft>
              <a:buClr>
                <a:sysClr val="window" lastClr="FFFFFF"/>
              </a:buClr>
              <a:buSzPct val="80000"/>
              <a:buFont typeface="Wingdings 3" panose="05040102010807070707" pitchFamily="18" charset="2"/>
              <a:buChar char=""/>
              <a:tabLst/>
              <a:defRPr/>
            </a:pP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 </a:t>
            </a:r>
            <a:r>
              <a:rPr kumimoji="0" lang="ar-SA" sz="2400" b="0" i="0" u="none" strike="noStrike" kern="1200" cap="none" spc="0" normalizeH="0" baseline="0" noProof="0" dirty="0" err="1" smtClean="0">
                <a:ln>
                  <a:noFill/>
                </a:ln>
                <a:solidFill>
                  <a:srgbClr val="146194">
                    <a:lumMod val="75000"/>
                  </a:srgbClr>
                </a:solidFill>
                <a:effectLst/>
                <a:uLnTx/>
                <a:uFillTx/>
                <a:latin typeface="Century Gothic" panose="020B0502020202020204"/>
                <a:ea typeface="+mn-ea"/>
                <a:cs typeface="Tahoma" panose="020B0604030504040204" pitchFamily="34" charset="0"/>
              </a:rPr>
              <a:t>تاریخ</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و ساعة و مكان انعقاد الاجتماع و موضوعه أو جدول أعماله</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a:t>
            </a:r>
            <a:endParaRPr kumimoji="0" lang="fr-FR"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endParaRPr>
          </a:p>
          <a:p>
            <a:pPr marL="285750" marR="0" lvl="0" indent="-285750" algn="r" defTabSz="457200" rtl="1" eaLnBrk="1" fontAlgn="auto" latinLnBrk="0" hangingPunct="1">
              <a:lnSpc>
                <a:spcPct val="200000"/>
              </a:lnSpc>
              <a:spcBef>
                <a:spcPct val="20000"/>
              </a:spcBef>
              <a:spcAft>
                <a:spcPts val="600"/>
              </a:spcAft>
              <a:buClr>
                <a:sysClr val="window" lastClr="FFFFFF"/>
              </a:buClr>
              <a:buSzPct val="80000"/>
              <a:buFont typeface="Wingdings 3" panose="05040102010807070707" pitchFamily="18" charset="2"/>
              <a:buChar char=""/>
              <a:tabLst/>
              <a:defRPr/>
            </a:pP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يتم</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ا</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رس</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ا</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ل الاستدعاء إلى ال</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م</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ع</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ن</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ي داخل غلاف م</a:t>
            </a:r>
            <a:r>
              <a:rPr kumimoji="0" lang="ar-DZ"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غ</a:t>
            </a:r>
            <a:r>
              <a:rPr kumimoji="0" lang="ar-SA" sz="24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لق أو في شكل مطوية</a:t>
            </a:r>
            <a:r>
              <a:rPr kumimoji="0" lang="ar-DZ" sz="20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a:t>
            </a:r>
            <a:endParaRPr kumimoji="0" lang="fr-FR" sz="2000" b="0" i="0" u="none" strike="noStrike" kern="1200" cap="none" spc="0" normalizeH="0" baseline="0" noProof="0" dirty="0">
              <a:ln>
                <a:noFill/>
              </a:ln>
              <a:solidFill>
                <a:srgbClr val="146194">
                  <a:lumMod val="75000"/>
                </a:srgbClr>
              </a:solidFill>
              <a:effectLst/>
              <a:uLnTx/>
              <a:uFillTx/>
              <a:latin typeface="Century Gothic" panose="020B0502020202020204"/>
              <a:ea typeface="+mn-ea"/>
              <a:cs typeface="+mn-cs"/>
            </a:endParaRPr>
          </a:p>
        </p:txBody>
      </p:sp>
      <p:sp>
        <p:nvSpPr>
          <p:cNvPr id="3" name="Rectangle 2"/>
          <p:cNvSpPr/>
          <p:nvPr/>
        </p:nvSpPr>
        <p:spPr>
          <a:xfrm>
            <a:off x="2987899" y="294813"/>
            <a:ext cx="5751504" cy="584775"/>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SA" sz="3200" b="1" i="0" u="none" strike="noStrike" kern="0" cap="none" spc="0" normalizeH="0" baseline="0" noProof="0" dirty="0" smtClean="0">
                <a:ln>
                  <a:noFill/>
                </a:ln>
                <a:solidFill>
                  <a:prstClr val="black"/>
                </a:solidFill>
                <a:effectLst/>
                <a:uLnTx/>
                <a:uFillTx/>
                <a:cs typeface="Tahoma" panose="020B0604030504040204" pitchFamily="34" charset="0"/>
              </a:rPr>
              <a:t>الاستدعاء </a:t>
            </a:r>
            <a:endParaRPr kumimoji="0" lang="fr-FR" sz="3200" b="1"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30745871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505148" y="-109538"/>
            <a:ext cx="5014537" cy="7092000"/>
          </a:xfrm>
          <a:prstGeom prst="rect">
            <a:avLst/>
          </a:prstGeom>
        </p:spPr>
      </p:pic>
    </p:spTree>
    <p:extLst>
      <p:ext uri="{BB962C8B-B14F-4D97-AF65-F5344CB8AC3E}">
        <p14:creationId xmlns:p14="http://schemas.microsoft.com/office/powerpoint/2010/main" val="2750055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contenu 2"/>
          <p:cNvSpPr txBox="1">
            <a:spLocks/>
          </p:cNvSpPr>
          <p:nvPr/>
        </p:nvSpPr>
        <p:spPr>
          <a:xfrm>
            <a:off x="684212" y="221555"/>
            <a:ext cx="10584000" cy="6120000"/>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285750" marR="0" lvl="0" indent="-285750" algn="ctr" defTabSz="457200" rtl="1" eaLnBrk="1" fontAlgn="auto" latinLnBrk="0" hangingPunct="1">
              <a:lnSpc>
                <a:spcPct val="100000"/>
              </a:lnSpc>
              <a:spcBef>
                <a:spcPct val="20000"/>
              </a:spcBef>
              <a:spcAft>
                <a:spcPts val="600"/>
              </a:spcAft>
              <a:buClr>
                <a:sysClr val="window" lastClr="FFFFFF"/>
              </a:buClr>
              <a:buSzPct val="80000"/>
              <a:buFont typeface="Wingdings 3" panose="05040102010807070707" pitchFamily="18" charset="2"/>
              <a:buChar char=""/>
              <a:tabLst/>
              <a:defRPr/>
            </a:pPr>
            <a:r>
              <a:rPr kumimoji="0" lang="ar-SA" sz="3200" b="1"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الفرق بين الاستدعاء والدعوة </a:t>
            </a:r>
            <a:endParaRPr kumimoji="0" lang="fr-FR" sz="3200" b="1"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mn-cs"/>
            </a:endParaRPr>
          </a:p>
          <a:p>
            <a:pPr marL="285750" marR="0" lvl="0" indent="-285750" algn="r" defTabSz="457200" rtl="1" eaLnBrk="1" fontAlgn="auto" latinLnBrk="0" hangingPunct="1">
              <a:lnSpc>
                <a:spcPct val="100000"/>
              </a:lnSpc>
              <a:spcBef>
                <a:spcPct val="20000"/>
              </a:spcBef>
              <a:spcAft>
                <a:spcPts val="600"/>
              </a:spcAft>
              <a:buClr>
                <a:sysClr val="window" lastClr="FFFFFF"/>
              </a:buClr>
              <a:buSzPct val="80000"/>
              <a:buFont typeface="Wingdings 3" panose="05040102010807070707" pitchFamily="18" charset="2"/>
              <a:buChar char=""/>
              <a:tabLst/>
              <a:defRPr/>
            </a:pP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يستعمل </a:t>
            </a:r>
            <a:r>
              <a:rPr kumimoji="0" lang="ar-SA" sz="3200" b="0" i="0" u="none" strike="noStrike" kern="1200" cap="none" spc="0" normalizeH="0" baseline="0" noProof="0" dirty="0" err="1" smtClean="0">
                <a:ln>
                  <a:noFill/>
                </a:ln>
                <a:solidFill>
                  <a:srgbClr val="146194">
                    <a:lumMod val="75000"/>
                  </a:srgbClr>
                </a:solidFill>
                <a:effectLst/>
                <a:uLnTx/>
                <a:uFillTx/>
                <a:latin typeface="Century Gothic" panose="020B0502020202020204"/>
                <a:ea typeface="+mn-ea"/>
                <a:cs typeface="Tahoma" panose="020B0604030504040204" pitchFamily="34" charset="0"/>
              </a:rPr>
              <a:t>الاست</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دعاء</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عادة بغرض </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انتقاء الأشخاص للح</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ض</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ور شخ</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ص</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يا لاستلام أشياء</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تخصهم</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ك</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الطرود البريدية أو الوثائق، كجواز السفر </a:t>
            </a:r>
            <a:r>
              <a:rPr kumimoji="0" lang="fr-FR"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mn-cs"/>
              </a:rPr>
              <a:t>... </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الخ</a:t>
            </a:r>
          </a:p>
          <a:p>
            <a:pPr marL="285750" marR="0" lvl="0" indent="-285750" algn="r" defTabSz="457200" rtl="1" eaLnBrk="1" fontAlgn="auto" latinLnBrk="0" hangingPunct="1">
              <a:lnSpc>
                <a:spcPct val="100000"/>
              </a:lnSpc>
              <a:spcBef>
                <a:spcPct val="20000"/>
              </a:spcBef>
              <a:spcAft>
                <a:spcPts val="600"/>
              </a:spcAft>
              <a:buClr>
                <a:sysClr val="window" lastClr="FFFFFF"/>
              </a:buClr>
              <a:buSzPct val="80000"/>
              <a:buFont typeface="Wingdings 3" panose="05040102010807070707" pitchFamily="18" charset="2"/>
              <a:buChar char=""/>
              <a:tabLst/>
              <a:defRPr/>
            </a:pPr>
            <a:r>
              <a:rPr kumimoji="0" lang="fr-FR"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mn-cs"/>
              </a:rPr>
              <a:t> </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او سماع أقوالهم، كاستدعائهم لدي محافل الشرطة أو فرقة الدرك الوط</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ن</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ي </a:t>
            </a:r>
            <a:r>
              <a:rPr kumimoji="0" lang="fr-FR"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mn-cs"/>
              </a:rPr>
              <a:t>.... </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الخ </a:t>
            </a:r>
          </a:p>
          <a:p>
            <a:pPr marL="285750" marR="0" lvl="0" indent="-285750" algn="r" defTabSz="457200" rtl="1" eaLnBrk="1" fontAlgn="auto" latinLnBrk="0" hangingPunct="1">
              <a:lnSpc>
                <a:spcPct val="100000"/>
              </a:lnSpc>
              <a:spcBef>
                <a:spcPct val="20000"/>
              </a:spcBef>
              <a:spcAft>
                <a:spcPts val="600"/>
              </a:spcAft>
              <a:buClr>
                <a:sysClr val="window" lastClr="FFFFFF"/>
              </a:buClr>
              <a:buSzPct val="80000"/>
              <a:buFont typeface="Wingdings 3" panose="05040102010807070707" pitchFamily="18" charset="2"/>
              <a:buChar char=""/>
              <a:tabLst/>
              <a:defRPr/>
            </a:pP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اما بخصوص صيغة المعاملة التي تختتم هذا الدعوة فان صياغتها تكو</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ن</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a:t>
            </a:r>
            <a:r>
              <a:rPr kumimoji="0" lang="fr-FR"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mn-cs"/>
              </a:rPr>
              <a:t>: </a:t>
            </a:r>
          </a:p>
          <a:p>
            <a:pPr marL="285750" marR="0" lvl="0" indent="-285750" algn="r" defTabSz="457200" rtl="1" eaLnBrk="1" fontAlgn="auto" latinLnBrk="0" hangingPunct="1">
              <a:lnSpc>
                <a:spcPct val="100000"/>
              </a:lnSpc>
              <a:spcBef>
                <a:spcPct val="20000"/>
              </a:spcBef>
              <a:spcAft>
                <a:spcPts val="600"/>
              </a:spcAft>
              <a:buClr>
                <a:sysClr val="window" lastClr="FFFFFF"/>
              </a:buClr>
              <a:buSzPct val="80000"/>
              <a:buFont typeface="Wingdings 3" panose="05040102010807070707" pitchFamily="18" charset="2"/>
              <a:buChar char=""/>
              <a:tabLst/>
              <a:defRPr/>
            </a:pP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تقبلوا من</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ي</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سيد</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ي</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فائق الاحترام والتق</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دير</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حضوركم يشرفنا</a:t>
            </a:r>
          </a:p>
          <a:p>
            <a:pPr marL="285750" marR="0" lvl="0" indent="-285750" algn="r" defTabSz="457200" rtl="1" eaLnBrk="1" fontAlgn="auto" latinLnBrk="0" hangingPunct="1">
              <a:lnSpc>
                <a:spcPct val="100000"/>
              </a:lnSpc>
              <a:spcBef>
                <a:spcPct val="20000"/>
              </a:spcBef>
              <a:spcAft>
                <a:spcPts val="600"/>
              </a:spcAft>
              <a:buClr>
                <a:sysClr val="window" lastClr="FFFFFF"/>
              </a:buClr>
              <a:buSzPct val="80000"/>
              <a:buFont typeface="Wingdings 3" panose="05040102010807070707" pitchFamily="18" charset="2"/>
              <a:buChar char=""/>
              <a:tabLst/>
              <a:defRPr/>
            </a:pPr>
            <a:r>
              <a:rPr kumimoji="0" lang="fr-FR"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mn-cs"/>
              </a:rPr>
              <a:t>. </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وذلك حسب طبيعة العلاقة الي ترب</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ط</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صاحب ال</a:t>
            </a:r>
            <a:r>
              <a:rPr kumimoji="0" lang="ar-DZ"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دعوة </a:t>
            </a:r>
            <a:r>
              <a:rPr kumimoji="0" lang="ar-SA" sz="3200" b="0" i="0" u="none" strike="noStrike" kern="1200" cap="none" spc="0" normalizeH="0" baseline="0" noProof="0" dirty="0" err="1" smtClean="0">
                <a:ln>
                  <a:noFill/>
                </a:ln>
                <a:solidFill>
                  <a:srgbClr val="146194">
                    <a:lumMod val="75000"/>
                  </a:srgbClr>
                </a:solidFill>
                <a:effectLst/>
                <a:uLnTx/>
                <a:uFillTx/>
                <a:latin typeface="Century Gothic" panose="020B0502020202020204"/>
                <a:ea typeface="+mn-ea"/>
                <a:cs typeface="Tahoma" panose="020B0604030504040204" pitchFamily="34" charset="0"/>
              </a:rPr>
              <a:t>بالم</a:t>
            </a:r>
            <a:r>
              <a:rPr kumimoji="0" lang="ar-DZ" sz="3200" b="0" i="0" u="none" strike="noStrike" kern="1200" cap="none" spc="0" normalizeH="0" baseline="0" noProof="0" dirty="0" err="1" smtClean="0">
                <a:ln>
                  <a:noFill/>
                </a:ln>
                <a:solidFill>
                  <a:srgbClr val="146194">
                    <a:lumMod val="75000"/>
                  </a:srgbClr>
                </a:solidFill>
                <a:effectLst/>
                <a:uLnTx/>
                <a:uFillTx/>
                <a:latin typeface="Century Gothic" panose="020B0502020202020204"/>
                <a:ea typeface="+mn-ea"/>
                <a:cs typeface="Tahoma" panose="020B0604030504040204" pitchFamily="34" charset="0"/>
              </a:rPr>
              <a:t>دعو</a:t>
            </a:r>
            <a:r>
              <a:rPr kumimoji="0" lang="ar-SA"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Tahoma" panose="020B0604030504040204" pitchFamily="34" charset="0"/>
              </a:rPr>
              <a:t> </a:t>
            </a:r>
            <a:endParaRPr kumimoji="0" lang="fr-FR" sz="3200" b="0" i="0" u="none" strike="noStrike" kern="1200" cap="none" spc="0" normalizeH="0" baseline="0" noProof="0" dirty="0" smtClean="0">
              <a:ln>
                <a:noFill/>
              </a:ln>
              <a:solidFill>
                <a:srgbClr val="146194">
                  <a:lumMod val="75000"/>
                </a:srgbClr>
              </a:solidFill>
              <a:effectLst/>
              <a:uLnTx/>
              <a:uFillTx/>
              <a:latin typeface="Century Gothic" panose="020B0502020202020204"/>
              <a:ea typeface="+mn-ea"/>
              <a:cs typeface="+mn-cs"/>
            </a:endParaRPr>
          </a:p>
          <a:p>
            <a:pPr marL="285750" marR="0" lvl="0" indent="-285750" algn="l" defTabSz="457200" rtl="0" eaLnBrk="1" fontAlgn="auto" latinLnBrk="0" hangingPunct="1">
              <a:lnSpc>
                <a:spcPct val="100000"/>
              </a:lnSpc>
              <a:spcBef>
                <a:spcPct val="20000"/>
              </a:spcBef>
              <a:spcAft>
                <a:spcPts val="600"/>
              </a:spcAft>
              <a:buClr>
                <a:sysClr val="window" lastClr="FFFFFF"/>
              </a:buClr>
              <a:buSzPct val="80000"/>
              <a:buFont typeface="Wingdings 3" panose="05040102010807070707" pitchFamily="18" charset="2"/>
              <a:buChar char=""/>
              <a:tabLst/>
              <a:defRPr/>
            </a:pPr>
            <a:endParaRPr kumimoji="0" lang="fr-FR" sz="2000" b="0" i="0" u="none" strike="noStrike" kern="1200" cap="none" spc="0" normalizeH="0" baseline="0" noProof="0" dirty="0">
              <a:ln>
                <a:noFill/>
              </a:ln>
              <a:solidFill>
                <a:srgbClr val="146194">
                  <a:lumMod val="75000"/>
                </a:srgbClr>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7678785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895600" y="46921"/>
            <a:ext cx="8610600" cy="937817"/>
          </a:xfrm>
        </p:spPr>
        <p:txBody>
          <a:bodyPr/>
          <a:lstStyle/>
          <a:p>
            <a:pPr algn="ctr"/>
            <a:r>
              <a:rPr lang="ar-DZ" b="1" dirty="0" smtClean="0"/>
              <a:t>البرقية الرسمية</a:t>
            </a:r>
            <a:endParaRPr lang="fr-FR" b="1" dirty="0"/>
          </a:p>
        </p:txBody>
      </p:sp>
      <p:sp>
        <p:nvSpPr>
          <p:cNvPr id="3" name="Espace réservé du contenu 2"/>
          <p:cNvSpPr>
            <a:spLocks noGrp="1"/>
          </p:cNvSpPr>
          <p:nvPr>
            <p:ph idx="1"/>
          </p:nvPr>
        </p:nvSpPr>
        <p:spPr>
          <a:xfrm>
            <a:off x="0" y="984737"/>
            <a:ext cx="12132000" cy="5724000"/>
          </a:xfrm>
        </p:spPr>
        <p:txBody>
          <a:bodyPr>
            <a:normAutofit/>
          </a:bodyPr>
          <a:lstStyle/>
          <a:p>
            <a:pPr algn="r" rtl="1">
              <a:lnSpc>
                <a:spcPct val="250000"/>
              </a:lnSpc>
            </a:pPr>
            <a:r>
              <a:rPr lang="ar-DZ" sz="2800" b="1" dirty="0" smtClean="0"/>
              <a:t>      هي </a:t>
            </a:r>
            <a:r>
              <a:rPr lang="ar-DZ" sz="2800" b="1" dirty="0"/>
              <a:t>وثيقة إدارية </a:t>
            </a:r>
            <a:r>
              <a:rPr lang="ar-DZ" sz="2800" b="1" dirty="0" err="1" smtClean="0"/>
              <a:t>للاخبار</a:t>
            </a:r>
            <a:r>
              <a:rPr lang="ar-DZ" sz="2800" b="1" dirty="0" smtClean="0"/>
              <a:t> </a:t>
            </a:r>
            <a:r>
              <a:rPr lang="ar-DZ" sz="2800" b="1" dirty="0"/>
              <a:t>أو </a:t>
            </a:r>
            <a:r>
              <a:rPr lang="ar-DZ" sz="2800" b="1" dirty="0" smtClean="0"/>
              <a:t>لعرض موجز لقضية مهمة ومستعجلة، </a:t>
            </a:r>
            <a:r>
              <a:rPr lang="ar-DZ" sz="2800" b="1" dirty="0"/>
              <a:t>تستعمل البرقية </a:t>
            </a:r>
            <a:r>
              <a:rPr lang="ar-DZ" sz="2800" b="1" dirty="0" smtClean="0"/>
              <a:t>الرسمية في </a:t>
            </a:r>
            <a:r>
              <a:rPr lang="ar-DZ" sz="2800" b="1" u="sng" dirty="0" smtClean="0"/>
              <a:t>الحالة الاستعجالية</a:t>
            </a:r>
            <a:r>
              <a:rPr lang="ar-DZ" sz="2800" b="1" dirty="0" smtClean="0"/>
              <a:t> فقط بين </a:t>
            </a:r>
            <a:r>
              <a:rPr lang="ar-DZ" sz="2800" b="1" dirty="0"/>
              <a:t>الإدارة </a:t>
            </a:r>
            <a:r>
              <a:rPr lang="ar-DZ" sz="2800" b="1" dirty="0" smtClean="0"/>
              <a:t>والأشخاص العاديين </a:t>
            </a:r>
            <a:r>
              <a:rPr lang="ar-DZ" sz="2800" b="1" dirty="0"/>
              <a:t>أو </a:t>
            </a:r>
            <a:r>
              <a:rPr lang="ar-DZ" sz="2800" b="1" dirty="0" smtClean="0"/>
              <a:t>المعنويين، </a:t>
            </a:r>
            <a:r>
              <a:rPr lang="ar-DZ" sz="2800" b="1" u="sng" dirty="0"/>
              <a:t>لإعطاء تعليمات أو الحصول </a:t>
            </a:r>
            <a:r>
              <a:rPr lang="ar-DZ" sz="2800" b="1" u="sng" dirty="0" err="1"/>
              <a:t>علی</a:t>
            </a:r>
            <a:r>
              <a:rPr lang="ar-DZ" sz="2800" b="1" u="sng" dirty="0"/>
              <a:t> معلومات أو الأمر بتنفيذ مأمورية محددة، وذلك بأسلوب وجيزة و دقيق </a:t>
            </a:r>
            <a:r>
              <a:rPr lang="ar-DZ" sz="2800" b="1" u="sng" dirty="0" smtClean="0"/>
              <a:t>وواضح،</a:t>
            </a:r>
            <a:r>
              <a:rPr lang="ar-DZ" sz="2800" b="1" dirty="0" smtClean="0"/>
              <a:t> وقد </a:t>
            </a:r>
            <a:r>
              <a:rPr lang="ar-DZ" sz="2800" b="1" dirty="0"/>
              <a:t>توجه إلى رئيس </a:t>
            </a:r>
            <a:r>
              <a:rPr lang="ar-DZ" sz="2800" b="1" dirty="0" smtClean="0"/>
              <a:t>إداري </a:t>
            </a:r>
            <a:r>
              <a:rPr lang="ar-DZ" sz="2800" b="1" dirty="0"/>
              <a:t>أو </a:t>
            </a:r>
            <a:r>
              <a:rPr lang="ar-DZ" sz="2800" b="1" dirty="0" smtClean="0"/>
              <a:t>مرؤوس </a:t>
            </a:r>
            <a:r>
              <a:rPr lang="ar-DZ" sz="2800" b="1" dirty="0"/>
              <a:t>أو </a:t>
            </a:r>
            <a:r>
              <a:rPr lang="ar-DZ" sz="2800" b="1" dirty="0" smtClean="0"/>
              <a:t>لزميل. </a:t>
            </a:r>
          </a:p>
          <a:p>
            <a:pPr algn="r" rtl="1">
              <a:lnSpc>
                <a:spcPct val="250000"/>
              </a:lnSpc>
            </a:pPr>
            <a:endParaRPr lang="ar-DZ" sz="2800" b="1" dirty="0"/>
          </a:p>
          <a:p>
            <a:pPr algn="r" rtl="1">
              <a:lnSpc>
                <a:spcPct val="250000"/>
              </a:lnSpc>
            </a:pPr>
            <a:endParaRPr lang="ar-DZ" sz="2800" b="1" dirty="0"/>
          </a:p>
          <a:p>
            <a:pPr algn="r" rtl="1">
              <a:lnSpc>
                <a:spcPct val="150000"/>
              </a:lnSpc>
            </a:pPr>
            <a:endParaRPr lang="ar-DZ" sz="2800" dirty="0" smtClean="0"/>
          </a:p>
          <a:p>
            <a:endParaRPr lang="fr-FR" dirty="0"/>
          </a:p>
        </p:txBody>
      </p:sp>
    </p:spTree>
    <p:extLst>
      <p:ext uri="{BB962C8B-B14F-4D97-AF65-F5344CB8AC3E}">
        <p14:creationId xmlns:p14="http://schemas.microsoft.com/office/powerpoint/2010/main" val="12710161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895600" y="131327"/>
            <a:ext cx="8610600" cy="754938"/>
          </a:xfrm>
        </p:spPr>
        <p:txBody>
          <a:bodyPr>
            <a:normAutofit fontScale="90000"/>
          </a:bodyPr>
          <a:lstStyle/>
          <a:p>
            <a:pPr algn="ctr" rtl="1"/>
            <a:r>
              <a:rPr lang="ar-DZ" b="1" dirty="0"/>
              <a:t>تقديمها </a:t>
            </a:r>
            <a:r>
              <a:rPr lang="ar-DZ" b="1" dirty="0" smtClean="0"/>
              <a:t>المادي او شكلها </a:t>
            </a:r>
            <a:r>
              <a:rPr lang="ar-DZ" b="1" dirty="0"/>
              <a:t>: </a:t>
            </a:r>
            <a:br>
              <a:rPr lang="ar-DZ" b="1" dirty="0"/>
            </a:br>
            <a:endParaRPr lang="fr-FR" b="1" dirty="0"/>
          </a:p>
        </p:txBody>
      </p:sp>
      <p:sp>
        <p:nvSpPr>
          <p:cNvPr id="3" name="Espace réservé du contenu 2"/>
          <p:cNvSpPr>
            <a:spLocks noGrp="1"/>
          </p:cNvSpPr>
          <p:nvPr>
            <p:ph idx="1"/>
          </p:nvPr>
        </p:nvSpPr>
        <p:spPr>
          <a:xfrm>
            <a:off x="0" y="787792"/>
            <a:ext cx="12192000" cy="6070208"/>
          </a:xfrm>
        </p:spPr>
        <p:txBody>
          <a:bodyPr>
            <a:normAutofit/>
          </a:bodyPr>
          <a:lstStyle/>
          <a:p>
            <a:pPr algn="r" rtl="1"/>
            <a:r>
              <a:rPr lang="ar-DZ" dirty="0" smtClean="0"/>
              <a:t>الدمغة</a:t>
            </a:r>
          </a:p>
          <a:p>
            <a:pPr algn="r" rtl="1"/>
            <a:r>
              <a:rPr lang="ar-DZ" dirty="0" smtClean="0"/>
              <a:t>رقم </a:t>
            </a:r>
            <a:r>
              <a:rPr lang="ar-DZ" dirty="0"/>
              <a:t>التسجيل </a:t>
            </a:r>
            <a:endParaRPr lang="ar-DZ" dirty="0" smtClean="0"/>
          </a:p>
          <a:p>
            <a:pPr algn="r" rtl="1"/>
            <a:r>
              <a:rPr lang="ar-DZ" dirty="0" smtClean="0"/>
              <a:t>المكان </a:t>
            </a:r>
            <a:r>
              <a:rPr lang="ar-DZ" dirty="0"/>
              <a:t>و التاريخ </a:t>
            </a:r>
          </a:p>
          <a:p>
            <a:pPr algn="r" rtl="1"/>
            <a:r>
              <a:rPr lang="ar-DZ" dirty="0" smtClean="0"/>
              <a:t>العنوان </a:t>
            </a:r>
            <a:r>
              <a:rPr lang="ar-DZ" dirty="0"/>
              <a:t>( برقية </a:t>
            </a:r>
            <a:r>
              <a:rPr lang="ar-DZ" dirty="0" smtClean="0"/>
              <a:t>رسمية)</a:t>
            </a:r>
          </a:p>
          <a:p>
            <a:pPr algn="r" rtl="1"/>
            <a:r>
              <a:rPr lang="ar-DZ" dirty="0" smtClean="0"/>
              <a:t>بيان </a:t>
            </a:r>
            <a:r>
              <a:rPr lang="ar-DZ" dirty="0"/>
              <a:t>المرسل و المرسل إليه ، ويكونان في الجهة </a:t>
            </a:r>
            <a:r>
              <a:rPr lang="ar-DZ" dirty="0" smtClean="0"/>
              <a:t>اليمنى</a:t>
            </a:r>
          </a:p>
          <a:p>
            <a:pPr algn="r" rtl="1"/>
            <a:r>
              <a:rPr lang="ar-DZ" dirty="0" smtClean="0"/>
              <a:t>الموضوع</a:t>
            </a:r>
            <a:endParaRPr lang="ar-DZ" dirty="0"/>
          </a:p>
          <a:p>
            <a:pPr algn="r" rtl="1"/>
            <a:r>
              <a:rPr lang="ar-DZ" dirty="0"/>
              <a:t>: المرجع ( </a:t>
            </a:r>
            <a:r>
              <a:rPr lang="ar-DZ" dirty="0" smtClean="0"/>
              <a:t>عند الاقتضاء )</a:t>
            </a:r>
          </a:p>
          <a:p>
            <a:pPr marL="0" indent="0" algn="r" rtl="1">
              <a:buNone/>
            </a:pPr>
            <a:r>
              <a:rPr lang="ar-DZ" dirty="0" smtClean="0"/>
              <a:t>** أما </a:t>
            </a:r>
            <a:r>
              <a:rPr lang="ar-DZ" dirty="0"/>
              <a:t>الرقية التي تصدرها مصالح البريد وتكون مشفوعة ب : </a:t>
            </a:r>
          </a:p>
          <a:p>
            <a:pPr algn="r" rtl="1"/>
            <a:r>
              <a:rPr lang="ar-DZ" dirty="0"/>
              <a:t>- رقم الإرسال - </a:t>
            </a:r>
            <a:r>
              <a:rPr lang="ar-DZ" dirty="0" smtClean="0"/>
              <a:t>ساعة وتاريخ الإرسال </a:t>
            </a:r>
            <a:endParaRPr lang="ar-DZ" dirty="0"/>
          </a:p>
          <a:p>
            <a:pPr algn="r" rtl="1"/>
            <a:r>
              <a:rPr lang="ar-DZ" dirty="0" smtClean="0"/>
              <a:t>عدد الكلمات</a:t>
            </a:r>
          </a:p>
          <a:p>
            <a:pPr algn="r" rtl="1"/>
            <a:r>
              <a:rPr lang="ar-DZ" dirty="0" smtClean="0"/>
              <a:t>المصدر</a:t>
            </a:r>
          </a:p>
          <a:p>
            <a:pPr algn="r" rtl="1"/>
            <a:r>
              <a:rPr lang="ar-DZ" dirty="0" smtClean="0"/>
              <a:t>ملاحظات المصلحة </a:t>
            </a:r>
            <a:endParaRPr lang="ar-DZ" dirty="0"/>
          </a:p>
          <a:p>
            <a:endParaRPr lang="fr-FR" dirty="0"/>
          </a:p>
        </p:txBody>
      </p:sp>
    </p:spTree>
    <p:extLst>
      <p:ext uri="{BB962C8B-B14F-4D97-AF65-F5344CB8AC3E}">
        <p14:creationId xmlns:p14="http://schemas.microsoft.com/office/powerpoint/2010/main" val="19614518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المدير العام للوظيفة العمومية والإصلاح الإداري ينفي ارسال برقية الى  مفتشياته تخص التوظيف - منتديات الجلفة لكل الجزائريين و العرب"/>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9697" y="-1"/>
            <a:ext cx="8435012" cy="802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09346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895600" y="0"/>
            <a:ext cx="8610600" cy="1293028"/>
          </a:xfrm>
        </p:spPr>
        <p:txBody>
          <a:bodyPr/>
          <a:lstStyle/>
          <a:p>
            <a:pPr algn="ctr"/>
            <a:r>
              <a:rPr lang="ar-DZ" b="1" dirty="0" smtClean="0"/>
              <a:t>البلاغ</a:t>
            </a:r>
            <a:endParaRPr lang="fr-FR" b="1" dirty="0"/>
          </a:p>
        </p:txBody>
      </p:sp>
      <p:pic>
        <p:nvPicPr>
          <p:cNvPr id="4" name="Espace réservé du contenu 3"/>
          <p:cNvPicPr>
            <a:picLocks noGrp="1" noChangeAspect="1"/>
          </p:cNvPicPr>
          <p:nvPr>
            <p:ph idx="1"/>
          </p:nvPr>
        </p:nvPicPr>
        <p:blipFill>
          <a:blip r:embed="rId2"/>
          <a:stretch>
            <a:fillRect/>
          </a:stretch>
        </p:blipFill>
        <p:spPr>
          <a:xfrm>
            <a:off x="773723" y="2321169"/>
            <a:ext cx="10732477" cy="4726745"/>
          </a:xfrm>
          <a:prstGeom prst="rect">
            <a:avLst/>
          </a:prstGeom>
        </p:spPr>
      </p:pic>
    </p:spTree>
    <p:extLst>
      <p:ext uri="{BB962C8B-B14F-4D97-AF65-F5344CB8AC3E}">
        <p14:creationId xmlns:p14="http://schemas.microsoft.com/office/powerpoint/2010/main" val="1202723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414002" y="6620"/>
            <a:ext cx="5364000" cy="7577729"/>
          </a:xfrm>
          <a:prstGeom prst="rect">
            <a:avLst/>
          </a:prstGeom>
        </p:spPr>
      </p:pic>
    </p:spTree>
    <p:extLst>
      <p:ext uri="{BB962C8B-B14F-4D97-AF65-F5344CB8AC3E}">
        <p14:creationId xmlns:p14="http://schemas.microsoft.com/office/powerpoint/2010/main" val="12544227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285521" y="-2011"/>
            <a:ext cx="5076000" cy="7205676"/>
          </a:xfrm>
          <a:prstGeom prst="rect">
            <a:avLst/>
          </a:prstGeom>
        </p:spPr>
      </p:pic>
    </p:spTree>
    <p:extLst>
      <p:ext uri="{BB962C8B-B14F-4D97-AF65-F5344CB8AC3E}">
        <p14:creationId xmlns:p14="http://schemas.microsoft.com/office/powerpoint/2010/main" val="31524200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Espace réservé du contenu 3"/>
          <p:cNvGraphicFramePr>
            <a:graphicFrameLocks/>
          </p:cNvGraphicFramePr>
          <p:nvPr>
            <p:extLst>
              <p:ext uri="{D42A27DB-BD31-4B8C-83A1-F6EECF244321}">
                <p14:modId xmlns:p14="http://schemas.microsoft.com/office/powerpoint/2010/main" val="3876033867"/>
              </p:ext>
            </p:extLst>
          </p:nvPr>
        </p:nvGraphicFramePr>
        <p:xfrm>
          <a:off x="0" y="0"/>
          <a:ext cx="12191999"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57327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895600" y="0"/>
            <a:ext cx="8610600" cy="886265"/>
          </a:xfrm>
        </p:spPr>
        <p:txBody>
          <a:bodyPr/>
          <a:lstStyle/>
          <a:p>
            <a:pPr algn="ctr" rtl="1"/>
            <a:r>
              <a:rPr lang="ar-DZ" b="1" dirty="0" smtClean="0"/>
              <a:t>المذكرة</a:t>
            </a:r>
            <a:endParaRPr lang="fr-FR" b="1" dirty="0"/>
          </a:p>
        </p:txBody>
      </p:sp>
      <p:sp>
        <p:nvSpPr>
          <p:cNvPr id="3" name="Espace réservé du contenu 2"/>
          <p:cNvSpPr>
            <a:spLocks noGrp="1"/>
          </p:cNvSpPr>
          <p:nvPr>
            <p:ph idx="1"/>
          </p:nvPr>
        </p:nvSpPr>
        <p:spPr>
          <a:xfrm>
            <a:off x="685800" y="1026942"/>
            <a:ext cx="10820400" cy="5191743"/>
          </a:xfrm>
        </p:spPr>
        <p:txBody>
          <a:bodyPr>
            <a:normAutofit fontScale="92500" lnSpcReduction="10000"/>
          </a:bodyPr>
          <a:lstStyle/>
          <a:p>
            <a:pPr algn="r" rtl="1">
              <a:lnSpc>
                <a:spcPct val="150000"/>
              </a:lnSpc>
            </a:pPr>
            <a:r>
              <a:rPr lang="ar-DZ" sz="3600" dirty="0" smtClean="0"/>
              <a:t>هي </a:t>
            </a:r>
            <a:r>
              <a:rPr lang="ar-DZ" sz="3600" dirty="0"/>
              <a:t>وثيقة إدارية داخلية </a:t>
            </a:r>
            <a:r>
              <a:rPr lang="ar-DZ" sz="3600" dirty="0" smtClean="0"/>
              <a:t>ومؤقتة </a:t>
            </a:r>
            <a:r>
              <a:rPr lang="ar-DZ" sz="3600" dirty="0"/>
              <a:t>متداولة داخل الإدارة أو المؤسسة، </a:t>
            </a:r>
            <a:r>
              <a:rPr lang="ar-DZ" sz="3600" dirty="0" smtClean="0"/>
              <a:t>لكونها </a:t>
            </a:r>
            <a:r>
              <a:rPr lang="ar-DZ" sz="3600" dirty="0"/>
              <a:t>لا تستعمل في التعامل مع أشخاص أجانب من الإدارة أو المؤسسة، وتنتهي صلاحيتها بانتهاء العمل </a:t>
            </a:r>
            <a:r>
              <a:rPr lang="ar-DZ" sz="3600" dirty="0" smtClean="0"/>
              <a:t>الذي صدرت </a:t>
            </a:r>
            <a:r>
              <a:rPr lang="ar-DZ" sz="3600" dirty="0"/>
              <a:t>من أجله . </a:t>
            </a:r>
          </a:p>
          <a:p>
            <a:pPr algn="r" rtl="1">
              <a:lnSpc>
                <a:spcPct val="150000"/>
              </a:lnSpc>
            </a:pPr>
            <a:r>
              <a:rPr lang="ar-DZ" sz="3600" dirty="0"/>
              <a:t>و </a:t>
            </a:r>
            <a:r>
              <a:rPr lang="ar-DZ" sz="3600" dirty="0" smtClean="0"/>
              <a:t>تتضمن المذكرة تعليمات ومقررات </a:t>
            </a:r>
            <a:r>
              <a:rPr lang="ar-DZ" sz="3600" dirty="0"/>
              <a:t>من المسؤول الإداري إلى </a:t>
            </a:r>
            <a:r>
              <a:rPr lang="ar-DZ" sz="3600" dirty="0" smtClean="0"/>
              <a:t>مرؤوسيه، وذلك للعمل على تطبيق </a:t>
            </a:r>
            <a:r>
              <a:rPr lang="ar-DZ" sz="3600" dirty="0"/>
              <a:t>التوجيهات الصادرة من أجل </a:t>
            </a:r>
            <a:r>
              <a:rPr lang="ar-DZ" sz="3600" dirty="0" smtClean="0"/>
              <a:t>توحيد </a:t>
            </a:r>
            <a:r>
              <a:rPr lang="ar-DZ" sz="3600" dirty="0"/>
              <a:t>طريقة العمل </a:t>
            </a:r>
            <a:r>
              <a:rPr lang="ar-DZ" sz="3600" dirty="0" smtClean="0"/>
              <a:t>وتحسينها</a:t>
            </a:r>
            <a:r>
              <a:rPr lang="ar-DZ" sz="3600" dirty="0"/>
              <a:t>، كما </a:t>
            </a:r>
            <a:r>
              <a:rPr lang="ar-DZ" sz="3600" dirty="0" smtClean="0"/>
              <a:t>تصدر أيضا من المرؤوس </a:t>
            </a:r>
            <a:r>
              <a:rPr lang="ar-DZ" sz="3600" dirty="0"/>
              <a:t>الإداري إلى </a:t>
            </a:r>
            <a:r>
              <a:rPr lang="ar-DZ" sz="3600" dirty="0" smtClean="0"/>
              <a:t>رئيسه </a:t>
            </a:r>
            <a:r>
              <a:rPr lang="ar-DZ" sz="3600" dirty="0"/>
              <a:t>لإفادته </a:t>
            </a:r>
            <a:r>
              <a:rPr lang="ar-DZ" sz="3600" dirty="0" smtClean="0"/>
              <a:t>بمعلومات </a:t>
            </a:r>
            <a:r>
              <a:rPr lang="ar-DZ" sz="3600" dirty="0"/>
              <a:t>عاجلة أو </a:t>
            </a:r>
            <a:r>
              <a:rPr lang="ar-DZ" sz="3600" dirty="0" smtClean="0"/>
              <a:t>أجلة.</a:t>
            </a:r>
            <a:endParaRPr lang="fr-FR" sz="3600" dirty="0"/>
          </a:p>
        </p:txBody>
      </p:sp>
    </p:spTree>
    <p:extLst>
      <p:ext uri="{BB962C8B-B14F-4D97-AF65-F5344CB8AC3E}">
        <p14:creationId xmlns:p14="http://schemas.microsoft.com/office/powerpoint/2010/main" val="40209071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008141" y="0"/>
            <a:ext cx="8610600" cy="858129"/>
          </a:xfrm>
        </p:spPr>
        <p:txBody>
          <a:bodyPr/>
          <a:lstStyle/>
          <a:p>
            <a:pPr algn="ctr" rtl="1"/>
            <a:r>
              <a:rPr lang="ar-DZ" b="1" dirty="0"/>
              <a:t>تقدمها المادي شكلها </a:t>
            </a:r>
            <a:endParaRPr lang="fr-FR" b="1" dirty="0"/>
          </a:p>
        </p:txBody>
      </p:sp>
      <p:sp>
        <p:nvSpPr>
          <p:cNvPr id="3" name="Espace réservé du contenu 2"/>
          <p:cNvSpPr>
            <a:spLocks noGrp="1"/>
          </p:cNvSpPr>
          <p:nvPr>
            <p:ph idx="1"/>
          </p:nvPr>
        </p:nvSpPr>
        <p:spPr>
          <a:xfrm>
            <a:off x="685800" y="717452"/>
            <a:ext cx="10820400" cy="5501233"/>
          </a:xfrm>
        </p:spPr>
        <p:txBody>
          <a:bodyPr>
            <a:normAutofit/>
          </a:bodyPr>
          <a:lstStyle/>
          <a:p>
            <a:pPr algn="r" rtl="1"/>
            <a:endParaRPr lang="ar-DZ" dirty="0" smtClean="0"/>
          </a:p>
          <a:p>
            <a:pPr algn="r" rtl="1"/>
            <a:r>
              <a:rPr lang="ar-DZ" dirty="0" smtClean="0"/>
              <a:t>الدمغة </a:t>
            </a:r>
          </a:p>
          <a:p>
            <a:pPr algn="r" rtl="1"/>
            <a:r>
              <a:rPr lang="ar-DZ" dirty="0" smtClean="0"/>
              <a:t>رقم التسجيل</a:t>
            </a:r>
          </a:p>
          <a:p>
            <a:pPr algn="r" rtl="1"/>
            <a:r>
              <a:rPr lang="ar-DZ" dirty="0" smtClean="0"/>
              <a:t>بيان المرسل اليه اذا كانت موجهة لشخص بعينه والا فنكتب مذكرة إدارية</a:t>
            </a:r>
          </a:p>
          <a:p>
            <a:pPr algn="r" rtl="1"/>
            <a:r>
              <a:rPr lang="ar-DZ" dirty="0" smtClean="0"/>
              <a:t>الموضوع</a:t>
            </a:r>
          </a:p>
          <a:p>
            <a:pPr algn="r" rtl="1"/>
            <a:r>
              <a:rPr lang="ar-DZ" dirty="0" smtClean="0"/>
              <a:t>المرجع عند الاقتضاء</a:t>
            </a:r>
          </a:p>
          <a:p>
            <a:pPr algn="r" rtl="1"/>
            <a:r>
              <a:rPr lang="ar-DZ" dirty="0" smtClean="0"/>
              <a:t>نص المذكرة</a:t>
            </a:r>
          </a:p>
          <a:p>
            <a:pPr algn="r" rtl="1"/>
            <a:r>
              <a:rPr lang="ar-DZ" dirty="0" smtClean="0"/>
              <a:t>المكان والتاريخ</a:t>
            </a:r>
          </a:p>
          <a:p>
            <a:pPr algn="r" rtl="1"/>
            <a:r>
              <a:rPr lang="ar-DZ" dirty="0" smtClean="0"/>
              <a:t>الامضاء</a:t>
            </a:r>
            <a:endParaRPr lang="fr-FR" dirty="0"/>
          </a:p>
        </p:txBody>
      </p:sp>
    </p:spTree>
    <p:extLst>
      <p:ext uri="{BB962C8B-B14F-4D97-AF65-F5344CB8AC3E}">
        <p14:creationId xmlns:p14="http://schemas.microsoft.com/office/powerpoint/2010/main" val="4636917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305319" y="-21868"/>
            <a:ext cx="6014433" cy="6876000"/>
          </a:xfrm>
          <a:prstGeom prst="rect">
            <a:avLst/>
          </a:prstGeom>
        </p:spPr>
      </p:pic>
    </p:spTree>
    <p:extLst>
      <p:ext uri="{BB962C8B-B14F-4D97-AF65-F5344CB8AC3E}">
        <p14:creationId xmlns:p14="http://schemas.microsoft.com/office/powerpoint/2010/main" val="16552863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490175" y="0"/>
            <a:ext cx="6993228" cy="6761408"/>
          </a:xfrm>
          <a:prstGeom prst="rect">
            <a:avLst/>
          </a:prstGeom>
        </p:spPr>
      </p:pic>
    </p:spTree>
    <p:extLst>
      <p:ext uri="{BB962C8B-B14F-4D97-AF65-F5344CB8AC3E}">
        <p14:creationId xmlns:p14="http://schemas.microsoft.com/office/powerpoint/2010/main" val="98303759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69206" y="1219235"/>
            <a:ext cx="9684000" cy="6943567"/>
          </a:xfrm>
          <a:prstGeom prst="rect">
            <a:avLst/>
          </a:prstGeom>
        </p:spPr>
        <p:txBody>
          <a:bodyPr>
            <a:spAutoFit/>
          </a:bodyPr>
          <a:lstStyle/>
          <a:p>
            <a:pPr algn="just" rtl="1">
              <a:lnSpc>
                <a:spcPct val="107000"/>
              </a:lnSpc>
              <a:spcAft>
                <a:spcPts val="800"/>
              </a:spcAft>
            </a:pPr>
            <a:r>
              <a:rPr lang="ar-SA" sz="3600" b="1" dirty="0">
                <a:latin typeface="Calibri" panose="020F0502020204030204" pitchFamily="34" charset="0"/>
                <a:ea typeface="Calibri" panose="020F0502020204030204" pitchFamily="34" charset="0"/>
                <a:cs typeface="Traditional Arabic" panose="02020603050405020304" pitchFamily="18" charset="-78"/>
              </a:rPr>
              <a:t>. الإعلان:</a:t>
            </a:r>
            <a:r>
              <a:rPr lang="ar-SA" sz="3600" dirty="0">
                <a:latin typeface="Calibri" panose="020F0502020204030204" pitchFamily="34" charset="0"/>
                <a:ea typeface="Times New Roman" panose="02020603050405020304" pitchFamily="18" charset="0"/>
              </a:rPr>
              <a:t> </a:t>
            </a:r>
            <a:endParaRPr lang="fr-FR" sz="3600" dirty="0" smtClean="0">
              <a:latin typeface="Calibri" panose="020F0502020204030204" pitchFamily="34" charset="0"/>
              <a:ea typeface="Times New Roman" panose="02020603050405020304" pitchFamily="18" charset="0"/>
            </a:endParaRPr>
          </a:p>
          <a:p>
            <a:pPr algn="just" rtl="1">
              <a:lnSpc>
                <a:spcPct val="107000"/>
              </a:lnSpc>
              <a:spcAft>
                <a:spcPts val="800"/>
              </a:spcAft>
            </a:pPr>
            <a:r>
              <a:rPr lang="fr-FR" sz="3600" dirty="0" smtClean="0">
                <a:latin typeface="Calibri" panose="020F0502020204030204" pitchFamily="34" charset="0"/>
                <a:ea typeface="Calibri" panose="020F0502020204030204" pitchFamily="34" charset="0"/>
                <a:cs typeface="Traditional Arabic" panose="02020603050405020304" pitchFamily="18" charset="-78"/>
              </a:rPr>
              <a:t>                </a:t>
            </a:r>
            <a:r>
              <a:rPr lang="ar-SA" sz="3600" dirty="0" smtClean="0">
                <a:latin typeface="Calibri" panose="020F0502020204030204" pitchFamily="34" charset="0"/>
                <a:ea typeface="Calibri" panose="020F0502020204030204" pitchFamily="34" charset="0"/>
                <a:cs typeface="Traditional Arabic" panose="02020603050405020304" pitchFamily="18" charset="-78"/>
              </a:rPr>
              <a:t>هو </a:t>
            </a:r>
            <a:r>
              <a:rPr lang="ar-SA" sz="3600" dirty="0">
                <a:latin typeface="Calibri" panose="020F0502020204030204" pitchFamily="34" charset="0"/>
                <a:ea typeface="Calibri" panose="020F0502020204030204" pitchFamily="34" charset="0"/>
                <a:cs typeface="Traditional Arabic" panose="02020603050405020304" pitchFamily="18" charset="-78"/>
              </a:rPr>
              <a:t>وثيقة إدارية مؤقتة تصدرها الإدارة من حين لآخر باعتبارها </a:t>
            </a:r>
            <a:r>
              <a:rPr lang="ar-SA" sz="3600" dirty="0" smtClean="0">
                <a:latin typeface="Calibri" panose="020F0502020204030204" pitchFamily="34" charset="0"/>
                <a:ea typeface="Calibri" panose="020F0502020204030204" pitchFamily="34" charset="0"/>
                <a:cs typeface="Traditional Arabic" panose="02020603050405020304" pitchFamily="18" charset="-78"/>
              </a:rPr>
              <a:t>وسيلة</a:t>
            </a:r>
            <a:endParaRPr lang="fr-FR" sz="3600" dirty="0" smtClean="0">
              <a:latin typeface="Calibri" panose="020F0502020204030204" pitchFamily="34" charset="0"/>
              <a:ea typeface="Calibri" panose="020F0502020204030204" pitchFamily="34" charset="0"/>
              <a:cs typeface="Traditional Arabic" panose="02020603050405020304" pitchFamily="18" charset="-78"/>
            </a:endParaRPr>
          </a:p>
          <a:p>
            <a:pPr algn="just" rtl="1">
              <a:lnSpc>
                <a:spcPct val="107000"/>
              </a:lnSpc>
              <a:spcAft>
                <a:spcPts val="800"/>
              </a:spcAft>
            </a:pPr>
            <a:endParaRPr lang="fr-FR" sz="3600" dirty="0">
              <a:latin typeface="Calibri" panose="020F0502020204030204" pitchFamily="34" charset="0"/>
              <a:ea typeface="Calibri" panose="020F0502020204030204" pitchFamily="34" charset="0"/>
              <a:cs typeface="Traditional Arabic" panose="02020603050405020304" pitchFamily="18" charset="-78"/>
            </a:endParaRPr>
          </a:p>
          <a:p>
            <a:pPr algn="just" rtl="1">
              <a:lnSpc>
                <a:spcPct val="107000"/>
              </a:lnSpc>
              <a:spcAft>
                <a:spcPts val="800"/>
              </a:spcAft>
            </a:pPr>
            <a:r>
              <a:rPr lang="ar-SA" sz="3600" dirty="0" smtClean="0">
                <a:latin typeface="Calibri" panose="020F0502020204030204" pitchFamily="34" charset="0"/>
                <a:ea typeface="Calibri" panose="020F0502020204030204" pitchFamily="34" charset="0"/>
                <a:cs typeface="Traditional Arabic" panose="02020603050405020304" pitchFamily="18" charset="-78"/>
              </a:rPr>
              <a:t> من</a:t>
            </a:r>
            <a:r>
              <a:rPr lang="fr-FR" sz="3600" dirty="0" smtClean="0">
                <a:latin typeface="Calibri" panose="020F0502020204030204" pitchFamily="34" charset="0"/>
                <a:ea typeface="Calibri" panose="020F0502020204030204" pitchFamily="34" charset="0"/>
                <a:cs typeface="Traditional Arabic" panose="02020603050405020304" pitchFamily="18" charset="-78"/>
              </a:rPr>
              <a:t> </a:t>
            </a:r>
            <a:r>
              <a:rPr lang="ar-SA" sz="3600" dirty="0" smtClean="0">
                <a:latin typeface="Calibri" panose="020F0502020204030204" pitchFamily="34" charset="0"/>
                <a:ea typeface="Calibri" panose="020F0502020204030204" pitchFamily="34" charset="0"/>
                <a:cs typeface="Traditional Arabic" panose="02020603050405020304" pitchFamily="18" charset="-78"/>
              </a:rPr>
              <a:t>وسائل</a:t>
            </a:r>
            <a:r>
              <a:rPr lang="ar-SA" sz="3600" dirty="0">
                <a:latin typeface="Calibri" panose="020F0502020204030204" pitchFamily="34" charset="0"/>
                <a:ea typeface="Calibri" panose="020F0502020204030204" pitchFamily="34" charset="0"/>
                <a:cs typeface="Traditional Arabic" panose="02020603050405020304" pitchFamily="18" charset="-78"/>
              </a:rPr>
              <a:t> الاعلام والتبليغ الداخلي</a:t>
            </a:r>
            <a:r>
              <a:rPr lang="ar-SA" sz="3600" dirty="0" smtClean="0">
                <a:latin typeface="Calibri" panose="020F0502020204030204" pitchFamily="34" charset="0"/>
                <a:ea typeface="Calibri" panose="020F0502020204030204" pitchFamily="34" charset="0"/>
                <a:cs typeface="Traditional Arabic" panose="02020603050405020304" pitchFamily="18" charset="-78"/>
              </a:rPr>
              <a:t>.</a:t>
            </a:r>
            <a:endParaRPr lang="fr-FR" sz="3600" dirty="0" smtClean="0">
              <a:latin typeface="Calibri" panose="020F0502020204030204" pitchFamily="34" charset="0"/>
              <a:ea typeface="Calibri" panose="020F0502020204030204" pitchFamily="34" charset="0"/>
              <a:cs typeface="Traditional Arabic" panose="02020603050405020304" pitchFamily="18" charset="-78"/>
            </a:endParaRPr>
          </a:p>
          <a:p>
            <a:pPr algn="just" rtl="1">
              <a:lnSpc>
                <a:spcPct val="107000"/>
              </a:lnSpc>
              <a:spcAft>
                <a:spcPts val="800"/>
              </a:spcAft>
            </a:pPr>
            <a:endParaRPr lang="fr-FR" sz="3600" dirty="0">
              <a:latin typeface="Calibri" panose="020F0502020204030204" pitchFamily="34" charset="0"/>
              <a:ea typeface="Times New Roman" panose="02020603050405020304" pitchFamily="18" charset="0"/>
              <a:cs typeface="Traditional Arabic" panose="02020603050405020304" pitchFamily="18" charset="-78"/>
            </a:endParaRPr>
          </a:p>
          <a:p>
            <a:pPr algn="just" rtl="1">
              <a:lnSpc>
                <a:spcPct val="107000"/>
              </a:lnSpc>
              <a:spcAft>
                <a:spcPts val="800"/>
              </a:spcAft>
            </a:pPr>
            <a:endParaRPr lang="fr-FR" sz="3600" dirty="0" smtClean="0">
              <a:latin typeface="Calibri" panose="020F0502020204030204" pitchFamily="34" charset="0"/>
              <a:ea typeface="Times New Roman" panose="02020603050405020304" pitchFamily="18" charset="0"/>
              <a:cs typeface="Traditional Arabic" panose="02020603050405020304" pitchFamily="18" charset="-78"/>
            </a:endParaRPr>
          </a:p>
          <a:p>
            <a:pPr algn="just" rtl="1">
              <a:lnSpc>
                <a:spcPct val="107000"/>
              </a:lnSpc>
              <a:spcAft>
                <a:spcPts val="800"/>
              </a:spcAft>
            </a:pPr>
            <a:endParaRPr lang="fr-FR" sz="3600" dirty="0">
              <a:latin typeface="Calibri" panose="020F0502020204030204" pitchFamily="34" charset="0"/>
              <a:ea typeface="Times New Roman" panose="02020603050405020304" pitchFamily="18" charset="0"/>
              <a:cs typeface="Traditional Arabic" panose="02020603050405020304" pitchFamily="18" charset="-78"/>
            </a:endParaRPr>
          </a:p>
          <a:p>
            <a:pPr algn="just" rtl="1">
              <a:lnSpc>
                <a:spcPct val="107000"/>
              </a:lnSpc>
              <a:spcAft>
                <a:spcPts val="800"/>
              </a:spcAft>
            </a:pPr>
            <a:endParaRPr lang="fr-FR" sz="3600" dirty="0" smtClean="0">
              <a:latin typeface="Calibri" panose="020F0502020204030204" pitchFamily="34" charset="0"/>
              <a:ea typeface="Times New Roman" panose="02020603050405020304" pitchFamily="18" charset="0"/>
              <a:cs typeface="Traditional Arabic" panose="02020603050405020304" pitchFamily="18" charset="-78"/>
            </a:endParaRPr>
          </a:p>
          <a:p>
            <a:pPr algn="just" rtl="1">
              <a:lnSpc>
                <a:spcPct val="107000"/>
              </a:lnSpc>
              <a:spcAft>
                <a:spcPts val="800"/>
              </a:spcAft>
            </a:pPr>
            <a:endParaRPr lang="fr-FR" sz="3600" dirty="0">
              <a:latin typeface="Calibri" panose="020F0502020204030204" pitchFamily="34" charset="0"/>
              <a:ea typeface="Times New Roman" panose="02020603050405020304" pitchFamily="18" charset="0"/>
              <a:cs typeface="Traditional Arabic" panose="02020603050405020304" pitchFamily="18" charset="-78"/>
            </a:endParaRPr>
          </a:p>
          <a:p>
            <a:pPr algn="just" rtl="1">
              <a:lnSpc>
                <a:spcPct val="107000"/>
              </a:lnSpc>
              <a:spcAft>
                <a:spcPts val="800"/>
              </a:spcAft>
            </a:pPr>
            <a:r>
              <a:rPr lang="fr-FR" sz="3600" dirty="0" smtClean="0">
                <a:latin typeface="Calibri" panose="020F0502020204030204" pitchFamily="34" charset="0"/>
                <a:ea typeface="Times New Roman" panose="02020603050405020304" pitchFamily="18" charset="0"/>
                <a:cs typeface="Arial" panose="020B0604020202020204" pitchFamily="34" charset="0"/>
              </a:rPr>
              <a:t> </a:t>
            </a:r>
            <a:r>
              <a:rPr lang="ar-SA" sz="3600" dirty="0">
                <a:latin typeface="Calibri" panose="020F0502020204030204" pitchFamily="34" charset="0"/>
                <a:ea typeface="Calibri" panose="020F0502020204030204" pitchFamily="34" charset="0"/>
                <a:cs typeface="Traditional Arabic" panose="02020603050405020304" pitchFamily="18" charset="-78"/>
              </a:rPr>
              <a:t> </a:t>
            </a:r>
            <a:endParaRPr lang="fr-FR" sz="3600" dirty="0">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1354550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73990" y="620452"/>
            <a:ext cx="9864000" cy="5940409"/>
          </a:xfrm>
          <a:prstGeom prst="rect">
            <a:avLst/>
          </a:prstGeom>
        </p:spPr>
        <p:txBody>
          <a:bodyPr>
            <a:spAutoFit/>
          </a:bodyPr>
          <a:lstStyle/>
          <a:p>
            <a:pPr algn="just" rtl="1">
              <a:lnSpc>
                <a:spcPct val="107000"/>
              </a:lnSpc>
              <a:spcAft>
                <a:spcPts val="800"/>
              </a:spcAft>
            </a:pPr>
            <a:endParaRPr lang="fr-FR" sz="3600" dirty="0">
              <a:latin typeface="Calibri" panose="020F0502020204030204" pitchFamily="34" charset="0"/>
              <a:ea typeface="Times New Roman" panose="02020603050405020304" pitchFamily="18" charset="0"/>
              <a:cs typeface="Arial" panose="020B0604020202020204" pitchFamily="34" charset="0"/>
            </a:endParaRPr>
          </a:p>
          <a:p>
            <a:pPr algn="ctr" rtl="1">
              <a:lnSpc>
                <a:spcPct val="107000"/>
              </a:lnSpc>
              <a:spcAft>
                <a:spcPts val="800"/>
              </a:spcAft>
            </a:pPr>
            <a:r>
              <a:rPr lang="ar-SA" sz="3600" b="1" dirty="0">
                <a:latin typeface="Calibri" panose="020F0502020204030204" pitchFamily="34" charset="0"/>
                <a:ea typeface="Calibri" panose="020F0502020204030204" pitchFamily="34" charset="0"/>
                <a:cs typeface="Traditional Arabic" panose="02020603050405020304" pitchFamily="18" charset="-78"/>
              </a:rPr>
              <a:t>- أهداف الإعلان:</a:t>
            </a:r>
            <a:endParaRPr lang="fr-FR" sz="3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fr-FR" sz="3600" b="1" dirty="0">
                <a:latin typeface="Traditional Arabic" panose="02020603050405020304" pitchFamily="18" charset="-78"/>
                <a:ea typeface="Calibri" panose="020F0502020204030204" pitchFamily="34" charset="0"/>
                <a:cs typeface="Arial" panose="020B0604020202020204" pitchFamily="34" charset="0"/>
              </a:rPr>
              <a:t>  </a:t>
            </a:r>
            <a:r>
              <a:rPr lang="fr-FR" sz="3600" dirty="0">
                <a:latin typeface="Traditional Arabic" panose="02020603050405020304" pitchFamily="18" charset="-78"/>
                <a:ea typeface="Calibri" panose="020F0502020204030204" pitchFamily="34" charset="0"/>
                <a:cs typeface="Arial" panose="020B0604020202020204" pitchFamily="34" charset="0"/>
              </a:rPr>
              <a:t>-</a:t>
            </a:r>
            <a:r>
              <a:rPr lang="ar-SA" sz="3600" dirty="0">
                <a:latin typeface="Calibri" panose="020F0502020204030204" pitchFamily="34" charset="0"/>
                <a:ea typeface="Calibri" panose="020F0502020204030204" pitchFamily="34" charset="0"/>
                <a:cs typeface="Traditional Arabic" panose="02020603050405020304" pitchFamily="18" charset="-78"/>
              </a:rPr>
              <a:t>تبليغ و إعلام الموظفين العاملين </a:t>
            </a:r>
            <a:r>
              <a:rPr lang="ar-SA" sz="3600" dirty="0" smtClean="0">
                <a:latin typeface="Calibri" panose="020F0502020204030204" pitchFamily="34" charset="0"/>
                <a:ea typeface="Calibri" panose="020F0502020204030204" pitchFamily="34" charset="0"/>
                <a:cs typeface="Traditional Arabic" panose="02020603050405020304" pitchFamily="18" charset="-78"/>
              </a:rPr>
              <a:t>ب</a:t>
            </a:r>
            <a:r>
              <a:rPr lang="ar-DZ" sz="3600" dirty="0" smtClean="0">
                <a:latin typeface="Calibri" panose="020F0502020204030204" pitchFamily="34" charset="0"/>
                <a:ea typeface="Calibri" panose="020F0502020204030204" pitchFamily="34" charset="0"/>
                <a:cs typeface="Traditional Arabic" panose="02020603050405020304" pitchFamily="18" charset="-78"/>
              </a:rPr>
              <a:t>خ</a:t>
            </a:r>
            <a:r>
              <a:rPr lang="ar-SA" sz="3600" dirty="0" smtClean="0">
                <a:latin typeface="Calibri" panose="020F0502020204030204" pitchFamily="34" charset="0"/>
                <a:ea typeface="Calibri" panose="020F0502020204030204" pitchFamily="34" charset="0"/>
                <a:cs typeface="Traditional Arabic" panose="02020603050405020304" pitchFamily="18" charset="-78"/>
              </a:rPr>
              <a:t>صوص </a:t>
            </a:r>
            <a:r>
              <a:rPr lang="ar-SA" sz="3600" dirty="0">
                <a:latin typeface="Calibri" panose="020F0502020204030204" pitchFamily="34" charset="0"/>
                <a:ea typeface="Calibri" panose="020F0502020204030204" pitchFamily="34" charset="0"/>
                <a:cs typeface="Traditional Arabic" panose="02020603050405020304" pitchFamily="18" charset="-78"/>
              </a:rPr>
              <a:t>قضايا وانشغالات تهمهم في الحين، سواء تعلق الأمر بالنشاطات والممارسات المهنية، أو بقضايا ذات علاقة بحالة الموظف الإدارية، قصد تسويتها، أو المطالبة بتنفيذ أمر ما</a:t>
            </a:r>
            <a:r>
              <a:rPr lang="fr-FR" sz="3600" dirty="0" smtClean="0">
                <a:latin typeface="Traditional Arabic" panose="02020603050405020304" pitchFamily="18" charset="-78"/>
                <a:ea typeface="Calibri" panose="020F0502020204030204" pitchFamily="34" charset="0"/>
                <a:cs typeface="Arial" panose="020B0604020202020204" pitchFamily="34" charset="0"/>
              </a:rPr>
              <a:t>.</a:t>
            </a:r>
            <a:endParaRPr lang="ar-DZ" sz="3600" dirty="0" smtClean="0">
              <a:latin typeface="Traditional Arabic" panose="02020603050405020304" pitchFamily="18" charset="-78"/>
              <a:ea typeface="Calibri" panose="020F0502020204030204" pitchFamily="34" charset="0"/>
              <a:cs typeface="Arial" panose="020B0604020202020204" pitchFamily="34" charset="0"/>
            </a:endParaRPr>
          </a:p>
          <a:p>
            <a:pPr marL="571500" indent="-571500" algn="just" rtl="1">
              <a:lnSpc>
                <a:spcPct val="107000"/>
              </a:lnSpc>
              <a:spcAft>
                <a:spcPts val="800"/>
              </a:spcAft>
              <a:buFontTx/>
              <a:buChar char="-"/>
            </a:pPr>
            <a:r>
              <a:rPr lang="ar-SA" sz="3600" dirty="0" smtClean="0">
                <a:latin typeface="Calibri" panose="020F0502020204030204" pitchFamily="34" charset="0"/>
                <a:ea typeface="Calibri" panose="020F0502020204030204" pitchFamily="34" charset="0"/>
                <a:cs typeface="Traditional Arabic" panose="02020603050405020304" pitchFamily="18" charset="-78"/>
              </a:rPr>
              <a:t>إعلامهم </a:t>
            </a:r>
            <a:r>
              <a:rPr lang="ar-SA" sz="3600" dirty="0">
                <a:latin typeface="Calibri" panose="020F0502020204030204" pitchFamily="34" charset="0"/>
                <a:ea typeface="Calibri" panose="020F0502020204030204" pitchFamily="34" charset="0"/>
                <a:cs typeface="Traditional Arabic" panose="02020603050405020304" pitchFamily="18" charset="-78"/>
              </a:rPr>
              <a:t>للمشاركة في الامتحانات أو المسابقات أو التدريب التي تهمهم، وذلك قصد الاستعداد لها وتقديم رغباتهم بشأنها</a:t>
            </a:r>
            <a:r>
              <a:rPr lang="ar-SA" sz="3600" dirty="0" smtClean="0">
                <a:latin typeface="Calibri" panose="020F0502020204030204" pitchFamily="34" charset="0"/>
                <a:ea typeface="Calibri" panose="020F0502020204030204" pitchFamily="34" charset="0"/>
                <a:cs typeface="Traditional Arabic" panose="02020603050405020304" pitchFamily="18" charset="-78"/>
              </a:rPr>
              <a:t>.</a:t>
            </a:r>
            <a:endParaRPr lang="ar-DZ" sz="3600" dirty="0" smtClean="0">
              <a:latin typeface="Calibri" panose="020F0502020204030204" pitchFamily="34" charset="0"/>
              <a:ea typeface="Calibri" panose="020F0502020204030204" pitchFamily="34" charset="0"/>
              <a:cs typeface="Traditional Arabic" panose="02020603050405020304" pitchFamily="18" charset="-78"/>
            </a:endParaRPr>
          </a:p>
          <a:p>
            <a:pPr marL="571500" indent="-571500" algn="just" rtl="1">
              <a:lnSpc>
                <a:spcPct val="107000"/>
              </a:lnSpc>
              <a:spcAft>
                <a:spcPts val="800"/>
              </a:spcAft>
              <a:buFontTx/>
              <a:buChar char="-"/>
            </a:pPr>
            <a:endParaRPr lang="ar-DZ" sz="3600" dirty="0">
              <a:latin typeface="Calibri" panose="020F0502020204030204" pitchFamily="34" charset="0"/>
              <a:cs typeface="Traditional Arabic" panose="02020603050405020304" pitchFamily="18" charset="-78"/>
            </a:endParaRPr>
          </a:p>
          <a:p>
            <a:pPr marL="571500" indent="-571500" algn="just" rtl="1">
              <a:lnSpc>
                <a:spcPct val="107000"/>
              </a:lnSpc>
              <a:spcAft>
                <a:spcPts val="800"/>
              </a:spcAft>
              <a:buFontTx/>
              <a:buChar char="-"/>
            </a:pPr>
            <a:endParaRPr lang="fr-FR" sz="3600" dirty="0"/>
          </a:p>
        </p:txBody>
      </p:sp>
    </p:spTree>
    <p:extLst>
      <p:ext uri="{BB962C8B-B14F-4D97-AF65-F5344CB8AC3E}">
        <p14:creationId xmlns:p14="http://schemas.microsoft.com/office/powerpoint/2010/main" val="28243366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3077" y="0"/>
            <a:ext cx="4968000" cy="6916689"/>
          </a:xfrm>
          <a:prstGeom prst="rect">
            <a:avLst/>
          </a:prstGeom>
        </p:spPr>
      </p:pic>
    </p:spTree>
    <p:extLst>
      <p:ext uri="{BB962C8B-B14F-4D97-AF65-F5344CB8AC3E}">
        <p14:creationId xmlns:p14="http://schemas.microsoft.com/office/powerpoint/2010/main" val="7531960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1312759"/>
            <a:ext cx="8280000" cy="2308324"/>
          </a:xfrm>
          <a:prstGeom prst="rect">
            <a:avLst/>
          </a:prstGeom>
        </p:spPr>
        <p:txBody>
          <a:bodyPr>
            <a:spAutoFit/>
          </a:bodyPr>
          <a:lstStyle/>
          <a:p>
            <a:pPr algn="ctr" rtl="1">
              <a:lnSpc>
                <a:spcPct val="200000"/>
              </a:lnSpc>
              <a:spcAft>
                <a:spcPts val="0"/>
              </a:spcAft>
            </a:pPr>
            <a:r>
              <a:rPr lang="ar-SA" sz="3600" b="1" dirty="0">
                <a:latin typeface="Arial" panose="020B0604020202020204" pitchFamily="34" charset="0"/>
                <a:ea typeface="Arial" panose="020B0604020202020204" pitchFamily="34" charset="0"/>
                <a:cs typeface="Traditional Arabic" panose="02020603050405020304" pitchFamily="18" charset="-78"/>
              </a:rPr>
              <a:t>- الفرق بين الاعلان والبلاغ:</a:t>
            </a:r>
            <a:endParaRPr lang="fr-FR" sz="3600" dirty="0">
              <a:latin typeface="Arial" panose="020B0604020202020204" pitchFamily="34" charset="0"/>
              <a:ea typeface="Arial" panose="020B0604020202020204" pitchFamily="34" charset="0"/>
            </a:endParaRPr>
          </a:p>
          <a:p>
            <a:pPr marL="53340" algn="r" rtl="1">
              <a:lnSpc>
                <a:spcPct val="200000"/>
              </a:lnSpc>
              <a:spcAft>
                <a:spcPts val="0"/>
              </a:spcAft>
            </a:pPr>
            <a:r>
              <a:rPr lang="ar-SA" sz="3600" dirty="0">
                <a:latin typeface="Arial" panose="020B0604020202020204" pitchFamily="34" charset="0"/>
                <a:ea typeface="Arial" panose="020B0604020202020204" pitchFamily="34" charset="0"/>
                <a:cs typeface="Traditional Arabic" panose="02020603050405020304" pitchFamily="18" charset="-78"/>
              </a:rPr>
              <a:t>الاعلان محدد لفئة معينه مثل الطلبة في حين </a:t>
            </a:r>
            <a:r>
              <a:rPr lang="ar-SA" sz="3600" dirty="0" smtClean="0">
                <a:latin typeface="Arial" panose="020B0604020202020204" pitchFamily="34" charset="0"/>
                <a:ea typeface="Arial" panose="020B0604020202020204" pitchFamily="34" charset="0"/>
                <a:cs typeface="Traditional Arabic" panose="02020603050405020304" pitchFamily="18" charset="-78"/>
              </a:rPr>
              <a:t>ان </a:t>
            </a:r>
            <a:r>
              <a:rPr lang="ar-SA" sz="3600" dirty="0">
                <a:latin typeface="Arial" panose="020B0604020202020204" pitchFamily="34" charset="0"/>
                <a:ea typeface="Arial" panose="020B0604020202020204" pitchFamily="34" charset="0"/>
                <a:cs typeface="Traditional Arabic" panose="02020603050405020304" pitchFamily="18" charset="-78"/>
              </a:rPr>
              <a:t>البلاغ لجميع الناس.</a:t>
            </a:r>
            <a:endParaRPr lang="fr-FR" sz="3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86783422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7517" y="246193"/>
            <a:ext cx="10728000" cy="8784000"/>
          </a:xfrm>
          <a:prstGeom prst="rect">
            <a:avLst/>
          </a:prstGeom>
        </p:spPr>
        <p:txBody>
          <a:bodyPr>
            <a:spAutoFit/>
          </a:bodyPr>
          <a:lstStyle/>
          <a:p>
            <a:pPr algn="just" rtl="1">
              <a:lnSpc>
                <a:spcPct val="115000"/>
              </a:lnSpc>
              <a:spcAft>
                <a:spcPts val="1000"/>
              </a:spcAft>
            </a:pPr>
            <a:r>
              <a:rPr lang="ar-SA" sz="3600" b="1" dirty="0">
                <a:latin typeface="Calibri" panose="020F0502020204030204" pitchFamily="34" charset="0"/>
                <a:ea typeface="Calibri" panose="020F0502020204030204" pitchFamily="34" charset="0"/>
                <a:cs typeface="Traditional Arabic" panose="02020603050405020304" pitchFamily="18" charset="-78"/>
              </a:rPr>
              <a:t>- كيفية تبليغ الإعلان: </a:t>
            </a:r>
            <a:r>
              <a:rPr lang="ar-SA" sz="3600" dirty="0">
                <a:latin typeface="Calibri" panose="020F0502020204030204" pitchFamily="34" charset="0"/>
                <a:ea typeface="Calibri" panose="020F0502020204030204" pitchFamily="34" charset="0"/>
                <a:cs typeface="Traditional Arabic" panose="02020603050405020304" pitchFamily="18" charset="-78"/>
              </a:rPr>
              <a:t>تلصق الإعلانات في مكان مخصص لها وفي المكان الذي تتوجد فيه الفئة المعنية، ويمكن أن تسجل الإعلانات على لوح الملصقات الذي تخصصه الإدارة لذلك، أو تدون في سجل خاص يفتح لهذا الغرض بقرار، وعلى الموظفين </a:t>
            </a:r>
            <a:r>
              <a:rPr lang="ar-SA" sz="3600" dirty="0" err="1">
                <a:latin typeface="Calibri" panose="020F0502020204030204" pitchFamily="34" charset="0"/>
                <a:ea typeface="Calibri" panose="020F0502020204030204" pitchFamily="34" charset="0"/>
                <a:cs typeface="Traditional Arabic" panose="02020603050405020304" pitchFamily="18" charset="-78"/>
              </a:rPr>
              <a:t>للإطلاع</a:t>
            </a:r>
            <a:r>
              <a:rPr lang="ar-SA" sz="3600" dirty="0">
                <a:latin typeface="Calibri" panose="020F0502020204030204" pitchFamily="34" charset="0"/>
                <a:ea typeface="Calibri" panose="020F0502020204030204" pitchFamily="34" charset="0"/>
                <a:cs typeface="Traditional Arabic" panose="02020603050405020304" pitchFamily="18" charset="-78"/>
              </a:rPr>
              <a:t> على محتوياها والتوقيع عليها</a:t>
            </a:r>
            <a:r>
              <a:rPr lang="fr-FR" sz="3600" dirty="0">
                <a:latin typeface="Traditional Arabic" panose="02020603050405020304" pitchFamily="18" charset="-78"/>
                <a:ea typeface="Calibri" panose="020F0502020204030204" pitchFamily="34" charset="0"/>
                <a:cs typeface="Arial" panose="020B0604020202020204" pitchFamily="34" charset="0"/>
              </a:rPr>
              <a:t>. </a:t>
            </a:r>
            <a:endParaRPr lang="fr-FR" sz="3600" dirty="0">
              <a:latin typeface="Calibri" panose="020F0502020204030204" pitchFamily="34" charset="0"/>
              <a:ea typeface="Times New Roman" panose="02020603050405020304" pitchFamily="18" charset="0"/>
              <a:cs typeface="Arial" panose="020B0604020202020204" pitchFamily="34" charset="0"/>
            </a:endParaRPr>
          </a:p>
          <a:p>
            <a:pPr indent="323215" algn="just" rtl="1">
              <a:lnSpc>
                <a:spcPct val="115000"/>
              </a:lnSpc>
              <a:spcAft>
                <a:spcPts val="1000"/>
              </a:spcAft>
            </a:pPr>
            <a:r>
              <a:rPr lang="ar-SA" sz="3600" dirty="0">
                <a:latin typeface="Calibri" panose="020F0502020204030204" pitchFamily="34" charset="0"/>
                <a:ea typeface="Calibri" panose="020F0502020204030204" pitchFamily="34" charset="0"/>
                <a:cs typeface="Traditional Arabic" panose="02020603050405020304" pitchFamily="18" charset="-78"/>
              </a:rPr>
              <a:t>ومن ضمن الإعلانات أيضا تلك الإعلانات التي تشملها يوميا في الأماكن العمومية الخاصة بالنشر والتبليغ، أو تلك التي تطالعها في الصحف اليومية، أو المجلات الاشهارية أو على ملصقات المباني والساحات العمومية، مثل الاعلان عن مناقصة أو مزايدة أو المشاركة في مسابقة أو امتحان مهني أو انقطاع التيار الكهربائي، أو انقطاع الماء في حي من الأحياء .. الخ.</a:t>
            </a:r>
            <a:endParaRPr lang="fr-FR" sz="3600" dirty="0">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71247389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479396"/>
            <a:ext cx="8496000" cy="6524863"/>
          </a:xfrm>
          <a:prstGeom prst="rect">
            <a:avLst/>
          </a:prstGeom>
        </p:spPr>
        <p:txBody>
          <a:bodyPr>
            <a:spAutoFit/>
          </a:bodyPr>
          <a:lstStyle/>
          <a:p>
            <a:pPr algn="just" rtl="1">
              <a:lnSpc>
                <a:spcPct val="115000"/>
              </a:lnSpc>
              <a:spcAft>
                <a:spcPts val="1000"/>
              </a:spcAft>
            </a:pPr>
            <a:r>
              <a:rPr lang="ar-SA" sz="3200" b="1" dirty="0">
                <a:latin typeface="Calibri" panose="020F0502020204030204" pitchFamily="34" charset="0"/>
                <a:ea typeface="Calibri" panose="020F0502020204030204" pitchFamily="34" charset="0"/>
                <a:cs typeface="Traditional Arabic" panose="02020603050405020304" pitchFamily="18" charset="-78"/>
              </a:rPr>
              <a:t>- الشكل المادي للإعلان:</a:t>
            </a:r>
            <a:endParaRPr lang="fr-FR" sz="3200" dirty="0">
              <a:latin typeface="Calibri" panose="020F0502020204030204" pitchFamily="34" charset="0"/>
              <a:ea typeface="Times New Roman" panose="02020603050405020304" pitchFamily="18" charset="0"/>
              <a:cs typeface="Arial" panose="020B0604020202020204" pitchFamily="34" charset="0"/>
            </a:endParaRPr>
          </a:p>
          <a:p>
            <a:pPr indent="53340" algn="r" rtl="1">
              <a:lnSpc>
                <a:spcPct val="115000"/>
              </a:lnSpc>
              <a:spcAft>
                <a:spcPts val="1000"/>
              </a:spcAft>
            </a:pPr>
            <a:r>
              <a:rPr lang="ar-SA" sz="3200" dirty="0">
                <a:latin typeface="Calibri" panose="020F0502020204030204" pitchFamily="34" charset="0"/>
                <a:ea typeface="Calibri" panose="020F0502020204030204" pitchFamily="34" charset="0"/>
                <a:cs typeface="Traditional Arabic" panose="02020603050405020304" pitchFamily="18" charset="-78"/>
              </a:rPr>
              <a:t>- الدمغة ( شعار الدولة مع الطابع أي اسم الإدارة التي أصدرت الإعلان).</a:t>
            </a:r>
            <a:r>
              <a:rPr lang="fr-FR" sz="3200" dirty="0">
                <a:latin typeface="Traditional Arabic" panose="02020603050405020304" pitchFamily="18" charset="-78"/>
                <a:ea typeface="Calibri" panose="020F0502020204030204" pitchFamily="34" charset="0"/>
                <a:cs typeface="Arial" panose="020B0604020202020204" pitchFamily="34" charset="0"/>
              </a:rPr>
              <a:t> </a:t>
            </a:r>
            <a:endParaRPr lang="fr-FR" sz="3200" dirty="0">
              <a:latin typeface="Calibri" panose="020F0502020204030204" pitchFamily="34" charset="0"/>
              <a:ea typeface="Times New Roman" panose="02020603050405020304" pitchFamily="18" charset="0"/>
              <a:cs typeface="Arial" panose="020B0604020202020204" pitchFamily="34" charset="0"/>
            </a:endParaRPr>
          </a:p>
          <a:p>
            <a:pPr indent="53340" algn="r" rtl="1">
              <a:lnSpc>
                <a:spcPct val="115000"/>
              </a:lnSpc>
              <a:spcAft>
                <a:spcPts val="1000"/>
              </a:spcAft>
            </a:pPr>
            <a:r>
              <a:rPr lang="ar-SA" sz="3200" dirty="0">
                <a:latin typeface="Calibri" panose="020F0502020204030204" pitchFamily="34" charset="0"/>
                <a:ea typeface="Calibri" panose="020F0502020204030204" pitchFamily="34" charset="0"/>
                <a:cs typeface="Traditional Arabic" panose="02020603050405020304" pitchFamily="18" charset="-78"/>
              </a:rPr>
              <a:t>- رقم التسجيل.</a:t>
            </a:r>
            <a:endParaRPr lang="fr-FR" sz="3200" dirty="0">
              <a:latin typeface="Calibri" panose="020F0502020204030204" pitchFamily="34" charset="0"/>
              <a:ea typeface="Times New Roman" panose="02020603050405020304" pitchFamily="18" charset="0"/>
              <a:cs typeface="Arial" panose="020B0604020202020204" pitchFamily="34" charset="0"/>
            </a:endParaRPr>
          </a:p>
          <a:p>
            <a:pPr indent="53340" algn="r" rtl="1">
              <a:lnSpc>
                <a:spcPct val="115000"/>
              </a:lnSpc>
              <a:spcAft>
                <a:spcPts val="1000"/>
              </a:spcAft>
            </a:pPr>
            <a:r>
              <a:rPr lang="ar-SA" sz="3200" dirty="0">
                <a:latin typeface="Calibri" panose="020F0502020204030204" pitchFamily="34" charset="0"/>
                <a:ea typeface="Calibri" panose="020F0502020204030204" pitchFamily="34" charset="0"/>
                <a:cs typeface="Traditional Arabic" panose="02020603050405020304" pitchFamily="18" charset="-78"/>
              </a:rPr>
              <a:t>- عنوان الإعلان يجب أن يكون بارزا متبوعا بالموضوع (مثلا إعلان متعلق ب ).</a:t>
            </a:r>
            <a:endParaRPr lang="fr-FR" sz="3200" dirty="0">
              <a:latin typeface="Calibri" panose="020F0502020204030204" pitchFamily="34" charset="0"/>
              <a:ea typeface="Times New Roman" panose="02020603050405020304" pitchFamily="18" charset="0"/>
              <a:cs typeface="Arial" panose="020B0604020202020204" pitchFamily="34" charset="0"/>
            </a:endParaRPr>
          </a:p>
          <a:p>
            <a:pPr indent="53340" algn="r" rtl="1">
              <a:lnSpc>
                <a:spcPct val="115000"/>
              </a:lnSpc>
              <a:spcAft>
                <a:spcPts val="1000"/>
              </a:spcAft>
            </a:pPr>
            <a:r>
              <a:rPr lang="ar-SA" sz="3200" dirty="0">
                <a:latin typeface="Calibri" panose="020F0502020204030204" pitchFamily="34" charset="0"/>
                <a:ea typeface="Calibri" panose="020F0502020204030204" pitchFamily="34" charset="0"/>
                <a:cs typeface="Traditional Arabic" panose="02020603050405020304" pitchFamily="18" charset="-78"/>
              </a:rPr>
              <a:t>- نص الإعلان ويكون مختصرا وواضحا ودقيقا</a:t>
            </a:r>
            <a:r>
              <a:rPr lang="fr-FR" sz="3200" dirty="0">
                <a:latin typeface="Traditional Arabic" panose="02020603050405020304" pitchFamily="18" charset="-78"/>
                <a:ea typeface="Calibri" panose="020F0502020204030204" pitchFamily="34" charset="0"/>
                <a:cs typeface="Arial" panose="020B0604020202020204" pitchFamily="34" charset="0"/>
              </a:rPr>
              <a:t>.</a:t>
            </a:r>
            <a:endParaRPr lang="fr-FR" sz="3200" dirty="0">
              <a:latin typeface="Calibri" panose="020F0502020204030204" pitchFamily="34" charset="0"/>
              <a:ea typeface="Times New Roman" panose="02020603050405020304" pitchFamily="18" charset="0"/>
              <a:cs typeface="Arial" panose="020B0604020202020204" pitchFamily="34" charset="0"/>
            </a:endParaRPr>
          </a:p>
          <a:p>
            <a:pPr indent="53340" algn="r" rtl="1">
              <a:lnSpc>
                <a:spcPct val="115000"/>
              </a:lnSpc>
              <a:spcAft>
                <a:spcPts val="1000"/>
              </a:spcAft>
            </a:pPr>
            <a:r>
              <a:rPr lang="ar-SA" sz="3200" dirty="0">
                <a:latin typeface="Calibri" panose="020F0502020204030204" pitchFamily="34" charset="0"/>
                <a:ea typeface="Calibri" panose="020F0502020204030204" pitchFamily="34" charset="0"/>
                <a:cs typeface="Traditional Arabic" panose="02020603050405020304" pitchFamily="18" charset="-78"/>
              </a:rPr>
              <a:t>- المكان والتاريخ.</a:t>
            </a:r>
            <a:endParaRPr lang="fr-FR" sz="3200" dirty="0">
              <a:latin typeface="Calibri" panose="020F0502020204030204" pitchFamily="34" charset="0"/>
              <a:ea typeface="Times New Roman" panose="02020603050405020304" pitchFamily="18" charset="0"/>
              <a:cs typeface="Arial" panose="020B0604020202020204" pitchFamily="34" charset="0"/>
            </a:endParaRPr>
          </a:p>
          <a:p>
            <a:pPr indent="53340" algn="r" rtl="1">
              <a:lnSpc>
                <a:spcPct val="115000"/>
              </a:lnSpc>
              <a:spcAft>
                <a:spcPts val="1000"/>
              </a:spcAft>
            </a:pPr>
            <a:r>
              <a:rPr lang="ar-SA" sz="3200" dirty="0">
                <a:latin typeface="Calibri" panose="020F0502020204030204" pitchFamily="34" charset="0"/>
                <a:ea typeface="Calibri" panose="020F0502020204030204" pitchFamily="34" charset="0"/>
                <a:cs typeface="Traditional Arabic" panose="02020603050405020304" pitchFamily="18" charset="-78"/>
              </a:rPr>
              <a:t>- امضاء الجهة المصدرة للإعلان (السلطة أو الهيئة أو المسؤول الإداري المعني).</a:t>
            </a:r>
            <a:endParaRPr lang="fr-FR" sz="3200" dirty="0">
              <a:effectLst/>
              <a:latin typeface="Calibri" panose="020F050202020403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2414573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nvPr/>
        </p:nvPicPr>
        <p:blipFill>
          <a:blip r:embed="rId2">
            <a:extLst>
              <a:ext uri="{28A0092B-C50C-407E-A947-70E740481C1C}">
                <a14:useLocalDpi xmlns:a14="http://schemas.microsoft.com/office/drawing/2010/main" val="0"/>
              </a:ext>
            </a:extLst>
          </a:blip>
          <a:srcRect/>
          <a:stretch>
            <a:fillRect/>
          </a:stretch>
        </p:blipFill>
        <p:spPr bwMode="auto">
          <a:xfrm>
            <a:off x="3252786" y="14754"/>
            <a:ext cx="6228000" cy="6840000"/>
          </a:xfrm>
          <a:prstGeom prst="rect">
            <a:avLst/>
          </a:prstGeom>
          <a:noFill/>
        </p:spPr>
      </p:pic>
    </p:spTree>
    <p:extLst>
      <p:ext uri="{BB962C8B-B14F-4D97-AF65-F5344CB8AC3E}">
        <p14:creationId xmlns:p14="http://schemas.microsoft.com/office/powerpoint/2010/main" val="12495370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895600" y="257936"/>
            <a:ext cx="8610600" cy="864000"/>
          </a:xfrm>
        </p:spPr>
        <p:txBody>
          <a:bodyPr/>
          <a:lstStyle/>
          <a:p>
            <a:pPr algn="ctr"/>
            <a:r>
              <a:rPr lang="ar-SA" b="1" dirty="0">
                <a:latin typeface="Calibri" panose="020F0502020204030204" pitchFamily="34" charset="0"/>
                <a:ea typeface="Calibri" panose="020F0502020204030204" pitchFamily="34" charset="0"/>
                <a:cs typeface="Traditional Arabic" panose="02020603050405020304" pitchFamily="18" charset="-78"/>
              </a:rPr>
              <a:t>المنشور:</a:t>
            </a:r>
            <a:endParaRPr lang="fr-FR" dirty="0"/>
          </a:p>
        </p:txBody>
      </p:sp>
      <p:sp>
        <p:nvSpPr>
          <p:cNvPr id="3" name="Espace réservé du contenu 2"/>
          <p:cNvSpPr>
            <a:spLocks noGrp="1"/>
          </p:cNvSpPr>
          <p:nvPr>
            <p:ph idx="1"/>
          </p:nvPr>
        </p:nvSpPr>
        <p:spPr>
          <a:xfrm>
            <a:off x="685800" y="1420833"/>
            <a:ext cx="10820400" cy="5220000"/>
          </a:xfrm>
        </p:spPr>
        <p:txBody>
          <a:bodyPr>
            <a:normAutofit/>
          </a:bodyPr>
          <a:lstStyle/>
          <a:p>
            <a:pPr algn="just" rtl="1">
              <a:lnSpc>
                <a:spcPct val="107000"/>
              </a:lnSpc>
              <a:spcAft>
                <a:spcPts val="800"/>
              </a:spcAft>
            </a:pPr>
            <a:r>
              <a:rPr lang="ar-SA" sz="2400" b="1" dirty="0">
                <a:latin typeface="Calibri" panose="020F0502020204030204" pitchFamily="34" charset="0"/>
                <a:ea typeface="Calibri" panose="020F0502020204030204" pitchFamily="34" charset="0"/>
                <a:cs typeface="Traditional Arabic" panose="02020603050405020304" pitchFamily="18" charset="-78"/>
              </a:rPr>
              <a:t>.</a:t>
            </a:r>
            <a:r>
              <a:rPr lang="ar-SA" sz="3600" b="1" dirty="0">
                <a:latin typeface="Calibri" panose="020F0502020204030204" pitchFamily="34" charset="0"/>
                <a:ea typeface="Calibri" panose="020F0502020204030204" pitchFamily="34" charset="0"/>
                <a:cs typeface="Traditional Arabic" panose="02020603050405020304" pitchFamily="18" charset="-78"/>
              </a:rPr>
              <a:t> </a:t>
            </a:r>
            <a:r>
              <a:rPr lang="ar-SA" sz="3600" dirty="0" smtClean="0">
                <a:latin typeface="Calibri" panose="020F0502020204030204" pitchFamily="34" charset="0"/>
                <a:ea typeface="Calibri" panose="020F0502020204030204" pitchFamily="34" charset="0"/>
                <a:cs typeface="Traditional Arabic" panose="02020603050405020304" pitchFamily="18" charset="-78"/>
              </a:rPr>
              <a:t>هو</a:t>
            </a:r>
            <a:r>
              <a:rPr lang="ar-SA" sz="3600" b="1" dirty="0" smtClean="0">
                <a:latin typeface="Calibri" panose="020F0502020204030204" pitchFamily="34" charset="0"/>
                <a:ea typeface="Calibri" panose="020F0502020204030204" pitchFamily="34" charset="0"/>
                <a:cs typeface="Traditional Arabic" panose="02020603050405020304" pitchFamily="18" charset="-78"/>
              </a:rPr>
              <a:t> </a:t>
            </a:r>
            <a:r>
              <a:rPr lang="ar-SA" sz="3600" dirty="0">
                <a:latin typeface="Calibri" panose="020F0502020204030204" pitchFamily="34" charset="0"/>
                <a:ea typeface="Calibri" panose="020F0502020204030204" pitchFamily="34" charset="0"/>
                <a:cs typeface="Traditional Arabic" panose="02020603050405020304" pitchFamily="18" charset="-78"/>
              </a:rPr>
              <a:t>وثيقة إدارية داخلية تصدر من سلطة إدارية عليا إلى سلطة إدارية دنيا، أي إلى الأعوان الخاضعين لأوامره، ويرسل المنشور إلى العديد من المرسل إليهم، وهي الميزة التي يتمتع بها المنشور على باقي الوثائق الإدارية الأخرى</a:t>
            </a:r>
            <a:r>
              <a:rPr lang="fr-FR" sz="3600" dirty="0" smtClean="0">
                <a:latin typeface="Traditional Arabic" panose="02020603050405020304" pitchFamily="18" charset="-78"/>
                <a:ea typeface="Calibri" panose="020F0502020204030204" pitchFamily="34" charset="0"/>
                <a:cs typeface="Arial" panose="020B0604020202020204" pitchFamily="34" charset="0"/>
              </a:rPr>
              <a:t>.</a:t>
            </a:r>
            <a:endParaRPr lang="ar-DZ" sz="3600" dirty="0" smtClean="0">
              <a:latin typeface="Traditional Arabic" panose="02020603050405020304" pitchFamily="18" charset="-78"/>
              <a:ea typeface="Calibri" panose="020F0502020204030204" pitchFamily="34" charset="0"/>
              <a:cs typeface="Arial" panose="020B0604020202020204" pitchFamily="34" charset="0"/>
            </a:endParaRPr>
          </a:p>
          <a:p>
            <a:pPr algn="just" rtl="1">
              <a:lnSpc>
                <a:spcPct val="107000"/>
              </a:lnSpc>
              <a:spcAft>
                <a:spcPts val="800"/>
              </a:spcAft>
            </a:pPr>
            <a:r>
              <a:rPr lang="ar-DZ" sz="3600" dirty="0">
                <a:latin typeface="Traditional Arabic" panose="02020603050405020304" pitchFamily="18" charset="-78"/>
                <a:ea typeface="Times New Roman" panose="02020603050405020304" pitchFamily="18" charset="0"/>
                <a:cs typeface="Traditional Arabic" panose="02020603050405020304" pitchFamily="18" charset="-78"/>
              </a:rPr>
              <a:t>وثيقة ادارية توجه لعدة مرسلين إليهم من طرف السلطة العليا لعرض موضوع أو تبليغ توجيهات أو تحديد كيفيات تطبيق نصوص تنظيمية.</a:t>
            </a:r>
          </a:p>
          <a:p>
            <a:pPr algn="just" rtl="1">
              <a:lnSpc>
                <a:spcPct val="107000"/>
              </a:lnSpc>
              <a:spcAft>
                <a:spcPts val="800"/>
              </a:spcAft>
            </a:pPr>
            <a:r>
              <a:rPr lang="ar-SA" sz="3600" dirty="0" smtClean="0">
                <a:latin typeface="Calibri" panose="020F0502020204030204" pitchFamily="34" charset="0"/>
                <a:ea typeface="Calibri" panose="020F0502020204030204" pitchFamily="34" charset="0"/>
                <a:cs typeface="Traditional Arabic" panose="02020603050405020304" pitchFamily="18" charset="-78"/>
              </a:rPr>
              <a:t> </a:t>
            </a:r>
            <a:r>
              <a:rPr lang="ar-SA" sz="3600" dirty="0">
                <a:latin typeface="Calibri" panose="020F0502020204030204" pitchFamily="34" charset="0"/>
                <a:ea typeface="Calibri" panose="020F0502020204030204" pitchFamily="34" charset="0"/>
                <a:cs typeface="Traditional Arabic" panose="02020603050405020304" pitchFamily="18" charset="-78"/>
              </a:rPr>
              <a:t>وخلافا للمذكرة الإدارية التي تكتسي الطابع المؤقت بالنسبة لصلاحيتها، فإن المنشور يتصف بالديمومة، بمعنى أنه غير موقت كالمذكرة الإدارية التي ينتهي بها العمل بانتهاء آجالها.</a:t>
            </a:r>
            <a:endParaRPr lang="fr-FR" sz="3600" dirty="0">
              <a:latin typeface="Calibri" panose="020F0502020204030204" pitchFamily="34" charset="0"/>
              <a:ea typeface="Times New Roman" panose="02020603050405020304" pitchFamily="18" charset="0"/>
              <a:cs typeface="Arial" panose="020B0604020202020204" pitchFamily="34" charset="0"/>
            </a:endParaRPr>
          </a:p>
          <a:p>
            <a:pPr marL="0" indent="0">
              <a:buNone/>
            </a:pPr>
            <a:endParaRPr lang="fr-FR" sz="3600" dirty="0"/>
          </a:p>
        </p:txBody>
      </p:sp>
    </p:spTree>
    <p:extLst>
      <p:ext uri="{BB962C8B-B14F-4D97-AF65-F5344CB8AC3E}">
        <p14:creationId xmlns:p14="http://schemas.microsoft.com/office/powerpoint/2010/main" val="164796342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ar-SA" b="1" dirty="0">
                <a:latin typeface="Calibri" panose="020F0502020204030204" pitchFamily="34" charset="0"/>
                <a:ea typeface="Calibri" panose="020F0502020204030204" pitchFamily="34" charset="0"/>
                <a:cs typeface="Traditional Arabic" panose="02020603050405020304" pitchFamily="18" charset="-78"/>
              </a:rPr>
              <a:t>- أهداف المنشور: </a:t>
            </a:r>
            <a:r>
              <a:rPr lang="fr-FR" dirty="0">
                <a:latin typeface="Calibri" panose="020F0502020204030204" pitchFamily="34" charset="0"/>
                <a:ea typeface="Times New Roman" panose="02020603050405020304" pitchFamily="18" charset="0"/>
                <a:cs typeface="Arial" panose="020B0604020202020204" pitchFamily="34" charset="0"/>
              </a:rPr>
              <a:t/>
            </a:r>
            <a:br>
              <a:rPr lang="fr-FR" dirty="0">
                <a:latin typeface="Calibri" panose="020F0502020204030204" pitchFamily="34" charset="0"/>
                <a:ea typeface="Times New Roman" panose="02020603050405020304" pitchFamily="18" charset="0"/>
                <a:cs typeface="Arial" panose="020B0604020202020204" pitchFamily="34" charset="0"/>
              </a:rPr>
            </a:br>
            <a:endParaRPr lang="fr-FR" dirty="0"/>
          </a:p>
        </p:txBody>
      </p:sp>
      <p:sp>
        <p:nvSpPr>
          <p:cNvPr id="3" name="Espace réservé du contenu 2"/>
          <p:cNvSpPr>
            <a:spLocks noGrp="1"/>
          </p:cNvSpPr>
          <p:nvPr>
            <p:ph idx="1"/>
          </p:nvPr>
        </p:nvSpPr>
        <p:spPr>
          <a:xfrm>
            <a:off x="685800" y="2194559"/>
            <a:ext cx="10820400" cy="4392000"/>
          </a:xfrm>
        </p:spPr>
        <p:txBody>
          <a:bodyPr>
            <a:normAutofit/>
          </a:bodyPr>
          <a:lstStyle/>
          <a:p>
            <a:pPr algn="just" rtl="1">
              <a:lnSpc>
                <a:spcPct val="107000"/>
              </a:lnSpc>
              <a:spcAft>
                <a:spcPts val="800"/>
              </a:spcAft>
            </a:pPr>
            <a:r>
              <a:rPr lang="ar-SA" sz="3200" dirty="0" smtClean="0">
                <a:latin typeface="Calibri" panose="020F0502020204030204" pitchFamily="34" charset="0"/>
                <a:ea typeface="Calibri" panose="020F0502020204030204" pitchFamily="34" charset="0"/>
                <a:cs typeface="Traditional Arabic" panose="02020603050405020304" pitchFamily="18" charset="-78"/>
              </a:rPr>
              <a:t>- </a:t>
            </a:r>
            <a:r>
              <a:rPr lang="ar-DZ" sz="3200" dirty="0" smtClean="0">
                <a:latin typeface="Calibri" panose="020F0502020204030204" pitchFamily="34" charset="0"/>
                <a:ea typeface="Calibri" panose="020F0502020204030204" pitchFamily="34" charset="0"/>
                <a:cs typeface="Traditional Arabic" panose="02020603050405020304" pitchFamily="18" charset="-78"/>
              </a:rPr>
              <a:t>ي</a:t>
            </a:r>
            <a:r>
              <a:rPr lang="ar-SA" sz="3200" dirty="0" smtClean="0">
                <a:latin typeface="Calibri" panose="020F0502020204030204" pitchFamily="34" charset="0"/>
                <a:ea typeface="Calibri" panose="020F0502020204030204" pitchFamily="34" charset="0"/>
                <a:cs typeface="Traditional Arabic" panose="02020603050405020304" pitchFamily="18" charset="-78"/>
              </a:rPr>
              <a:t>هدف </a:t>
            </a:r>
            <a:r>
              <a:rPr lang="ar-SA" sz="3200" dirty="0">
                <a:latin typeface="Calibri" panose="020F0502020204030204" pitchFamily="34" charset="0"/>
                <a:ea typeface="Calibri" panose="020F0502020204030204" pitchFamily="34" charset="0"/>
                <a:cs typeface="Traditional Arabic" panose="02020603050405020304" pitchFamily="18" charset="-78"/>
              </a:rPr>
              <a:t>المنشور إلى نشر تعليمات وتوجيهات بين السلطة العليا إلى مختلف المصالح التابعة لها.</a:t>
            </a:r>
            <a:endParaRPr lang="fr-FR" sz="32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sz="3200" dirty="0">
                <a:latin typeface="Calibri" panose="020F0502020204030204" pitchFamily="34" charset="0"/>
                <a:ea typeface="Calibri" panose="020F0502020204030204" pitchFamily="34" charset="0"/>
                <a:cs typeface="Traditional Arabic" panose="02020603050405020304" pitchFamily="18" charset="-78"/>
              </a:rPr>
              <a:t>- يكمن الهدف الأساسي في توضيح النقاط الغامضة في النصوص التنظيمية الجاري العمل بها كالمراسيم والقرارات، </a:t>
            </a:r>
            <a:endParaRPr lang="fr-FR" sz="32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sz="3200" dirty="0">
                <a:latin typeface="Calibri" panose="020F0502020204030204" pitchFamily="34" charset="0"/>
                <a:ea typeface="Calibri" panose="020F0502020204030204" pitchFamily="34" charset="0"/>
                <a:cs typeface="Traditional Arabic" panose="02020603050405020304" pitchFamily="18" charset="-78"/>
              </a:rPr>
              <a:t>- حل مشاكل التطبيق العملية، وكيفيات تفسيرها وتأويلها حتى لا تترك مجالا للشك</a:t>
            </a:r>
            <a:r>
              <a:rPr lang="fr-FR" sz="3200" dirty="0">
                <a:latin typeface="Traditional Arabic" panose="02020603050405020304" pitchFamily="18" charset="-78"/>
                <a:ea typeface="Calibri" panose="020F0502020204030204" pitchFamily="34" charset="0"/>
                <a:cs typeface="Arial" panose="020B0604020202020204" pitchFamily="34" charset="0"/>
              </a:rPr>
              <a:t>. </a:t>
            </a:r>
            <a:endParaRPr lang="fr-FR" sz="32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sz="3200" dirty="0">
                <a:latin typeface="Calibri" panose="020F0502020204030204" pitchFamily="34" charset="0"/>
                <a:ea typeface="Calibri" panose="020F0502020204030204" pitchFamily="34" charset="0"/>
                <a:cs typeface="Traditional Arabic" panose="02020603050405020304" pitchFamily="18" charset="-78"/>
              </a:rPr>
              <a:t>- لا يمكن للمنشور إنشاء قاعدة قانونية أو تعديلها أو إلغاؤها لأن ذلك هو ميدان القانون أو مراسيم التطبيق.</a:t>
            </a:r>
            <a:endParaRPr lang="fr-FR" sz="3200" dirty="0">
              <a:latin typeface="Calibri" panose="020F0502020204030204" pitchFamily="34" charset="0"/>
              <a:ea typeface="Times New Roman" panose="02020603050405020304" pitchFamily="18" charset="0"/>
              <a:cs typeface="Arial" panose="020B0604020202020204" pitchFamily="34" charset="0"/>
            </a:endParaRPr>
          </a:p>
          <a:p>
            <a:endParaRPr lang="fr-FR" dirty="0"/>
          </a:p>
        </p:txBody>
      </p:sp>
    </p:spTree>
    <p:extLst>
      <p:ext uri="{BB962C8B-B14F-4D97-AF65-F5344CB8AC3E}">
        <p14:creationId xmlns:p14="http://schemas.microsoft.com/office/powerpoint/2010/main" val="25943514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895600" y="68913"/>
            <a:ext cx="8610600" cy="1293028"/>
          </a:xfrm>
        </p:spPr>
        <p:txBody>
          <a:bodyPr/>
          <a:lstStyle/>
          <a:p>
            <a:r>
              <a:rPr lang="ar-SA" b="1" dirty="0">
                <a:latin typeface="Calibri" panose="020F0502020204030204" pitchFamily="34" charset="0"/>
                <a:ea typeface="Calibri" panose="020F0502020204030204" pitchFamily="34" charset="0"/>
                <a:cs typeface="Traditional Arabic" panose="02020603050405020304" pitchFamily="18" charset="-78"/>
              </a:rPr>
              <a:t>- الشكل المادي للمنشور:</a:t>
            </a:r>
            <a:r>
              <a:rPr lang="fr-FR" sz="2400" dirty="0">
                <a:latin typeface="Calibri" panose="020F0502020204030204" pitchFamily="34" charset="0"/>
                <a:ea typeface="Times New Roman" panose="02020603050405020304" pitchFamily="18" charset="0"/>
                <a:cs typeface="Arial" panose="020B0604020202020204" pitchFamily="34" charset="0"/>
              </a:rPr>
              <a:t/>
            </a:r>
            <a:br>
              <a:rPr lang="fr-FR" sz="2400" dirty="0">
                <a:latin typeface="Calibri" panose="020F0502020204030204" pitchFamily="34" charset="0"/>
                <a:ea typeface="Times New Roman" panose="02020603050405020304" pitchFamily="18" charset="0"/>
                <a:cs typeface="Arial" panose="020B0604020202020204" pitchFamily="34" charset="0"/>
              </a:rPr>
            </a:br>
            <a:endParaRPr lang="fr-FR" dirty="0"/>
          </a:p>
        </p:txBody>
      </p:sp>
      <p:sp>
        <p:nvSpPr>
          <p:cNvPr id="3" name="Espace réservé du contenu 2"/>
          <p:cNvSpPr>
            <a:spLocks noGrp="1"/>
          </p:cNvSpPr>
          <p:nvPr>
            <p:ph idx="1"/>
          </p:nvPr>
        </p:nvSpPr>
        <p:spPr>
          <a:xfrm>
            <a:off x="685800" y="1537731"/>
            <a:ext cx="10820400" cy="5004000"/>
          </a:xfrm>
        </p:spPr>
        <p:txBody>
          <a:bodyPr>
            <a:normAutofit fontScale="92500" lnSpcReduction="10000"/>
          </a:bodyPr>
          <a:lstStyle/>
          <a:p>
            <a:pPr algn="just" rtl="1">
              <a:lnSpc>
                <a:spcPct val="107000"/>
              </a:lnSpc>
              <a:spcAft>
                <a:spcPts val="800"/>
              </a:spcAft>
            </a:pPr>
            <a:r>
              <a:rPr lang="ar-SA" sz="2400" dirty="0" smtClean="0">
                <a:latin typeface="Calibri" panose="020F0502020204030204" pitchFamily="34" charset="0"/>
                <a:ea typeface="Calibri" panose="020F0502020204030204" pitchFamily="34" charset="0"/>
                <a:cs typeface="Traditional Arabic" panose="02020603050405020304" pitchFamily="18" charset="-78"/>
              </a:rPr>
              <a:t>- </a:t>
            </a:r>
            <a:r>
              <a:rPr lang="ar-SA" sz="2400" dirty="0">
                <a:latin typeface="Calibri" panose="020F0502020204030204" pitchFamily="34" charset="0"/>
                <a:ea typeface="Calibri" panose="020F0502020204030204" pitchFamily="34" charset="0"/>
                <a:cs typeface="Traditional Arabic" panose="02020603050405020304" pitchFamily="18" charset="-78"/>
              </a:rPr>
              <a:t>الدمغة </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cs typeface="Traditional Arabic" panose="02020603050405020304" pitchFamily="18" charset="-78"/>
              </a:rPr>
              <a:t>- يمكن أن يكون مرفق برقم التسجيل</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cs typeface="Traditional Arabic" panose="02020603050405020304" pitchFamily="18" charset="-78"/>
              </a:rPr>
              <a:t>- المكان والتاريخ يمكن أن يكون في الأسفل قبل الامضاء</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cs typeface="Traditional Arabic" panose="02020603050405020304" pitchFamily="18" charset="-78"/>
              </a:rPr>
              <a:t>- بيان المرسل اليه </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cs typeface="Traditional Arabic" panose="02020603050405020304" pitchFamily="18" charset="-78"/>
              </a:rPr>
              <a:t>- عنوان الوثيقة (يكون في أعلى وسط الصفحة)</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cs typeface="Traditional Arabic" panose="02020603050405020304" pitchFamily="18" charset="-78"/>
              </a:rPr>
              <a:t>- يمكن أن يكون مرفق بصفة المرسل إليهم</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cs typeface="Traditional Arabic" panose="02020603050405020304" pitchFamily="18" charset="-78"/>
              </a:rPr>
              <a:t>- الموضوع نص المنشور</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cs typeface="Traditional Arabic" panose="02020603050405020304" pitchFamily="18" charset="-78"/>
              </a:rPr>
              <a:t>- المرجع عند الاقتضاء</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sz="2400" dirty="0">
                <a:latin typeface="Calibri" panose="020F0502020204030204" pitchFamily="34" charset="0"/>
                <a:ea typeface="Calibri" panose="020F0502020204030204" pitchFamily="34" charset="0"/>
                <a:cs typeface="Traditional Arabic" panose="02020603050405020304" pitchFamily="18" charset="-78"/>
              </a:rPr>
              <a:t>- الامضاء.</a:t>
            </a:r>
            <a:endParaRPr lang="fr-FR" sz="1400" dirty="0">
              <a:latin typeface="Calibri" panose="020F0502020204030204" pitchFamily="34" charset="0"/>
              <a:ea typeface="Times New Roman" panose="02020603050405020304" pitchFamily="18" charset="0"/>
              <a:cs typeface="Arial" panose="020B0604020202020204" pitchFamily="34" charset="0"/>
            </a:endParaRPr>
          </a:p>
          <a:p>
            <a:endParaRPr lang="fr-FR" dirty="0"/>
          </a:p>
        </p:txBody>
      </p:sp>
    </p:spTree>
    <p:extLst>
      <p:ext uri="{BB962C8B-B14F-4D97-AF65-F5344CB8AC3E}">
        <p14:creationId xmlns:p14="http://schemas.microsoft.com/office/powerpoint/2010/main" val="343963477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eddirasa.com/wp-content/uploads/2022/06/Circulaire-N-03-du-07-Juin-2022_A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3906" y="62400"/>
            <a:ext cx="7040138" cy="99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201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58845" y="36545"/>
            <a:ext cx="6228000" cy="6804000"/>
          </a:xfrm>
          <a:prstGeom prst="rect">
            <a:avLst/>
          </a:prstGeom>
          <a:noFill/>
        </p:spPr>
      </p:pic>
    </p:spTree>
    <p:extLst>
      <p:ext uri="{BB962C8B-B14F-4D97-AF65-F5344CB8AC3E}">
        <p14:creationId xmlns:p14="http://schemas.microsoft.com/office/powerpoint/2010/main" val="32137790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895600" y="32854"/>
            <a:ext cx="8610600" cy="1293028"/>
          </a:xfrm>
        </p:spPr>
        <p:txBody>
          <a:bodyPr/>
          <a:lstStyle/>
          <a:p>
            <a:pPr algn="ctr"/>
            <a:r>
              <a:rPr lang="ar-DZ" b="1" dirty="0" smtClean="0"/>
              <a:t>التعليمة</a:t>
            </a:r>
            <a:endParaRPr lang="fr-FR" b="1" dirty="0"/>
          </a:p>
        </p:txBody>
      </p:sp>
      <p:sp>
        <p:nvSpPr>
          <p:cNvPr id="3" name="Espace réservé du contenu 2"/>
          <p:cNvSpPr>
            <a:spLocks noGrp="1"/>
          </p:cNvSpPr>
          <p:nvPr>
            <p:ph idx="1"/>
          </p:nvPr>
        </p:nvSpPr>
        <p:spPr>
          <a:xfrm>
            <a:off x="685800" y="1195754"/>
            <a:ext cx="10872000" cy="4248000"/>
          </a:xfrm>
        </p:spPr>
        <p:txBody>
          <a:bodyPr>
            <a:normAutofit fontScale="92500" lnSpcReduction="20000"/>
          </a:bodyPr>
          <a:lstStyle/>
          <a:p>
            <a:pPr algn="r" rtl="1">
              <a:lnSpc>
                <a:spcPct val="150000"/>
              </a:lnSpc>
            </a:pPr>
            <a:r>
              <a:rPr lang="ar-DZ" sz="3200" dirty="0">
                <a:latin typeface="Traditional Arabic" panose="02020603050405020304" pitchFamily="18" charset="-78"/>
                <a:cs typeface="Traditional Arabic" panose="02020603050405020304" pitchFamily="18" charset="-78"/>
              </a:rPr>
              <a:t>تسمى هذه الوثيقة باسم محتواها وتوجه لعدة مرسلين إليهم كذلك وهي عبارة عن امتداد شرعي لمرسوم وتتميز عن المنشور كون صاحبها يعطي أوامر ينبغي مراعاتها وجوبا</a:t>
            </a:r>
            <a:r>
              <a:rPr lang="ar-DZ" sz="3200" dirty="0" smtClean="0">
                <a:latin typeface="Traditional Arabic" panose="02020603050405020304" pitchFamily="18" charset="-78"/>
                <a:cs typeface="Traditional Arabic" panose="02020603050405020304" pitchFamily="18" charset="-78"/>
              </a:rPr>
              <a:t>.</a:t>
            </a:r>
          </a:p>
          <a:p>
            <a:pPr algn="r" rtl="1">
              <a:lnSpc>
                <a:spcPct val="150000"/>
              </a:lnSpc>
            </a:pPr>
            <a:r>
              <a:rPr lang="ar-DZ" sz="3200" dirty="0">
                <a:latin typeface="Traditional Arabic" panose="02020603050405020304" pitchFamily="18" charset="-78"/>
                <a:cs typeface="Traditional Arabic" panose="02020603050405020304" pitchFamily="18" charset="-78"/>
              </a:rPr>
              <a:t>هي وثيقة إدارية داخلية تصدر من سلطة إدارية عليا، أي من الرئيس الإداري إلى المرؤوسين.</a:t>
            </a:r>
          </a:p>
          <a:p>
            <a:pPr algn="r" rtl="1">
              <a:lnSpc>
                <a:spcPct val="150000"/>
              </a:lnSpc>
            </a:pPr>
            <a:r>
              <a:rPr lang="ar-DZ" sz="3200" dirty="0" smtClean="0">
                <a:latin typeface="Traditional Arabic" panose="02020603050405020304" pitchFamily="18" charset="-78"/>
                <a:cs typeface="Traditional Arabic" panose="02020603050405020304" pitchFamily="18" charset="-78"/>
              </a:rPr>
              <a:t>فالمنشور </a:t>
            </a:r>
            <a:r>
              <a:rPr lang="ar-DZ" sz="3200" dirty="0">
                <a:latin typeface="Traditional Arabic" panose="02020603050405020304" pitchFamily="18" charset="-78"/>
                <a:cs typeface="Traditional Arabic" panose="02020603050405020304" pitchFamily="18" charset="-78"/>
              </a:rPr>
              <a:t>والتعليمة إذن:</a:t>
            </a:r>
          </a:p>
          <a:p>
            <a:pPr algn="r" rtl="1">
              <a:lnSpc>
                <a:spcPct val="150000"/>
              </a:lnSpc>
            </a:pPr>
            <a:r>
              <a:rPr lang="ar-DZ" sz="3200" dirty="0">
                <a:latin typeface="Traditional Arabic" panose="02020603050405020304" pitchFamily="18" charset="-78"/>
                <a:cs typeface="Traditional Arabic" panose="02020603050405020304" pitchFamily="18" charset="-78"/>
              </a:rPr>
              <a:t>يعتبـــران مـن الوثــائــق الإداريــة ذات الطــابع التنظيمــي فالمنشــــور يــأتـي لشـــرح القـــرار أمـــا التعليمـــة فهـي وثيقــة مثـل المنشـور لهــا طــابع خـاص وهــي تهتـــم بالمــسائــل الداخليـــة </a:t>
            </a:r>
            <a:r>
              <a:rPr lang="ar-DZ" sz="3200" dirty="0" smtClean="0">
                <a:latin typeface="Traditional Arabic" panose="02020603050405020304" pitchFamily="18" charset="-78"/>
                <a:cs typeface="Traditional Arabic" panose="02020603050405020304" pitchFamily="18" charset="-78"/>
              </a:rPr>
              <a:t>.</a:t>
            </a:r>
          </a:p>
          <a:p>
            <a:pPr marL="0" indent="0" algn="r" rtl="1">
              <a:lnSpc>
                <a:spcPct val="150000"/>
              </a:lnSpc>
              <a:buNone/>
            </a:pPr>
            <a:endParaRPr lang="ar-DZ" sz="3200" dirty="0" smtClean="0">
              <a:latin typeface="Traditional Arabic" panose="02020603050405020304" pitchFamily="18" charset="-78"/>
              <a:cs typeface="Traditional Arabic" panose="02020603050405020304" pitchFamily="18" charset="-78"/>
            </a:endParaRPr>
          </a:p>
          <a:p>
            <a:pPr algn="r" rtl="1">
              <a:lnSpc>
                <a:spcPct val="150000"/>
              </a:lnSpc>
            </a:pPr>
            <a:endParaRPr lang="ar-DZ" sz="3200" dirty="0">
              <a:latin typeface="Traditional Arabic" panose="02020603050405020304" pitchFamily="18" charset="-78"/>
              <a:cs typeface="Traditional Arabic" panose="02020603050405020304" pitchFamily="18" charset="-78"/>
            </a:endParaRPr>
          </a:p>
          <a:p>
            <a:pPr algn="r" rtl="1">
              <a:lnSpc>
                <a:spcPct val="150000"/>
              </a:lnSpc>
            </a:pPr>
            <a:endParaRPr lang="ar-DZ" sz="3200" dirty="0">
              <a:latin typeface="Traditional Arabic" panose="02020603050405020304" pitchFamily="18" charset="-78"/>
              <a:cs typeface="Traditional Arabic" panose="02020603050405020304" pitchFamily="18" charset="-78"/>
            </a:endParaRPr>
          </a:p>
          <a:p>
            <a:endParaRPr lang="fr-FR" dirty="0"/>
          </a:p>
        </p:txBody>
      </p:sp>
    </p:spTree>
    <p:extLst>
      <p:ext uri="{BB962C8B-B14F-4D97-AF65-F5344CB8AC3E}">
        <p14:creationId xmlns:p14="http://schemas.microsoft.com/office/powerpoint/2010/main" val="3205035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ar-SA" b="1" dirty="0">
                <a:latin typeface="Calibri" panose="020F0502020204030204" pitchFamily="34" charset="0"/>
                <a:ea typeface="Calibri" panose="020F0502020204030204" pitchFamily="34" charset="0"/>
                <a:cs typeface="Traditional Arabic" panose="02020603050405020304" pitchFamily="18" charset="-78"/>
              </a:rPr>
              <a:t>أشكال التعليمة:</a:t>
            </a:r>
            <a:endParaRPr lang="fr-FR" dirty="0"/>
          </a:p>
        </p:txBody>
      </p:sp>
      <p:sp>
        <p:nvSpPr>
          <p:cNvPr id="3" name="Espace réservé du contenu 2"/>
          <p:cNvSpPr>
            <a:spLocks noGrp="1"/>
          </p:cNvSpPr>
          <p:nvPr>
            <p:ph idx="1"/>
          </p:nvPr>
        </p:nvSpPr>
        <p:spPr/>
        <p:txBody>
          <a:bodyPr>
            <a:noAutofit/>
          </a:bodyPr>
          <a:lstStyle/>
          <a:p>
            <a:pPr algn="just" rtl="1">
              <a:lnSpc>
                <a:spcPct val="107000"/>
              </a:lnSpc>
              <a:spcAft>
                <a:spcPts val="800"/>
              </a:spcAft>
            </a:pPr>
            <a:r>
              <a:rPr lang="ar-SA" sz="3600" dirty="0" smtClean="0">
                <a:latin typeface="Calibri" panose="020F0502020204030204" pitchFamily="34" charset="0"/>
                <a:ea typeface="Calibri" panose="020F0502020204030204" pitchFamily="34" charset="0"/>
                <a:cs typeface="Traditional Arabic" panose="02020603050405020304" pitchFamily="18" charset="-78"/>
              </a:rPr>
              <a:t>حسب </a:t>
            </a:r>
            <a:r>
              <a:rPr lang="ar-SA" sz="3600" dirty="0">
                <a:latin typeface="Calibri" panose="020F0502020204030204" pitchFamily="34" charset="0"/>
                <a:ea typeface="Calibri" panose="020F0502020204030204" pitchFamily="34" charset="0"/>
                <a:cs typeface="Traditional Arabic" panose="02020603050405020304" pitchFamily="18" charset="-78"/>
              </a:rPr>
              <a:t>الجهة المصدرة لها يمكن أن تأخذ التعليمة الأشكال التالية:</a:t>
            </a:r>
            <a:endParaRPr lang="fr-FR" sz="3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fr-FR" sz="3600" dirty="0">
                <a:latin typeface="Traditional Arabic" panose="02020603050405020304" pitchFamily="18" charset="-78"/>
                <a:ea typeface="Calibri" panose="020F0502020204030204" pitchFamily="34" charset="0"/>
                <a:cs typeface="Arial" panose="020B0604020202020204" pitchFamily="34" charset="0"/>
              </a:rPr>
              <a:t>- </a:t>
            </a:r>
            <a:r>
              <a:rPr lang="ar-SA" sz="3600" dirty="0">
                <a:latin typeface="Calibri" panose="020F0502020204030204" pitchFamily="34" charset="0"/>
                <a:ea typeface="Calibri" panose="020F0502020204030204" pitchFamily="34" charset="0"/>
                <a:cs typeface="Traditional Arabic" panose="02020603050405020304" pitchFamily="18" charset="-78"/>
              </a:rPr>
              <a:t>تعليمة رئاسية.</a:t>
            </a:r>
            <a:endParaRPr lang="fr-FR" sz="3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fr-FR" sz="3600" dirty="0">
                <a:latin typeface="Traditional Arabic" panose="02020603050405020304" pitchFamily="18" charset="-78"/>
                <a:ea typeface="Calibri" panose="020F0502020204030204" pitchFamily="34" charset="0"/>
                <a:cs typeface="Arial" panose="020B0604020202020204" pitchFamily="34" charset="0"/>
              </a:rPr>
              <a:t> - </a:t>
            </a:r>
            <a:r>
              <a:rPr lang="ar-SA" sz="3600" dirty="0">
                <a:latin typeface="Calibri" panose="020F0502020204030204" pitchFamily="34" charset="0"/>
                <a:ea typeface="Calibri" panose="020F0502020204030204" pitchFamily="34" charset="0"/>
                <a:cs typeface="Traditional Arabic" panose="02020603050405020304" pitchFamily="18" charset="-78"/>
              </a:rPr>
              <a:t>تعليمة وزارية.</a:t>
            </a:r>
            <a:endParaRPr lang="fr-FR" sz="3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fr-FR" sz="3600" dirty="0">
                <a:latin typeface="Traditional Arabic" panose="02020603050405020304" pitchFamily="18" charset="-78"/>
                <a:ea typeface="Calibri" panose="020F0502020204030204" pitchFamily="34" charset="0"/>
                <a:cs typeface="Arial" panose="020B0604020202020204" pitchFamily="34" charset="0"/>
              </a:rPr>
              <a:t>- </a:t>
            </a:r>
            <a:r>
              <a:rPr lang="ar-SA" sz="3600" dirty="0">
                <a:latin typeface="Calibri" panose="020F0502020204030204" pitchFamily="34" charset="0"/>
                <a:ea typeface="Calibri" panose="020F0502020204030204" pitchFamily="34" charset="0"/>
                <a:cs typeface="Traditional Arabic" panose="02020603050405020304" pitchFamily="18" charset="-78"/>
              </a:rPr>
              <a:t>تعليمة حكومية. </a:t>
            </a:r>
            <a:endParaRPr lang="fr-FR" sz="36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sz="3600" dirty="0">
                <a:latin typeface="Calibri" panose="020F0502020204030204" pitchFamily="34" charset="0"/>
                <a:ea typeface="Calibri" panose="020F0502020204030204" pitchFamily="34" charset="0"/>
                <a:cs typeface="Traditional Arabic" panose="02020603050405020304" pitchFamily="18" charset="-78"/>
              </a:rPr>
              <a:t>- تعليمة ولائية ....</a:t>
            </a:r>
            <a:endParaRPr lang="fr-FR" sz="3600" dirty="0">
              <a:latin typeface="Calibri" panose="020F0502020204030204" pitchFamily="34" charset="0"/>
              <a:ea typeface="Times New Roman" panose="02020603050405020304" pitchFamily="18" charset="0"/>
              <a:cs typeface="Arial" panose="020B0604020202020204" pitchFamily="34" charset="0"/>
            </a:endParaRPr>
          </a:p>
          <a:p>
            <a:endParaRPr lang="fr-FR" sz="3600" dirty="0"/>
          </a:p>
        </p:txBody>
      </p:sp>
    </p:spTree>
    <p:extLst>
      <p:ext uri="{BB962C8B-B14F-4D97-AF65-F5344CB8AC3E}">
        <p14:creationId xmlns:p14="http://schemas.microsoft.com/office/powerpoint/2010/main" val="41390098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895600" y="215728"/>
            <a:ext cx="8610600" cy="1293028"/>
          </a:xfrm>
        </p:spPr>
        <p:txBody>
          <a:bodyPr/>
          <a:lstStyle/>
          <a:p>
            <a:pPr algn="ctr"/>
            <a:r>
              <a:rPr lang="ar-SA" b="1" dirty="0">
                <a:latin typeface="Calibri" panose="020F0502020204030204" pitchFamily="34" charset="0"/>
                <a:ea typeface="Calibri" panose="020F0502020204030204" pitchFamily="34" charset="0"/>
                <a:cs typeface="Traditional Arabic" panose="02020603050405020304" pitchFamily="18" charset="-78"/>
              </a:rPr>
              <a:t>الشكل المادي للتعليمة:</a:t>
            </a:r>
            <a:r>
              <a:rPr lang="fr-FR" sz="2400" dirty="0">
                <a:latin typeface="Calibri" panose="020F0502020204030204" pitchFamily="34" charset="0"/>
                <a:ea typeface="Times New Roman" panose="02020603050405020304" pitchFamily="18" charset="0"/>
                <a:cs typeface="Arial" panose="020B0604020202020204" pitchFamily="34" charset="0"/>
              </a:rPr>
              <a:t/>
            </a:r>
            <a:br>
              <a:rPr lang="fr-FR" sz="2400" dirty="0">
                <a:latin typeface="Calibri" panose="020F0502020204030204" pitchFamily="34" charset="0"/>
                <a:ea typeface="Times New Roman" panose="02020603050405020304" pitchFamily="18" charset="0"/>
                <a:cs typeface="Arial" panose="020B0604020202020204" pitchFamily="34" charset="0"/>
              </a:rPr>
            </a:br>
            <a:endParaRPr lang="fr-FR" dirty="0"/>
          </a:p>
        </p:txBody>
      </p:sp>
      <p:sp>
        <p:nvSpPr>
          <p:cNvPr id="3" name="Espace réservé du contenu 2"/>
          <p:cNvSpPr>
            <a:spLocks noGrp="1"/>
          </p:cNvSpPr>
          <p:nvPr>
            <p:ph idx="1"/>
          </p:nvPr>
        </p:nvSpPr>
        <p:spPr>
          <a:xfrm>
            <a:off x="685800" y="956603"/>
            <a:ext cx="10820400" cy="5076000"/>
          </a:xfrm>
        </p:spPr>
        <p:txBody>
          <a:bodyPr>
            <a:normAutofit/>
          </a:bodyPr>
          <a:lstStyle/>
          <a:p>
            <a:pPr algn="just" rtl="1">
              <a:lnSpc>
                <a:spcPct val="107000"/>
              </a:lnSpc>
              <a:spcAft>
                <a:spcPts val="800"/>
              </a:spcAft>
            </a:pPr>
            <a:r>
              <a:rPr lang="ar-SA" dirty="0">
                <a:latin typeface="Calibri" panose="020F0502020204030204" pitchFamily="34" charset="0"/>
                <a:ea typeface="Calibri" panose="020F0502020204030204" pitchFamily="34" charset="0"/>
                <a:cs typeface="Traditional Arabic" panose="02020603050405020304" pitchFamily="18" charset="-78"/>
              </a:rPr>
              <a:t>- الدمغة.</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dirty="0">
                <a:latin typeface="Calibri" panose="020F0502020204030204" pitchFamily="34" charset="0"/>
                <a:ea typeface="Calibri" panose="020F0502020204030204" pitchFamily="34" charset="0"/>
                <a:cs typeface="Traditional Arabic" panose="02020603050405020304" pitchFamily="18" charset="-78"/>
              </a:rPr>
              <a:t>- رقم التسجيل.</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dirty="0">
                <a:latin typeface="Calibri" panose="020F0502020204030204" pitchFamily="34" charset="0"/>
                <a:ea typeface="Calibri" panose="020F0502020204030204" pitchFamily="34" charset="0"/>
                <a:cs typeface="Traditional Arabic" panose="02020603050405020304" pitchFamily="18" charset="-78"/>
              </a:rPr>
              <a:t>- </a:t>
            </a:r>
            <a:r>
              <a:rPr lang="ar-SA" dirty="0" err="1">
                <a:latin typeface="Calibri" panose="020F0502020204030204" pitchFamily="34" charset="0"/>
                <a:ea typeface="Calibri" panose="020F0502020204030204" pitchFamily="34" charset="0"/>
                <a:cs typeface="Traditional Arabic" panose="02020603050405020304" pitchFamily="18" charset="-78"/>
              </a:rPr>
              <a:t>بیان</a:t>
            </a:r>
            <a:r>
              <a:rPr lang="ar-SA" dirty="0">
                <a:latin typeface="Calibri" panose="020F0502020204030204" pitchFamily="34" charset="0"/>
                <a:ea typeface="Calibri" panose="020F0502020204030204" pitchFamily="34" charset="0"/>
                <a:cs typeface="Traditional Arabic" panose="02020603050405020304" pitchFamily="18" charset="-78"/>
              </a:rPr>
              <a:t> المرسل إليهم إذا كانت موجهة إلى المسؤولين أو أشخاص معينين.</a:t>
            </a:r>
            <a:r>
              <a:rPr lang="fr-FR" dirty="0">
                <a:latin typeface="Traditional Arabic" panose="02020603050405020304" pitchFamily="18" charset="-78"/>
                <a:ea typeface="Calibri" panose="020F0502020204030204" pitchFamily="34" charset="0"/>
                <a:cs typeface="Arial" panose="020B0604020202020204" pitchFamily="34" charset="0"/>
              </a:rPr>
              <a:t> </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dirty="0">
                <a:latin typeface="Calibri" panose="020F0502020204030204" pitchFamily="34" charset="0"/>
                <a:ea typeface="Calibri" panose="020F0502020204030204" pitchFamily="34" charset="0"/>
                <a:cs typeface="Traditional Arabic" panose="02020603050405020304" pitchFamily="18" charset="-78"/>
              </a:rPr>
              <a:t>- الموضوع.</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dirty="0">
                <a:latin typeface="Calibri" panose="020F0502020204030204" pitchFamily="34" charset="0"/>
                <a:ea typeface="Calibri" panose="020F0502020204030204" pitchFamily="34" charset="0"/>
                <a:cs typeface="Traditional Arabic" panose="02020603050405020304" pitchFamily="18" charset="-78"/>
              </a:rPr>
              <a:t>- المرجع عند الاقتضاء.</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dirty="0">
                <a:latin typeface="Calibri" panose="020F0502020204030204" pitchFamily="34" charset="0"/>
                <a:ea typeface="Calibri" panose="020F0502020204030204" pitchFamily="34" charset="0"/>
                <a:cs typeface="Traditional Arabic" panose="02020603050405020304" pitchFamily="18" charset="-78"/>
              </a:rPr>
              <a:t>- نص التعليمة.</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dirty="0">
                <a:latin typeface="Calibri" panose="020F0502020204030204" pitchFamily="34" charset="0"/>
                <a:ea typeface="Calibri" panose="020F0502020204030204" pitchFamily="34" charset="0"/>
                <a:cs typeface="Traditional Arabic" panose="02020603050405020304" pitchFamily="18" charset="-78"/>
              </a:rPr>
              <a:t>- المكان والتاريخ.</a:t>
            </a:r>
            <a:endParaRPr lang="fr-FR" sz="14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07000"/>
              </a:lnSpc>
              <a:spcAft>
                <a:spcPts val="800"/>
              </a:spcAft>
            </a:pPr>
            <a:r>
              <a:rPr lang="ar-SA" dirty="0">
                <a:latin typeface="Calibri" panose="020F0502020204030204" pitchFamily="34" charset="0"/>
                <a:ea typeface="Calibri" panose="020F0502020204030204" pitchFamily="34" charset="0"/>
                <a:cs typeface="Traditional Arabic" panose="02020603050405020304" pitchFamily="18" charset="-78"/>
              </a:rPr>
              <a:t>- الامضاء.</a:t>
            </a:r>
            <a:endParaRPr lang="fr-FR" sz="1400" dirty="0">
              <a:latin typeface="Calibri" panose="020F0502020204030204" pitchFamily="34" charset="0"/>
              <a:ea typeface="Times New Roman" panose="02020603050405020304" pitchFamily="18" charset="0"/>
              <a:cs typeface="Arial" panose="020B0604020202020204" pitchFamily="34" charset="0"/>
            </a:endParaRPr>
          </a:p>
          <a:p>
            <a:endParaRPr lang="fr-FR" dirty="0"/>
          </a:p>
        </p:txBody>
      </p:sp>
    </p:spTree>
    <p:extLst>
      <p:ext uri="{BB962C8B-B14F-4D97-AF65-F5344CB8AC3E}">
        <p14:creationId xmlns:p14="http://schemas.microsoft.com/office/powerpoint/2010/main" val="15539576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nvPr/>
        </p:nvPicPr>
        <p:blipFill>
          <a:blip r:embed="rId2">
            <a:extLst>
              <a:ext uri="{28A0092B-C50C-407E-A947-70E740481C1C}">
                <a14:useLocalDpi xmlns:a14="http://schemas.microsoft.com/office/drawing/2010/main" val="0"/>
              </a:ext>
            </a:extLst>
          </a:blip>
          <a:srcRect/>
          <a:stretch>
            <a:fillRect/>
          </a:stretch>
        </p:blipFill>
        <p:spPr bwMode="auto">
          <a:xfrm>
            <a:off x="2590581" y="17511"/>
            <a:ext cx="5760000" cy="6840000"/>
          </a:xfrm>
          <a:prstGeom prst="rect">
            <a:avLst/>
          </a:prstGeom>
          <a:noFill/>
        </p:spPr>
      </p:pic>
    </p:spTree>
    <p:extLst>
      <p:ext uri="{BB962C8B-B14F-4D97-AF65-F5344CB8AC3E}">
        <p14:creationId xmlns:p14="http://schemas.microsoft.com/office/powerpoint/2010/main" val="39678378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pPr algn="r" rtl="1">
              <a:lnSpc>
                <a:spcPct val="200000"/>
              </a:lnSpc>
            </a:pPr>
            <a:r>
              <a:rPr lang="ar-SA" sz="4000" b="1" dirty="0">
                <a:latin typeface="Calibri" panose="020F0502020204030204" pitchFamily="34" charset="0"/>
                <a:ea typeface="Calibri" panose="020F0502020204030204" pitchFamily="34" charset="0"/>
                <a:cs typeface="Traditional Arabic" panose="02020603050405020304" pitchFamily="18" charset="-78"/>
              </a:rPr>
              <a:t>- الهدف من تحرير التعليمة</a:t>
            </a:r>
            <a:r>
              <a:rPr lang="fr-FR" sz="4000" b="1" dirty="0">
                <a:latin typeface="Traditional Arabic" panose="02020603050405020304" pitchFamily="18" charset="-78"/>
                <a:ea typeface="Calibri" panose="020F0502020204030204" pitchFamily="34" charset="0"/>
                <a:cs typeface="Arial" panose="020B0604020202020204" pitchFamily="34" charset="0"/>
              </a:rPr>
              <a:t> :</a:t>
            </a:r>
            <a:r>
              <a:rPr lang="ar-SA" sz="4000" dirty="0">
                <a:latin typeface="Calibri" panose="020F0502020204030204" pitchFamily="34" charset="0"/>
                <a:ea typeface="Calibri" panose="020F0502020204030204" pitchFamily="34" charset="0"/>
                <a:cs typeface="Traditional Arabic" panose="02020603050405020304" pitchFamily="18" charset="-78"/>
              </a:rPr>
              <a:t>يكمن الهدف من تحرير التعليمة في إعطاء تعليمات وتوجيهات في مجال من المجالات، ويتم نشرها على نطاق واسع في المصالح المركزية أو المصالح الخارجية، وتظل التعليمة سارية المفعول إلى حين تعديليها أو إلغائها . </a:t>
            </a:r>
            <a:endParaRPr lang="fr-FR" sz="4000" dirty="0">
              <a:latin typeface="Calibri" panose="020F0502020204030204" pitchFamily="34" charset="0"/>
              <a:ea typeface="Times New Roman" panose="02020603050405020304" pitchFamily="18" charset="0"/>
              <a:cs typeface="Arial" panose="020B0604020202020204" pitchFamily="34" charset="0"/>
            </a:endParaRPr>
          </a:p>
          <a:p>
            <a:endParaRPr lang="fr-FR" dirty="0"/>
          </a:p>
        </p:txBody>
      </p:sp>
    </p:spTree>
    <p:extLst>
      <p:ext uri="{BB962C8B-B14F-4D97-AF65-F5344CB8AC3E}">
        <p14:creationId xmlns:p14="http://schemas.microsoft.com/office/powerpoint/2010/main" val="27227042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9792350"/>
      </p:ext>
    </p:extLst>
  </p:cSld>
  <p:clrMapOvr>
    <a:masterClrMapping/>
  </p:clrMapOvr>
</p:sld>
</file>

<file path=ppt/theme/theme1.xml><?xml version="1.0" encoding="utf-8"?>
<a:theme xmlns:a="http://schemas.openxmlformats.org/drawingml/2006/main" name="Traînée de condensation">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docProps/app.xml><?xml version="1.0" encoding="utf-8"?>
<Properties xmlns="http://schemas.openxmlformats.org/officeDocument/2006/extended-properties" xmlns:vt="http://schemas.openxmlformats.org/officeDocument/2006/docPropsVTypes">
  <Template>Traînée de condensation</Template>
  <TotalTime>2940</TotalTime>
  <Words>1067</Words>
  <Application>Microsoft Office PowerPoint</Application>
  <PresentationFormat>Grand écran</PresentationFormat>
  <Paragraphs>148</Paragraphs>
  <Slides>41</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41</vt:i4>
      </vt:variant>
    </vt:vector>
  </HeadingPairs>
  <TitlesOfParts>
    <vt:vector size="49" baseType="lpstr">
      <vt:lpstr>Arial</vt:lpstr>
      <vt:lpstr>Calibri</vt:lpstr>
      <vt:lpstr>Century Gothic</vt:lpstr>
      <vt:lpstr>Tahoma</vt:lpstr>
      <vt:lpstr>Times New Roman</vt:lpstr>
      <vt:lpstr>Traditional Arabic</vt:lpstr>
      <vt:lpstr>Wingdings 3</vt:lpstr>
      <vt:lpstr>Traînée de condensation</vt:lpstr>
      <vt:lpstr>مقياس الاتصال والتحرير الاداري</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البرقية الرسمية</vt:lpstr>
      <vt:lpstr>تقديمها المادي او شكلها :  </vt:lpstr>
      <vt:lpstr>Présentation PowerPoint</vt:lpstr>
      <vt:lpstr>البلاغ</vt:lpstr>
      <vt:lpstr>Présentation PowerPoint</vt:lpstr>
      <vt:lpstr>Présentation PowerPoint</vt:lpstr>
      <vt:lpstr>Présentation PowerPoint</vt:lpstr>
      <vt:lpstr>المذكرة</vt:lpstr>
      <vt:lpstr>تقدمها المادي شكلها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المنشور:</vt:lpstr>
      <vt:lpstr>- أهداف المنشور:  </vt:lpstr>
      <vt:lpstr>- الشكل المادي للمنشور: </vt:lpstr>
      <vt:lpstr>Présentation PowerPoint</vt:lpstr>
      <vt:lpstr>Présentation PowerPoint</vt:lpstr>
      <vt:lpstr>التعليمة</vt:lpstr>
      <vt:lpstr>أشكال التعليمة:</vt:lpstr>
      <vt:lpstr>الشكل المادي للتعليمة: </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مقياس الاتصال والتحرير الاداري</dc:title>
  <dc:creator>MICRO</dc:creator>
  <cp:lastModifiedBy>MICRO</cp:lastModifiedBy>
  <cp:revision>29</cp:revision>
  <dcterms:created xsi:type="dcterms:W3CDTF">2021-11-22T22:08:49Z</dcterms:created>
  <dcterms:modified xsi:type="dcterms:W3CDTF">2023-10-25T13:45:48Z</dcterms:modified>
</cp:coreProperties>
</file>