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74" r:id="rId5"/>
    <p:sldId id="270" r:id="rId6"/>
    <p:sldId id="271" r:id="rId7"/>
    <p:sldId id="272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12/29/2023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9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PRODUCTS AND BRANDS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396343"/>
            <a:ext cx="7315200" cy="1854926"/>
          </a:xfrm>
        </p:spPr>
        <p:txBody>
          <a:bodyPr/>
          <a:lstStyle/>
          <a:p>
            <a:r>
              <a:rPr lang="fr-FR" sz="2800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sz="2800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sz="2800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December, 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545874" y="5564777"/>
            <a:ext cx="466060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Business Vocabulary in use</a:t>
            </a:r>
            <a:endParaRPr lang="fr-FR" sz="24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616" y="444137"/>
            <a:ext cx="8396150" cy="617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846" y="496389"/>
            <a:ext cx="8595360" cy="651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60" y="431074"/>
            <a:ext cx="8625840" cy="632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587829"/>
            <a:ext cx="8347167" cy="596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727" y="744583"/>
            <a:ext cx="8255724" cy="560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5349" y="653143"/>
            <a:ext cx="843860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487</TotalTime>
  <Words>32</Words>
  <Application>Microsoft Office PowerPoint</Application>
  <PresentationFormat>Grand écran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PRODUCTS AND BRANDS </vt:lpstr>
      <vt:lpstr>A</vt:lpstr>
      <vt:lpstr>B</vt:lpstr>
      <vt:lpstr>C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27</cp:revision>
  <dcterms:created xsi:type="dcterms:W3CDTF">2023-03-05T16:18:00Z</dcterms:created>
  <dcterms:modified xsi:type="dcterms:W3CDTF">2023-12-29T22:05:47Z</dcterms:modified>
</cp:coreProperties>
</file>