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6" r:id="rId1"/>
  </p:sldMasterIdLst>
  <p:sldIdLst>
    <p:sldId id="256" r:id="rId2"/>
    <p:sldId id="263" r:id="rId3"/>
    <p:sldId id="269" r:id="rId4"/>
    <p:sldId id="274" r:id="rId5"/>
    <p:sldId id="270" r:id="rId6"/>
    <p:sldId id="271" r:id="rId7"/>
    <p:sldId id="272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1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52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33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041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08105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3586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8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776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78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07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12/29/2023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952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4351" y="2274976"/>
            <a:ext cx="7315200" cy="1475535"/>
          </a:xfrm>
        </p:spPr>
        <p:txBody>
          <a:bodyPr>
            <a:normAutofit fontScale="90000"/>
          </a:bodyPr>
          <a:lstStyle/>
          <a:p>
            <a:pPr algn="ctr"/>
            <a:r>
              <a:rPr lang="en-US" altLang="zh-CN" sz="49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>PRODUCTS AND BRANDS</a:t>
            </a:r>
            <a:r>
              <a:rPr lang="en-US" altLang="zh-CN" sz="60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en-US" altLang="zh-CN" sz="6000" dirty="0" smtClean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69848" y="3396343"/>
            <a:ext cx="7315200" cy="1854926"/>
          </a:xfrm>
        </p:spPr>
        <p:txBody>
          <a:bodyPr/>
          <a:lstStyle/>
          <a:p>
            <a:r>
              <a:rPr lang="fr-FR" sz="2800" dirty="0">
                <a:latin typeface="Lucida Bright" panose="02040602050505020304" pitchFamily="18" charset="0"/>
              </a:rPr>
              <a:t>Dr.DJOUDI Hanane</a:t>
            </a:r>
          </a:p>
          <a:p>
            <a:r>
              <a:rPr lang="fr-FR" sz="2800" dirty="0" smtClean="0">
                <a:latin typeface="Lucida Bright" panose="02040602050505020304" pitchFamily="18" charset="0"/>
              </a:rPr>
              <a:t>Faculty of ECMS/ University of </a:t>
            </a:r>
            <a:r>
              <a:rPr lang="fr-FR" sz="2800" dirty="0">
                <a:latin typeface="Lucida Bright" panose="02040602050505020304" pitchFamily="18" charset="0"/>
              </a:rPr>
              <a:t>Biskra</a:t>
            </a:r>
          </a:p>
          <a:p>
            <a:r>
              <a:rPr lang="fr-FR" dirty="0" smtClean="0">
                <a:latin typeface="Lucida Bright" panose="02040602050505020304" pitchFamily="18" charset="0"/>
              </a:rPr>
              <a:t>                                                                     December, 2023</a:t>
            </a:r>
            <a:endParaRPr lang="fr-FR" dirty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9B1B7CF7-1E01-2E07-03AE-C84B05AE33AA}"/>
              </a:ext>
            </a:extLst>
          </p:cNvPr>
          <p:cNvSpPr txBox="1">
            <a:spLocks/>
          </p:cNvSpPr>
          <p:nvPr/>
        </p:nvSpPr>
        <p:spPr>
          <a:xfrm>
            <a:off x="4545874" y="5564777"/>
            <a:ext cx="4660601" cy="5092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200" dirty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REF: </a:t>
            </a:r>
            <a:r>
              <a:rPr lang="fr-FR" sz="2400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Lucida Bright" panose="02040602050505020304" pitchFamily="18" charset="0"/>
              </a:rPr>
              <a:t>Business Vocabulary in use</a:t>
            </a:r>
            <a:endParaRPr lang="fr-FR" sz="2400" dirty="0">
              <a:solidFill>
                <a:schemeClr val="accent1">
                  <a:lumMod val="20000"/>
                  <a:lumOff val="80000"/>
                </a:schemeClr>
              </a:solidFill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fr-FR" dirty="0" smtClean="0">
              <a:latin typeface="Lucida Bright" panose="020406020505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246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DC8FE9-36C3-F170-1F6C-9C5725EA1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atin typeface="Lucida Bright" panose="02040602050505020304" pitchFamily="18" charset="0"/>
              </a:rPr>
              <a:t>A</a:t>
            </a:r>
            <a:endParaRPr lang="en-US" dirty="0">
              <a:latin typeface="Lucida Bright" panose="02040602050505020304" pitchFamily="18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8616" y="444137"/>
            <a:ext cx="8396150" cy="617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679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latin typeface="Lucida Bright" panose="02040602050505020304" pitchFamily="18" charset="0"/>
              </a:rPr>
              <a:t>B</a:t>
            </a:r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0846" y="496389"/>
            <a:ext cx="8595360" cy="651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031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088160-AD83-21D2-E2B7-94541A0C2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smtClean="0">
                <a:latin typeface="Lucida Bright" panose="02040602050505020304" pitchFamily="18" charset="0"/>
              </a:rPr>
              <a:t>C</a:t>
            </a:r>
            <a:endParaRPr lang="en-US" sz="3200" dirty="0">
              <a:latin typeface="Lucida Bright" panose="02040602050505020304" pitchFamily="18" charset="0"/>
            </a:endParaRPr>
          </a:p>
        </p:txBody>
      </p:sp>
      <p:pic>
        <p:nvPicPr>
          <p:cNvPr id="7" name="Espace réservé du contenu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6160" y="431074"/>
            <a:ext cx="8625840" cy="632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580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EX 1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7599" y="587829"/>
            <a:ext cx="8347167" cy="596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532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2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3727" y="744583"/>
            <a:ext cx="8255724" cy="5603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4508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EX </a:t>
            </a:r>
            <a:r>
              <a:rPr lang="fr-FR" dirty="0" smtClean="0"/>
              <a:t>3</a:t>
            </a:r>
            <a:endParaRPr lang="fr-FR" dirty="0"/>
          </a:p>
        </p:txBody>
      </p:sp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05349" y="653143"/>
            <a:ext cx="843860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756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A9B6162-70A4-3554-A44D-ED041DD2A4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840" y="2054087"/>
            <a:ext cx="7315200" cy="2862469"/>
          </a:xfrm>
        </p:spPr>
        <p:txBody>
          <a:bodyPr>
            <a:normAutofit/>
          </a:bodyPr>
          <a:lstStyle/>
          <a:p>
            <a:pPr algn="ctr"/>
            <a:r>
              <a:rPr lang="fr-FR" altLang="zh-CN" sz="6700" dirty="0" smtClean="0">
                <a:latin typeface="Lucida Fax" panose="02060602050505020204" pitchFamily="18" charset="0"/>
                <a:sym typeface="Impact" panose="020B0806030902050204" pitchFamily="34" charset="0"/>
              </a:rPr>
              <a:t>Thanks</a:t>
            </a:r>
            <a: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  <a:t/>
            </a:r>
            <a:br>
              <a:rPr lang="fr-FR" altLang="zh-CN" sz="6700" dirty="0">
                <a:solidFill>
                  <a:srgbClr val="FFFFFF"/>
                </a:solidFill>
                <a:latin typeface="Lucida Fax" panose="02060602050505020204" pitchFamily="18" charset="0"/>
                <a:sym typeface="Impact" panose="020B0806030902050204" pitchFamily="34" charset="0"/>
              </a:rPr>
            </a:br>
            <a:endParaRPr lang="en-US" sz="6000" dirty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75831E3-573C-ADBB-C472-C28C72C07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11424" y="2274976"/>
            <a:ext cx="2131789" cy="2155646"/>
          </a:xfrm>
          <a:prstGeom prst="ellipse">
            <a:avLst/>
          </a:prstGeom>
          <a:ln w="63500" cap="rnd">
            <a:solidFill>
              <a:schemeClr val="tx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62353934"/>
      </p:ext>
    </p:extLst>
  </p:cSld>
  <p:clrMapOvr>
    <a:masterClrMapping/>
  </p:clrMapOvr>
</p:sld>
</file>

<file path=ppt/theme/theme1.xml><?xml version="1.0" encoding="utf-8"?>
<a:theme xmlns:a="http://schemas.openxmlformats.org/drawingml/2006/main" name="Cadre">
  <a:themeElements>
    <a:clrScheme name="Bleu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Cadr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ad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487</TotalTime>
  <Words>32</Words>
  <Application>Microsoft Office PowerPoint</Application>
  <PresentationFormat>Grand écran</PresentationFormat>
  <Paragraphs>15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5" baseType="lpstr">
      <vt:lpstr>Corbel</vt:lpstr>
      <vt:lpstr>Impact</vt:lpstr>
      <vt:lpstr>Lucida Bright</vt:lpstr>
      <vt:lpstr>Lucida Fax</vt:lpstr>
      <vt:lpstr>Wingdings 2</vt:lpstr>
      <vt:lpstr>幼圆</vt:lpstr>
      <vt:lpstr>Cadre</vt:lpstr>
      <vt:lpstr>PRODUCTS AND BRANDS </vt:lpstr>
      <vt:lpstr>A</vt:lpstr>
      <vt:lpstr>B</vt:lpstr>
      <vt:lpstr>C</vt:lpstr>
      <vt:lpstr>EX 1</vt:lpstr>
      <vt:lpstr>EX 2</vt:lpstr>
      <vt:lpstr>EX 3</vt:lpstr>
      <vt:lpstr>Thanks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PME Vs STARTUP Quelles différences? </dc:title>
  <dc:creator>UNIV</dc:creator>
  <cp:lastModifiedBy>XPRISTO</cp:lastModifiedBy>
  <cp:revision>27</cp:revision>
  <dcterms:created xsi:type="dcterms:W3CDTF">2023-03-05T16:18:00Z</dcterms:created>
  <dcterms:modified xsi:type="dcterms:W3CDTF">2023-12-29T22:05:47Z</dcterms:modified>
</cp:coreProperties>
</file>