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9" r:id="rId3"/>
  </p:sldMasterIdLst>
  <p:sldIdLst>
    <p:sldId id="256" r:id="rId4"/>
    <p:sldId id="274" r:id="rId5"/>
    <p:sldId id="257" r:id="rId6"/>
    <p:sldId id="275" r:id="rId7"/>
    <p:sldId id="261" r:id="rId8"/>
    <p:sldId id="290" r:id="rId9"/>
    <p:sldId id="262" r:id="rId10"/>
    <p:sldId id="291" r:id="rId11"/>
    <p:sldId id="288" r:id="rId12"/>
    <p:sldId id="260" r:id="rId13"/>
    <p:sldId id="276" r:id="rId14"/>
    <p:sldId id="263" r:id="rId15"/>
    <p:sldId id="287"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D648CF"/>
    <a:srgbClr val="FF99CC"/>
    <a:srgbClr val="304A1E"/>
    <a:srgbClr val="10298D"/>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1F84E-06B6-20E4-DF2D-0135E7A3CA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7A78DB-FD22-1AED-2C26-EF6CF89A27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949C31-6CF0-F7D6-9366-EA7911A62A99}"/>
              </a:ext>
            </a:extLst>
          </p:cNvPr>
          <p:cNvSpPr>
            <a:spLocks noGrp="1"/>
          </p:cNvSpPr>
          <p:nvPr>
            <p:ph type="dt" sz="half" idx="10"/>
          </p:nvPr>
        </p:nvSpPr>
        <p:spPr/>
        <p:txBody>
          <a:bodyPr/>
          <a:lstStyle/>
          <a:p>
            <a:fld id="{07CC4443-CA1B-42B3-919D-408C748A1F27}" type="datetimeFigureOut">
              <a:rPr lang="en-US" smtClean="0"/>
              <a:t>4/21/2024</a:t>
            </a:fld>
            <a:endParaRPr lang="en-US"/>
          </a:p>
        </p:txBody>
      </p:sp>
      <p:sp>
        <p:nvSpPr>
          <p:cNvPr id="5" name="Footer Placeholder 4">
            <a:extLst>
              <a:ext uri="{FF2B5EF4-FFF2-40B4-BE49-F238E27FC236}">
                <a16:creationId xmlns:a16="http://schemas.microsoft.com/office/drawing/2014/main" id="{BDE532CD-CA46-041F-92FA-C4459C2430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30B8F-F972-BFFB-30EC-E2B3DE56B961}"/>
              </a:ext>
            </a:extLst>
          </p:cNvPr>
          <p:cNvSpPr>
            <a:spLocks noGrp="1"/>
          </p:cNvSpPr>
          <p:nvPr>
            <p:ph type="sldNum" sz="quarter" idx="12"/>
          </p:nvPr>
        </p:nvSpPr>
        <p:spPr/>
        <p:txBody>
          <a:bodyPr/>
          <a:lstStyle/>
          <a:p>
            <a:fld id="{6A124D4E-3DA3-4B8D-84AF-92490E7135EF}" type="slidenum">
              <a:rPr lang="en-US" smtClean="0"/>
              <a:t>‹N°›</a:t>
            </a:fld>
            <a:endParaRPr lang="en-US"/>
          </a:p>
        </p:txBody>
      </p:sp>
    </p:spTree>
    <p:extLst>
      <p:ext uri="{BB962C8B-B14F-4D97-AF65-F5344CB8AC3E}">
        <p14:creationId xmlns:p14="http://schemas.microsoft.com/office/powerpoint/2010/main" val="229133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7E066-BBAD-CD42-74A5-F4E70D657D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A9C752-ECCD-6EF1-6B71-F71C5ECCF5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EF7D4-6574-898D-1629-42F64A1D7150}"/>
              </a:ext>
            </a:extLst>
          </p:cNvPr>
          <p:cNvSpPr>
            <a:spLocks noGrp="1"/>
          </p:cNvSpPr>
          <p:nvPr>
            <p:ph type="dt" sz="half" idx="10"/>
          </p:nvPr>
        </p:nvSpPr>
        <p:spPr/>
        <p:txBody>
          <a:bodyPr/>
          <a:lstStyle/>
          <a:p>
            <a:fld id="{07CC4443-CA1B-42B3-919D-408C748A1F27}" type="datetimeFigureOut">
              <a:rPr lang="en-US" smtClean="0"/>
              <a:t>4/21/2024</a:t>
            </a:fld>
            <a:endParaRPr lang="en-US"/>
          </a:p>
        </p:txBody>
      </p:sp>
      <p:sp>
        <p:nvSpPr>
          <p:cNvPr id="5" name="Footer Placeholder 4">
            <a:extLst>
              <a:ext uri="{FF2B5EF4-FFF2-40B4-BE49-F238E27FC236}">
                <a16:creationId xmlns:a16="http://schemas.microsoft.com/office/drawing/2014/main" id="{46CCAA6D-957A-D5A0-B169-69E051FD0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E84DA-D223-DA1E-A9BF-97F4079F1104}"/>
              </a:ext>
            </a:extLst>
          </p:cNvPr>
          <p:cNvSpPr>
            <a:spLocks noGrp="1"/>
          </p:cNvSpPr>
          <p:nvPr>
            <p:ph type="sldNum" sz="quarter" idx="12"/>
          </p:nvPr>
        </p:nvSpPr>
        <p:spPr/>
        <p:txBody>
          <a:bodyPr/>
          <a:lstStyle/>
          <a:p>
            <a:fld id="{6A124D4E-3DA3-4B8D-84AF-92490E7135EF}" type="slidenum">
              <a:rPr lang="en-US" smtClean="0"/>
              <a:t>‹N°›</a:t>
            </a:fld>
            <a:endParaRPr lang="en-US"/>
          </a:p>
        </p:txBody>
      </p:sp>
    </p:spTree>
    <p:extLst>
      <p:ext uri="{BB962C8B-B14F-4D97-AF65-F5344CB8AC3E}">
        <p14:creationId xmlns:p14="http://schemas.microsoft.com/office/powerpoint/2010/main" val="2772820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D96902-A3A4-90D7-D5B7-8FF75B1D6B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AEF091-2C88-97E7-BAED-C587A9A8EC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A090C6-AC4F-A15D-71E2-24038F4D29E0}"/>
              </a:ext>
            </a:extLst>
          </p:cNvPr>
          <p:cNvSpPr>
            <a:spLocks noGrp="1"/>
          </p:cNvSpPr>
          <p:nvPr>
            <p:ph type="dt" sz="half" idx="10"/>
          </p:nvPr>
        </p:nvSpPr>
        <p:spPr/>
        <p:txBody>
          <a:bodyPr/>
          <a:lstStyle/>
          <a:p>
            <a:fld id="{07CC4443-CA1B-42B3-919D-408C748A1F27}" type="datetimeFigureOut">
              <a:rPr lang="en-US" smtClean="0"/>
              <a:t>4/21/2024</a:t>
            </a:fld>
            <a:endParaRPr lang="en-US"/>
          </a:p>
        </p:txBody>
      </p:sp>
      <p:sp>
        <p:nvSpPr>
          <p:cNvPr id="5" name="Footer Placeholder 4">
            <a:extLst>
              <a:ext uri="{FF2B5EF4-FFF2-40B4-BE49-F238E27FC236}">
                <a16:creationId xmlns:a16="http://schemas.microsoft.com/office/drawing/2014/main" id="{DD56D835-7E0B-9617-6D18-08BB045EE1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C08A2-49FA-F62A-22A2-F13F9A3B90EB}"/>
              </a:ext>
            </a:extLst>
          </p:cNvPr>
          <p:cNvSpPr>
            <a:spLocks noGrp="1"/>
          </p:cNvSpPr>
          <p:nvPr>
            <p:ph type="sldNum" sz="quarter" idx="12"/>
          </p:nvPr>
        </p:nvSpPr>
        <p:spPr/>
        <p:txBody>
          <a:bodyPr/>
          <a:lstStyle/>
          <a:p>
            <a:fld id="{6A124D4E-3DA3-4B8D-84AF-92490E7135EF}" type="slidenum">
              <a:rPr lang="en-US" smtClean="0"/>
              <a:t>‹N°›</a:t>
            </a:fld>
            <a:endParaRPr lang="en-US"/>
          </a:p>
        </p:txBody>
      </p:sp>
    </p:spTree>
    <p:extLst>
      <p:ext uri="{BB962C8B-B14F-4D97-AF65-F5344CB8AC3E}">
        <p14:creationId xmlns:p14="http://schemas.microsoft.com/office/powerpoint/2010/main" val="3603725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E03288-8145-6CFC-FAD7-33EDD974DD2A}"/>
              </a:ext>
            </a:extLst>
          </p:cNvPr>
          <p:cNvSpPr>
            <a:spLocks noGrp="1"/>
          </p:cNvSpPr>
          <p:nvPr>
            <p:ph type="dt" sz="half" idx="10"/>
          </p:nvPr>
        </p:nvSpPr>
        <p:spPr>
          <a:xfrm>
            <a:off x="838200" y="6356350"/>
            <a:ext cx="2743200" cy="365125"/>
          </a:xfrm>
          <a:prstGeom prst="rect">
            <a:avLst/>
          </a:prstGeom>
        </p:spPr>
        <p:txBody>
          <a:bodyPr/>
          <a:lstStyle/>
          <a:p>
            <a:fld id="{57295213-DA8B-452A-869D-EDBBAD50E5C2}" type="datetimeFigureOut">
              <a:rPr lang="en-IN" smtClean="0"/>
              <a:t>21-04-2024</a:t>
            </a:fld>
            <a:endParaRPr lang="en-IN"/>
          </a:p>
        </p:txBody>
      </p:sp>
      <p:sp>
        <p:nvSpPr>
          <p:cNvPr id="3" name="Footer Placeholder 2">
            <a:extLst>
              <a:ext uri="{FF2B5EF4-FFF2-40B4-BE49-F238E27FC236}">
                <a16:creationId xmlns:a16="http://schemas.microsoft.com/office/drawing/2014/main" id="{379B4A99-5C53-6A5C-EC6D-9127E8AA12B2}"/>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4" name="Slide Number Placeholder 3">
            <a:extLst>
              <a:ext uri="{FF2B5EF4-FFF2-40B4-BE49-F238E27FC236}">
                <a16:creationId xmlns:a16="http://schemas.microsoft.com/office/drawing/2014/main" id="{8BE72521-F32D-8BB6-DD5A-83417D37516A}"/>
              </a:ext>
            </a:extLst>
          </p:cNvPr>
          <p:cNvSpPr>
            <a:spLocks noGrp="1"/>
          </p:cNvSpPr>
          <p:nvPr>
            <p:ph type="sldNum" sz="quarter" idx="12"/>
          </p:nvPr>
        </p:nvSpPr>
        <p:spPr>
          <a:xfrm>
            <a:off x="8610600" y="6356350"/>
            <a:ext cx="2743200" cy="365125"/>
          </a:xfrm>
          <a:prstGeom prst="rect">
            <a:avLst/>
          </a:prstGeom>
        </p:spPr>
        <p:txBody>
          <a:bodyPr/>
          <a:lstStyle/>
          <a:p>
            <a:fld id="{2D5B99FD-D592-446A-B1F3-DB709F4A9FD7}" type="slidenum">
              <a:rPr lang="en-IN" smtClean="0"/>
              <a:t>‹N°›</a:t>
            </a:fld>
            <a:endParaRPr lang="en-IN"/>
          </a:p>
        </p:txBody>
      </p:sp>
    </p:spTree>
    <p:extLst>
      <p:ext uri="{BB962C8B-B14F-4D97-AF65-F5344CB8AC3E}">
        <p14:creationId xmlns:p14="http://schemas.microsoft.com/office/powerpoint/2010/main" val="646213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3ACFD4E-2D3F-2565-3811-AD85ACFBC170}"/>
              </a:ext>
            </a:extLst>
          </p:cNvPr>
          <p:cNvSpPr>
            <a:spLocks noGrp="1"/>
          </p:cNvSpPr>
          <p:nvPr>
            <p:ph type="pic" sz="quarter" idx="10"/>
          </p:nvPr>
        </p:nvSpPr>
        <p:spPr>
          <a:xfrm>
            <a:off x="7690636" y="1284981"/>
            <a:ext cx="6457042" cy="4036737"/>
          </a:xfrm>
          <a:custGeom>
            <a:avLst/>
            <a:gdLst>
              <a:gd name="connsiteX0" fmla="*/ 0 w 6457042"/>
              <a:gd name="connsiteY0" fmla="*/ 0 h 4036737"/>
              <a:gd name="connsiteX1" fmla="*/ 6457042 w 6457042"/>
              <a:gd name="connsiteY1" fmla="*/ 0 h 4036737"/>
              <a:gd name="connsiteX2" fmla="*/ 6457042 w 6457042"/>
              <a:gd name="connsiteY2" fmla="*/ 4036737 h 4036737"/>
              <a:gd name="connsiteX3" fmla="*/ 0 w 6457042"/>
              <a:gd name="connsiteY3" fmla="*/ 4036737 h 4036737"/>
            </a:gdLst>
            <a:ahLst/>
            <a:cxnLst>
              <a:cxn ang="0">
                <a:pos x="connsiteX0" y="connsiteY0"/>
              </a:cxn>
              <a:cxn ang="0">
                <a:pos x="connsiteX1" y="connsiteY1"/>
              </a:cxn>
              <a:cxn ang="0">
                <a:pos x="connsiteX2" y="connsiteY2"/>
              </a:cxn>
              <a:cxn ang="0">
                <a:pos x="connsiteX3" y="connsiteY3"/>
              </a:cxn>
            </a:cxnLst>
            <a:rect l="l" t="t" r="r" b="b"/>
            <a:pathLst>
              <a:path w="6457042" h="4036737">
                <a:moveTo>
                  <a:pt x="0" y="0"/>
                </a:moveTo>
                <a:lnTo>
                  <a:pt x="6457042" y="0"/>
                </a:lnTo>
                <a:lnTo>
                  <a:pt x="6457042" y="4036737"/>
                </a:lnTo>
                <a:lnTo>
                  <a:pt x="0" y="4036737"/>
                </a:lnTo>
                <a:close/>
              </a:path>
            </a:pathLst>
          </a:custGeom>
        </p:spPr>
        <p:txBody>
          <a:bodyPr wrap="square">
            <a:noAutofit/>
          </a:bodyPr>
          <a:lstStyle/>
          <a:p>
            <a:endParaRPr lang="en-IN"/>
          </a:p>
        </p:txBody>
      </p:sp>
    </p:spTree>
    <p:extLst>
      <p:ext uri="{BB962C8B-B14F-4D97-AF65-F5344CB8AC3E}">
        <p14:creationId xmlns:p14="http://schemas.microsoft.com/office/powerpoint/2010/main" val="3312079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49" name="Picture Placeholder 48">
            <a:extLst>
              <a:ext uri="{FF2B5EF4-FFF2-40B4-BE49-F238E27FC236}">
                <a16:creationId xmlns:a16="http://schemas.microsoft.com/office/drawing/2014/main" id="{018B2EFD-DB6A-567D-9F01-B5B3A2E38621}"/>
              </a:ext>
            </a:extLst>
          </p:cNvPr>
          <p:cNvSpPr>
            <a:spLocks noGrp="1"/>
          </p:cNvSpPr>
          <p:nvPr>
            <p:ph type="pic" sz="quarter" idx="10"/>
          </p:nvPr>
        </p:nvSpPr>
        <p:spPr>
          <a:xfrm>
            <a:off x="5354626" y="883185"/>
            <a:ext cx="2504024" cy="1436910"/>
          </a:xfrm>
          <a:custGeom>
            <a:avLst/>
            <a:gdLst>
              <a:gd name="connsiteX0" fmla="*/ 0 w 2504024"/>
              <a:gd name="connsiteY0" fmla="*/ 0 h 1436910"/>
              <a:gd name="connsiteX1" fmla="*/ 2504024 w 2504024"/>
              <a:gd name="connsiteY1" fmla="*/ 0 h 1436910"/>
              <a:gd name="connsiteX2" fmla="*/ 2504024 w 2504024"/>
              <a:gd name="connsiteY2" fmla="*/ 1436910 h 1436910"/>
              <a:gd name="connsiteX3" fmla="*/ 0 w 2504024"/>
              <a:gd name="connsiteY3" fmla="*/ 1436910 h 1436910"/>
            </a:gdLst>
            <a:ahLst/>
            <a:cxnLst>
              <a:cxn ang="0">
                <a:pos x="connsiteX0" y="connsiteY0"/>
              </a:cxn>
              <a:cxn ang="0">
                <a:pos x="connsiteX1" y="connsiteY1"/>
              </a:cxn>
              <a:cxn ang="0">
                <a:pos x="connsiteX2" y="connsiteY2"/>
              </a:cxn>
              <a:cxn ang="0">
                <a:pos x="connsiteX3" y="connsiteY3"/>
              </a:cxn>
            </a:cxnLst>
            <a:rect l="l" t="t" r="r" b="b"/>
            <a:pathLst>
              <a:path w="2504024" h="1436910">
                <a:moveTo>
                  <a:pt x="0" y="0"/>
                </a:moveTo>
                <a:lnTo>
                  <a:pt x="2504024" y="0"/>
                </a:lnTo>
                <a:lnTo>
                  <a:pt x="2504024" y="1436910"/>
                </a:lnTo>
                <a:lnTo>
                  <a:pt x="0" y="1436910"/>
                </a:lnTo>
                <a:close/>
              </a:path>
            </a:pathLst>
          </a:custGeom>
        </p:spPr>
        <p:txBody>
          <a:bodyPr wrap="square">
            <a:noAutofit/>
          </a:bodyPr>
          <a:lstStyle/>
          <a:p>
            <a:endParaRPr lang="en-IN"/>
          </a:p>
        </p:txBody>
      </p:sp>
      <p:sp>
        <p:nvSpPr>
          <p:cNvPr id="52" name="Picture Placeholder 51">
            <a:extLst>
              <a:ext uri="{FF2B5EF4-FFF2-40B4-BE49-F238E27FC236}">
                <a16:creationId xmlns:a16="http://schemas.microsoft.com/office/drawing/2014/main" id="{BDA1E820-9C9E-AA7B-606F-93303392419F}"/>
              </a:ext>
            </a:extLst>
          </p:cNvPr>
          <p:cNvSpPr>
            <a:spLocks noGrp="1"/>
          </p:cNvSpPr>
          <p:nvPr>
            <p:ph type="pic" sz="quarter" idx="11"/>
          </p:nvPr>
        </p:nvSpPr>
        <p:spPr>
          <a:xfrm>
            <a:off x="8307160" y="883185"/>
            <a:ext cx="2504024" cy="1436910"/>
          </a:xfrm>
          <a:custGeom>
            <a:avLst/>
            <a:gdLst>
              <a:gd name="connsiteX0" fmla="*/ 0 w 2504024"/>
              <a:gd name="connsiteY0" fmla="*/ 0 h 1436910"/>
              <a:gd name="connsiteX1" fmla="*/ 2504024 w 2504024"/>
              <a:gd name="connsiteY1" fmla="*/ 0 h 1436910"/>
              <a:gd name="connsiteX2" fmla="*/ 2504024 w 2504024"/>
              <a:gd name="connsiteY2" fmla="*/ 1436910 h 1436910"/>
              <a:gd name="connsiteX3" fmla="*/ 0 w 2504024"/>
              <a:gd name="connsiteY3" fmla="*/ 1436910 h 1436910"/>
            </a:gdLst>
            <a:ahLst/>
            <a:cxnLst>
              <a:cxn ang="0">
                <a:pos x="connsiteX0" y="connsiteY0"/>
              </a:cxn>
              <a:cxn ang="0">
                <a:pos x="connsiteX1" y="connsiteY1"/>
              </a:cxn>
              <a:cxn ang="0">
                <a:pos x="connsiteX2" y="connsiteY2"/>
              </a:cxn>
              <a:cxn ang="0">
                <a:pos x="connsiteX3" y="connsiteY3"/>
              </a:cxn>
            </a:cxnLst>
            <a:rect l="l" t="t" r="r" b="b"/>
            <a:pathLst>
              <a:path w="2504024" h="1436910">
                <a:moveTo>
                  <a:pt x="0" y="0"/>
                </a:moveTo>
                <a:lnTo>
                  <a:pt x="2504024" y="0"/>
                </a:lnTo>
                <a:lnTo>
                  <a:pt x="2504024" y="1436910"/>
                </a:lnTo>
                <a:lnTo>
                  <a:pt x="0" y="1436910"/>
                </a:lnTo>
                <a:close/>
              </a:path>
            </a:pathLst>
          </a:custGeom>
        </p:spPr>
        <p:txBody>
          <a:bodyPr wrap="square">
            <a:noAutofit/>
          </a:bodyPr>
          <a:lstStyle/>
          <a:p>
            <a:endParaRPr lang="en-IN"/>
          </a:p>
        </p:txBody>
      </p:sp>
      <p:sp>
        <p:nvSpPr>
          <p:cNvPr id="55" name="Picture Placeholder 54">
            <a:extLst>
              <a:ext uri="{FF2B5EF4-FFF2-40B4-BE49-F238E27FC236}">
                <a16:creationId xmlns:a16="http://schemas.microsoft.com/office/drawing/2014/main" id="{8B2C9A63-1A78-0603-A9CD-7ED55E7488A3}"/>
              </a:ext>
            </a:extLst>
          </p:cNvPr>
          <p:cNvSpPr>
            <a:spLocks noGrp="1"/>
          </p:cNvSpPr>
          <p:nvPr>
            <p:ph type="pic" sz="quarter" idx="12"/>
          </p:nvPr>
        </p:nvSpPr>
        <p:spPr>
          <a:xfrm>
            <a:off x="5354626" y="2710545"/>
            <a:ext cx="2504024" cy="1436910"/>
          </a:xfrm>
          <a:custGeom>
            <a:avLst/>
            <a:gdLst>
              <a:gd name="connsiteX0" fmla="*/ 0 w 2504024"/>
              <a:gd name="connsiteY0" fmla="*/ 0 h 1436910"/>
              <a:gd name="connsiteX1" fmla="*/ 2504024 w 2504024"/>
              <a:gd name="connsiteY1" fmla="*/ 0 h 1436910"/>
              <a:gd name="connsiteX2" fmla="*/ 2504024 w 2504024"/>
              <a:gd name="connsiteY2" fmla="*/ 1436910 h 1436910"/>
              <a:gd name="connsiteX3" fmla="*/ 0 w 2504024"/>
              <a:gd name="connsiteY3" fmla="*/ 1436910 h 1436910"/>
            </a:gdLst>
            <a:ahLst/>
            <a:cxnLst>
              <a:cxn ang="0">
                <a:pos x="connsiteX0" y="connsiteY0"/>
              </a:cxn>
              <a:cxn ang="0">
                <a:pos x="connsiteX1" y="connsiteY1"/>
              </a:cxn>
              <a:cxn ang="0">
                <a:pos x="connsiteX2" y="connsiteY2"/>
              </a:cxn>
              <a:cxn ang="0">
                <a:pos x="connsiteX3" y="connsiteY3"/>
              </a:cxn>
            </a:cxnLst>
            <a:rect l="l" t="t" r="r" b="b"/>
            <a:pathLst>
              <a:path w="2504024" h="1436910">
                <a:moveTo>
                  <a:pt x="0" y="0"/>
                </a:moveTo>
                <a:lnTo>
                  <a:pt x="2504024" y="0"/>
                </a:lnTo>
                <a:lnTo>
                  <a:pt x="2504024" y="1436910"/>
                </a:lnTo>
                <a:lnTo>
                  <a:pt x="0" y="1436910"/>
                </a:lnTo>
                <a:close/>
              </a:path>
            </a:pathLst>
          </a:custGeom>
        </p:spPr>
        <p:txBody>
          <a:bodyPr wrap="square">
            <a:noAutofit/>
          </a:bodyPr>
          <a:lstStyle/>
          <a:p>
            <a:endParaRPr lang="en-IN"/>
          </a:p>
        </p:txBody>
      </p:sp>
      <p:sp>
        <p:nvSpPr>
          <p:cNvPr id="58" name="Picture Placeholder 57">
            <a:extLst>
              <a:ext uri="{FF2B5EF4-FFF2-40B4-BE49-F238E27FC236}">
                <a16:creationId xmlns:a16="http://schemas.microsoft.com/office/drawing/2014/main" id="{49DD91EC-7B8E-5D99-01B6-08357AB6482E}"/>
              </a:ext>
            </a:extLst>
          </p:cNvPr>
          <p:cNvSpPr>
            <a:spLocks noGrp="1"/>
          </p:cNvSpPr>
          <p:nvPr>
            <p:ph type="pic" sz="quarter" idx="13"/>
          </p:nvPr>
        </p:nvSpPr>
        <p:spPr>
          <a:xfrm>
            <a:off x="8307160" y="2710545"/>
            <a:ext cx="2504024" cy="1436910"/>
          </a:xfrm>
          <a:custGeom>
            <a:avLst/>
            <a:gdLst>
              <a:gd name="connsiteX0" fmla="*/ 0 w 2504024"/>
              <a:gd name="connsiteY0" fmla="*/ 0 h 1436910"/>
              <a:gd name="connsiteX1" fmla="*/ 2504024 w 2504024"/>
              <a:gd name="connsiteY1" fmla="*/ 0 h 1436910"/>
              <a:gd name="connsiteX2" fmla="*/ 2504024 w 2504024"/>
              <a:gd name="connsiteY2" fmla="*/ 1436910 h 1436910"/>
              <a:gd name="connsiteX3" fmla="*/ 0 w 2504024"/>
              <a:gd name="connsiteY3" fmla="*/ 1436910 h 1436910"/>
            </a:gdLst>
            <a:ahLst/>
            <a:cxnLst>
              <a:cxn ang="0">
                <a:pos x="connsiteX0" y="connsiteY0"/>
              </a:cxn>
              <a:cxn ang="0">
                <a:pos x="connsiteX1" y="connsiteY1"/>
              </a:cxn>
              <a:cxn ang="0">
                <a:pos x="connsiteX2" y="connsiteY2"/>
              </a:cxn>
              <a:cxn ang="0">
                <a:pos x="connsiteX3" y="connsiteY3"/>
              </a:cxn>
            </a:cxnLst>
            <a:rect l="l" t="t" r="r" b="b"/>
            <a:pathLst>
              <a:path w="2504024" h="1436910">
                <a:moveTo>
                  <a:pt x="0" y="0"/>
                </a:moveTo>
                <a:lnTo>
                  <a:pt x="2504024" y="0"/>
                </a:lnTo>
                <a:lnTo>
                  <a:pt x="2504024" y="1436910"/>
                </a:lnTo>
                <a:lnTo>
                  <a:pt x="0" y="1436910"/>
                </a:lnTo>
                <a:close/>
              </a:path>
            </a:pathLst>
          </a:custGeom>
        </p:spPr>
        <p:txBody>
          <a:bodyPr wrap="square">
            <a:noAutofit/>
          </a:bodyPr>
          <a:lstStyle/>
          <a:p>
            <a:endParaRPr lang="en-IN"/>
          </a:p>
        </p:txBody>
      </p:sp>
      <p:sp>
        <p:nvSpPr>
          <p:cNvPr id="61" name="Picture Placeholder 60">
            <a:extLst>
              <a:ext uri="{FF2B5EF4-FFF2-40B4-BE49-F238E27FC236}">
                <a16:creationId xmlns:a16="http://schemas.microsoft.com/office/drawing/2014/main" id="{8D991B9C-1046-C544-8C3E-A688E41F1C34}"/>
              </a:ext>
            </a:extLst>
          </p:cNvPr>
          <p:cNvSpPr>
            <a:spLocks noGrp="1"/>
          </p:cNvSpPr>
          <p:nvPr>
            <p:ph type="pic" sz="quarter" idx="14"/>
          </p:nvPr>
        </p:nvSpPr>
        <p:spPr>
          <a:xfrm>
            <a:off x="5354626" y="4537000"/>
            <a:ext cx="2504024" cy="1436910"/>
          </a:xfrm>
          <a:custGeom>
            <a:avLst/>
            <a:gdLst>
              <a:gd name="connsiteX0" fmla="*/ 0 w 2504024"/>
              <a:gd name="connsiteY0" fmla="*/ 0 h 1436910"/>
              <a:gd name="connsiteX1" fmla="*/ 2504024 w 2504024"/>
              <a:gd name="connsiteY1" fmla="*/ 0 h 1436910"/>
              <a:gd name="connsiteX2" fmla="*/ 2504024 w 2504024"/>
              <a:gd name="connsiteY2" fmla="*/ 1436910 h 1436910"/>
              <a:gd name="connsiteX3" fmla="*/ 0 w 2504024"/>
              <a:gd name="connsiteY3" fmla="*/ 1436910 h 1436910"/>
            </a:gdLst>
            <a:ahLst/>
            <a:cxnLst>
              <a:cxn ang="0">
                <a:pos x="connsiteX0" y="connsiteY0"/>
              </a:cxn>
              <a:cxn ang="0">
                <a:pos x="connsiteX1" y="connsiteY1"/>
              </a:cxn>
              <a:cxn ang="0">
                <a:pos x="connsiteX2" y="connsiteY2"/>
              </a:cxn>
              <a:cxn ang="0">
                <a:pos x="connsiteX3" y="connsiteY3"/>
              </a:cxn>
            </a:cxnLst>
            <a:rect l="l" t="t" r="r" b="b"/>
            <a:pathLst>
              <a:path w="2504024" h="1436910">
                <a:moveTo>
                  <a:pt x="0" y="0"/>
                </a:moveTo>
                <a:lnTo>
                  <a:pt x="2504024" y="0"/>
                </a:lnTo>
                <a:lnTo>
                  <a:pt x="2504024" y="1436910"/>
                </a:lnTo>
                <a:lnTo>
                  <a:pt x="0" y="1436910"/>
                </a:lnTo>
                <a:close/>
              </a:path>
            </a:pathLst>
          </a:custGeom>
        </p:spPr>
        <p:txBody>
          <a:bodyPr wrap="square">
            <a:noAutofit/>
          </a:bodyPr>
          <a:lstStyle/>
          <a:p>
            <a:endParaRPr lang="en-IN"/>
          </a:p>
        </p:txBody>
      </p:sp>
      <p:sp>
        <p:nvSpPr>
          <p:cNvPr id="64" name="Picture Placeholder 63">
            <a:extLst>
              <a:ext uri="{FF2B5EF4-FFF2-40B4-BE49-F238E27FC236}">
                <a16:creationId xmlns:a16="http://schemas.microsoft.com/office/drawing/2014/main" id="{9269486C-B622-24AC-6191-B21199CB1F5D}"/>
              </a:ext>
            </a:extLst>
          </p:cNvPr>
          <p:cNvSpPr>
            <a:spLocks noGrp="1"/>
          </p:cNvSpPr>
          <p:nvPr>
            <p:ph type="pic" sz="quarter" idx="15"/>
          </p:nvPr>
        </p:nvSpPr>
        <p:spPr>
          <a:xfrm>
            <a:off x="8307160" y="4537000"/>
            <a:ext cx="2504024" cy="1436910"/>
          </a:xfrm>
          <a:custGeom>
            <a:avLst/>
            <a:gdLst>
              <a:gd name="connsiteX0" fmla="*/ 0 w 2504024"/>
              <a:gd name="connsiteY0" fmla="*/ 0 h 1436910"/>
              <a:gd name="connsiteX1" fmla="*/ 2504024 w 2504024"/>
              <a:gd name="connsiteY1" fmla="*/ 0 h 1436910"/>
              <a:gd name="connsiteX2" fmla="*/ 2504024 w 2504024"/>
              <a:gd name="connsiteY2" fmla="*/ 1436910 h 1436910"/>
              <a:gd name="connsiteX3" fmla="*/ 0 w 2504024"/>
              <a:gd name="connsiteY3" fmla="*/ 1436910 h 1436910"/>
            </a:gdLst>
            <a:ahLst/>
            <a:cxnLst>
              <a:cxn ang="0">
                <a:pos x="connsiteX0" y="connsiteY0"/>
              </a:cxn>
              <a:cxn ang="0">
                <a:pos x="connsiteX1" y="connsiteY1"/>
              </a:cxn>
              <a:cxn ang="0">
                <a:pos x="connsiteX2" y="connsiteY2"/>
              </a:cxn>
              <a:cxn ang="0">
                <a:pos x="connsiteX3" y="connsiteY3"/>
              </a:cxn>
            </a:cxnLst>
            <a:rect l="l" t="t" r="r" b="b"/>
            <a:pathLst>
              <a:path w="2504024" h="1436910">
                <a:moveTo>
                  <a:pt x="0" y="0"/>
                </a:moveTo>
                <a:lnTo>
                  <a:pt x="2504024" y="0"/>
                </a:lnTo>
                <a:lnTo>
                  <a:pt x="2504024" y="1436910"/>
                </a:lnTo>
                <a:lnTo>
                  <a:pt x="0" y="1436910"/>
                </a:lnTo>
                <a:close/>
              </a:path>
            </a:pathLst>
          </a:custGeom>
        </p:spPr>
        <p:txBody>
          <a:bodyPr wrap="square">
            <a:noAutofit/>
          </a:bodyPr>
          <a:lstStyle/>
          <a:p>
            <a:endParaRPr lang="en-IN"/>
          </a:p>
        </p:txBody>
      </p:sp>
    </p:spTree>
    <p:extLst>
      <p:ext uri="{BB962C8B-B14F-4D97-AF65-F5344CB8AC3E}">
        <p14:creationId xmlns:p14="http://schemas.microsoft.com/office/powerpoint/2010/main" val="1352118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B7199B5-3B11-159C-E7A2-F678722F153A}"/>
              </a:ext>
            </a:extLst>
          </p:cNvPr>
          <p:cNvSpPr>
            <a:spLocks noGrp="1"/>
          </p:cNvSpPr>
          <p:nvPr>
            <p:ph type="pic" sz="quarter" idx="10"/>
          </p:nvPr>
        </p:nvSpPr>
        <p:spPr>
          <a:xfrm>
            <a:off x="1453918" y="3712231"/>
            <a:ext cx="1552576" cy="1552576"/>
          </a:xfrm>
          <a:custGeom>
            <a:avLst/>
            <a:gdLst>
              <a:gd name="connsiteX0" fmla="*/ 776288 w 1552576"/>
              <a:gd name="connsiteY0" fmla="*/ 0 h 1552576"/>
              <a:gd name="connsiteX1" fmla="*/ 1552576 w 1552576"/>
              <a:gd name="connsiteY1" fmla="*/ 776288 h 1552576"/>
              <a:gd name="connsiteX2" fmla="*/ 776288 w 1552576"/>
              <a:gd name="connsiteY2" fmla="*/ 1552576 h 1552576"/>
              <a:gd name="connsiteX3" fmla="*/ 0 w 1552576"/>
              <a:gd name="connsiteY3" fmla="*/ 776288 h 1552576"/>
              <a:gd name="connsiteX4" fmla="*/ 776288 w 1552576"/>
              <a:gd name="connsiteY4" fmla="*/ 0 h 1552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576" h="1552576">
                <a:moveTo>
                  <a:pt x="776288" y="0"/>
                </a:moveTo>
                <a:cubicBezTo>
                  <a:pt x="1205020" y="0"/>
                  <a:pt x="1552576" y="347556"/>
                  <a:pt x="1552576" y="776288"/>
                </a:cubicBezTo>
                <a:cubicBezTo>
                  <a:pt x="1552576" y="1205020"/>
                  <a:pt x="1205020" y="1552576"/>
                  <a:pt x="776288" y="1552576"/>
                </a:cubicBezTo>
                <a:cubicBezTo>
                  <a:pt x="347556" y="1552576"/>
                  <a:pt x="0" y="1205020"/>
                  <a:pt x="0" y="776288"/>
                </a:cubicBezTo>
                <a:cubicBezTo>
                  <a:pt x="0" y="347556"/>
                  <a:pt x="347556" y="0"/>
                  <a:pt x="776288" y="0"/>
                </a:cubicBezTo>
                <a:close/>
              </a:path>
            </a:pathLst>
          </a:custGeom>
        </p:spPr>
        <p:txBody>
          <a:bodyPr wrap="square">
            <a:noAutofit/>
          </a:bodyPr>
          <a:lstStyle/>
          <a:p>
            <a:endParaRPr lang="en-IN"/>
          </a:p>
        </p:txBody>
      </p:sp>
      <p:sp>
        <p:nvSpPr>
          <p:cNvPr id="14" name="Picture Placeholder 13">
            <a:extLst>
              <a:ext uri="{FF2B5EF4-FFF2-40B4-BE49-F238E27FC236}">
                <a16:creationId xmlns:a16="http://schemas.microsoft.com/office/drawing/2014/main" id="{7F5A724B-B78F-2F74-826B-A2CB883BAE68}"/>
              </a:ext>
            </a:extLst>
          </p:cNvPr>
          <p:cNvSpPr>
            <a:spLocks noGrp="1"/>
          </p:cNvSpPr>
          <p:nvPr>
            <p:ph type="pic" sz="quarter" idx="11"/>
          </p:nvPr>
        </p:nvSpPr>
        <p:spPr>
          <a:xfrm>
            <a:off x="4012477" y="2935943"/>
            <a:ext cx="1552576" cy="1552576"/>
          </a:xfrm>
          <a:custGeom>
            <a:avLst/>
            <a:gdLst>
              <a:gd name="connsiteX0" fmla="*/ 776288 w 1552576"/>
              <a:gd name="connsiteY0" fmla="*/ 0 h 1552576"/>
              <a:gd name="connsiteX1" fmla="*/ 1552576 w 1552576"/>
              <a:gd name="connsiteY1" fmla="*/ 776288 h 1552576"/>
              <a:gd name="connsiteX2" fmla="*/ 776288 w 1552576"/>
              <a:gd name="connsiteY2" fmla="*/ 1552576 h 1552576"/>
              <a:gd name="connsiteX3" fmla="*/ 0 w 1552576"/>
              <a:gd name="connsiteY3" fmla="*/ 776288 h 1552576"/>
              <a:gd name="connsiteX4" fmla="*/ 776288 w 1552576"/>
              <a:gd name="connsiteY4" fmla="*/ 0 h 1552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576" h="1552576">
                <a:moveTo>
                  <a:pt x="776288" y="0"/>
                </a:moveTo>
                <a:cubicBezTo>
                  <a:pt x="1205020" y="0"/>
                  <a:pt x="1552576" y="347556"/>
                  <a:pt x="1552576" y="776288"/>
                </a:cubicBezTo>
                <a:cubicBezTo>
                  <a:pt x="1552576" y="1205020"/>
                  <a:pt x="1205020" y="1552576"/>
                  <a:pt x="776288" y="1552576"/>
                </a:cubicBezTo>
                <a:cubicBezTo>
                  <a:pt x="347556" y="1552576"/>
                  <a:pt x="0" y="1205020"/>
                  <a:pt x="0" y="776288"/>
                </a:cubicBezTo>
                <a:cubicBezTo>
                  <a:pt x="0" y="347556"/>
                  <a:pt x="347556" y="0"/>
                  <a:pt x="776288" y="0"/>
                </a:cubicBezTo>
                <a:close/>
              </a:path>
            </a:pathLst>
          </a:custGeom>
        </p:spPr>
        <p:txBody>
          <a:bodyPr wrap="square">
            <a:noAutofit/>
          </a:bodyPr>
          <a:lstStyle/>
          <a:p>
            <a:endParaRPr lang="en-IN"/>
          </a:p>
        </p:txBody>
      </p:sp>
      <p:sp>
        <p:nvSpPr>
          <p:cNvPr id="17" name="Picture Placeholder 16">
            <a:extLst>
              <a:ext uri="{FF2B5EF4-FFF2-40B4-BE49-F238E27FC236}">
                <a16:creationId xmlns:a16="http://schemas.microsoft.com/office/drawing/2014/main" id="{B575E634-AA63-2B91-D0D5-F53A7B051EB8}"/>
              </a:ext>
            </a:extLst>
          </p:cNvPr>
          <p:cNvSpPr>
            <a:spLocks noGrp="1"/>
          </p:cNvSpPr>
          <p:nvPr>
            <p:ph type="pic" sz="quarter" idx="12"/>
          </p:nvPr>
        </p:nvSpPr>
        <p:spPr>
          <a:xfrm>
            <a:off x="6590433" y="1930894"/>
            <a:ext cx="1552576" cy="1552576"/>
          </a:xfrm>
          <a:custGeom>
            <a:avLst/>
            <a:gdLst>
              <a:gd name="connsiteX0" fmla="*/ 776288 w 1552576"/>
              <a:gd name="connsiteY0" fmla="*/ 0 h 1552576"/>
              <a:gd name="connsiteX1" fmla="*/ 1552576 w 1552576"/>
              <a:gd name="connsiteY1" fmla="*/ 776288 h 1552576"/>
              <a:gd name="connsiteX2" fmla="*/ 776288 w 1552576"/>
              <a:gd name="connsiteY2" fmla="*/ 1552576 h 1552576"/>
              <a:gd name="connsiteX3" fmla="*/ 0 w 1552576"/>
              <a:gd name="connsiteY3" fmla="*/ 776288 h 1552576"/>
              <a:gd name="connsiteX4" fmla="*/ 776288 w 1552576"/>
              <a:gd name="connsiteY4" fmla="*/ 0 h 1552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576" h="1552576">
                <a:moveTo>
                  <a:pt x="776288" y="0"/>
                </a:moveTo>
                <a:cubicBezTo>
                  <a:pt x="1205020" y="0"/>
                  <a:pt x="1552576" y="347556"/>
                  <a:pt x="1552576" y="776288"/>
                </a:cubicBezTo>
                <a:cubicBezTo>
                  <a:pt x="1552576" y="1205020"/>
                  <a:pt x="1205020" y="1552576"/>
                  <a:pt x="776288" y="1552576"/>
                </a:cubicBezTo>
                <a:cubicBezTo>
                  <a:pt x="347556" y="1552576"/>
                  <a:pt x="0" y="1205020"/>
                  <a:pt x="0" y="776288"/>
                </a:cubicBezTo>
                <a:cubicBezTo>
                  <a:pt x="0" y="347556"/>
                  <a:pt x="347556" y="0"/>
                  <a:pt x="776288" y="0"/>
                </a:cubicBezTo>
                <a:close/>
              </a:path>
            </a:pathLst>
          </a:custGeom>
        </p:spPr>
        <p:txBody>
          <a:bodyPr wrap="square">
            <a:noAutofit/>
          </a:bodyPr>
          <a:lstStyle/>
          <a:p>
            <a:endParaRPr lang="en-IN"/>
          </a:p>
        </p:txBody>
      </p:sp>
      <p:sp>
        <p:nvSpPr>
          <p:cNvPr id="20" name="Picture Placeholder 19">
            <a:extLst>
              <a:ext uri="{FF2B5EF4-FFF2-40B4-BE49-F238E27FC236}">
                <a16:creationId xmlns:a16="http://schemas.microsoft.com/office/drawing/2014/main" id="{99AD7507-0505-E506-BD13-BD0AC75C610B}"/>
              </a:ext>
            </a:extLst>
          </p:cNvPr>
          <p:cNvSpPr>
            <a:spLocks noGrp="1"/>
          </p:cNvSpPr>
          <p:nvPr>
            <p:ph type="pic" sz="quarter" idx="13"/>
          </p:nvPr>
        </p:nvSpPr>
        <p:spPr>
          <a:xfrm>
            <a:off x="9168390" y="860352"/>
            <a:ext cx="1552576" cy="1552576"/>
          </a:xfrm>
          <a:custGeom>
            <a:avLst/>
            <a:gdLst>
              <a:gd name="connsiteX0" fmla="*/ 776288 w 1552576"/>
              <a:gd name="connsiteY0" fmla="*/ 0 h 1552576"/>
              <a:gd name="connsiteX1" fmla="*/ 1552576 w 1552576"/>
              <a:gd name="connsiteY1" fmla="*/ 776288 h 1552576"/>
              <a:gd name="connsiteX2" fmla="*/ 776288 w 1552576"/>
              <a:gd name="connsiteY2" fmla="*/ 1552576 h 1552576"/>
              <a:gd name="connsiteX3" fmla="*/ 0 w 1552576"/>
              <a:gd name="connsiteY3" fmla="*/ 776288 h 1552576"/>
              <a:gd name="connsiteX4" fmla="*/ 776288 w 1552576"/>
              <a:gd name="connsiteY4" fmla="*/ 0 h 1552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576" h="1552576">
                <a:moveTo>
                  <a:pt x="776288" y="0"/>
                </a:moveTo>
                <a:cubicBezTo>
                  <a:pt x="1205020" y="0"/>
                  <a:pt x="1552576" y="347556"/>
                  <a:pt x="1552576" y="776288"/>
                </a:cubicBezTo>
                <a:cubicBezTo>
                  <a:pt x="1552576" y="1205020"/>
                  <a:pt x="1205020" y="1552576"/>
                  <a:pt x="776288" y="1552576"/>
                </a:cubicBezTo>
                <a:cubicBezTo>
                  <a:pt x="347556" y="1552576"/>
                  <a:pt x="0" y="1205020"/>
                  <a:pt x="0" y="776288"/>
                </a:cubicBezTo>
                <a:cubicBezTo>
                  <a:pt x="0" y="347556"/>
                  <a:pt x="347556" y="0"/>
                  <a:pt x="776288" y="0"/>
                </a:cubicBezTo>
                <a:close/>
              </a:path>
            </a:pathLst>
          </a:custGeom>
        </p:spPr>
        <p:txBody>
          <a:bodyPr wrap="square">
            <a:noAutofit/>
          </a:bodyPr>
          <a:lstStyle/>
          <a:p>
            <a:endParaRPr lang="en-IN"/>
          </a:p>
        </p:txBody>
      </p:sp>
    </p:spTree>
    <p:extLst>
      <p:ext uri="{BB962C8B-B14F-4D97-AF65-F5344CB8AC3E}">
        <p14:creationId xmlns:p14="http://schemas.microsoft.com/office/powerpoint/2010/main" val="3281300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EF0DAE8-7DBF-0338-D078-28F845FE6A1F}"/>
              </a:ext>
            </a:extLst>
          </p:cNvPr>
          <p:cNvSpPr>
            <a:spLocks noGrp="1"/>
          </p:cNvSpPr>
          <p:nvPr>
            <p:ph type="pic" sz="quarter" idx="10"/>
          </p:nvPr>
        </p:nvSpPr>
        <p:spPr>
          <a:xfrm>
            <a:off x="-968887" y="-368298"/>
            <a:ext cx="6052371" cy="5444303"/>
          </a:xfrm>
          <a:custGeom>
            <a:avLst/>
            <a:gdLst>
              <a:gd name="connsiteX0" fmla="*/ 580472 w 6052371"/>
              <a:gd name="connsiteY0" fmla="*/ 0 h 5444303"/>
              <a:gd name="connsiteX1" fmla="*/ 5471899 w 6052371"/>
              <a:gd name="connsiteY1" fmla="*/ 0 h 5444303"/>
              <a:gd name="connsiteX2" fmla="*/ 6052371 w 6052371"/>
              <a:gd name="connsiteY2" fmla="*/ 580472 h 5444303"/>
              <a:gd name="connsiteX3" fmla="*/ 6052371 w 6052371"/>
              <a:gd name="connsiteY3" fmla="*/ 4863831 h 5444303"/>
              <a:gd name="connsiteX4" fmla="*/ 5471899 w 6052371"/>
              <a:gd name="connsiteY4" fmla="*/ 5444303 h 5444303"/>
              <a:gd name="connsiteX5" fmla="*/ 580472 w 6052371"/>
              <a:gd name="connsiteY5" fmla="*/ 5444303 h 5444303"/>
              <a:gd name="connsiteX6" fmla="*/ 0 w 6052371"/>
              <a:gd name="connsiteY6" fmla="*/ 4863831 h 5444303"/>
              <a:gd name="connsiteX7" fmla="*/ 0 w 6052371"/>
              <a:gd name="connsiteY7" fmla="*/ 580472 h 5444303"/>
              <a:gd name="connsiteX8" fmla="*/ 580472 w 6052371"/>
              <a:gd name="connsiteY8" fmla="*/ 0 h 544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2371" h="5444303">
                <a:moveTo>
                  <a:pt x="580472" y="0"/>
                </a:moveTo>
                <a:lnTo>
                  <a:pt x="5471899" y="0"/>
                </a:lnTo>
                <a:cubicBezTo>
                  <a:pt x="5792485" y="0"/>
                  <a:pt x="6052371" y="259886"/>
                  <a:pt x="6052371" y="580472"/>
                </a:cubicBezTo>
                <a:lnTo>
                  <a:pt x="6052371" y="4863831"/>
                </a:lnTo>
                <a:cubicBezTo>
                  <a:pt x="6052371" y="5184417"/>
                  <a:pt x="5792485" y="5444303"/>
                  <a:pt x="5471899" y="5444303"/>
                </a:cubicBezTo>
                <a:lnTo>
                  <a:pt x="580472" y="5444303"/>
                </a:lnTo>
                <a:cubicBezTo>
                  <a:pt x="259886" y="5444303"/>
                  <a:pt x="0" y="5184417"/>
                  <a:pt x="0" y="4863831"/>
                </a:cubicBezTo>
                <a:lnTo>
                  <a:pt x="0" y="580472"/>
                </a:lnTo>
                <a:cubicBezTo>
                  <a:pt x="0" y="259886"/>
                  <a:pt x="259886" y="0"/>
                  <a:pt x="580472" y="0"/>
                </a:cubicBezTo>
                <a:close/>
              </a:path>
            </a:pathLst>
          </a:custGeom>
        </p:spPr>
        <p:txBody>
          <a:bodyPr wrap="square">
            <a:noAutofit/>
          </a:bodyPr>
          <a:lstStyle/>
          <a:p>
            <a:endParaRPr lang="en-IN"/>
          </a:p>
        </p:txBody>
      </p:sp>
    </p:spTree>
    <p:extLst>
      <p:ext uri="{BB962C8B-B14F-4D97-AF65-F5344CB8AC3E}">
        <p14:creationId xmlns:p14="http://schemas.microsoft.com/office/powerpoint/2010/main" val="416226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0B4C987-6B1B-8D19-B691-5AF89497AAA7}"/>
              </a:ext>
            </a:extLst>
          </p:cNvPr>
          <p:cNvSpPr>
            <a:spLocks noGrp="1"/>
          </p:cNvSpPr>
          <p:nvPr>
            <p:ph type="pic" sz="quarter" idx="10"/>
          </p:nvPr>
        </p:nvSpPr>
        <p:spPr>
          <a:xfrm>
            <a:off x="6742976" y="-298450"/>
            <a:ext cx="5506174" cy="5506174"/>
          </a:xfrm>
          <a:custGeom>
            <a:avLst/>
            <a:gdLst>
              <a:gd name="connsiteX0" fmla="*/ 2753087 w 5506174"/>
              <a:gd name="connsiteY0" fmla="*/ 0 h 5506174"/>
              <a:gd name="connsiteX1" fmla="*/ 5506174 w 5506174"/>
              <a:gd name="connsiteY1" fmla="*/ 2753087 h 5506174"/>
              <a:gd name="connsiteX2" fmla="*/ 2753087 w 5506174"/>
              <a:gd name="connsiteY2" fmla="*/ 5506174 h 5506174"/>
              <a:gd name="connsiteX3" fmla="*/ 0 w 5506174"/>
              <a:gd name="connsiteY3" fmla="*/ 2753087 h 5506174"/>
              <a:gd name="connsiteX4" fmla="*/ 2753087 w 5506174"/>
              <a:gd name="connsiteY4" fmla="*/ 0 h 550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6174" h="5506174">
                <a:moveTo>
                  <a:pt x="2753087" y="0"/>
                </a:moveTo>
                <a:cubicBezTo>
                  <a:pt x="4273575" y="0"/>
                  <a:pt x="5506174" y="1232599"/>
                  <a:pt x="5506174" y="2753087"/>
                </a:cubicBezTo>
                <a:cubicBezTo>
                  <a:pt x="5506174" y="4273575"/>
                  <a:pt x="4273575" y="5506174"/>
                  <a:pt x="2753087" y="5506174"/>
                </a:cubicBezTo>
                <a:cubicBezTo>
                  <a:pt x="1232599" y="5506174"/>
                  <a:pt x="0" y="4273575"/>
                  <a:pt x="0" y="2753087"/>
                </a:cubicBezTo>
                <a:cubicBezTo>
                  <a:pt x="0" y="1232599"/>
                  <a:pt x="1232599" y="0"/>
                  <a:pt x="2753087" y="0"/>
                </a:cubicBezTo>
                <a:close/>
              </a:path>
            </a:pathLst>
          </a:custGeom>
        </p:spPr>
        <p:txBody>
          <a:bodyPr wrap="square">
            <a:noAutofit/>
          </a:bodyPr>
          <a:lstStyle/>
          <a:p>
            <a:endParaRPr lang="en-IN"/>
          </a:p>
        </p:txBody>
      </p:sp>
    </p:spTree>
    <p:extLst>
      <p:ext uri="{BB962C8B-B14F-4D97-AF65-F5344CB8AC3E}">
        <p14:creationId xmlns:p14="http://schemas.microsoft.com/office/powerpoint/2010/main" val="1669846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BD80BB4-41D7-F1D6-EF7C-373E9BC66B8B}"/>
              </a:ext>
            </a:extLst>
          </p:cNvPr>
          <p:cNvSpPr>
            <a:spLocks noGrp="1"/>
          </p:cNvSpPr>
          <p:nvPr>
            <p:ph type="pic" sz="quarter" idx="10"/>
          </p:nvPr>
        </p:nvSpPr>
        <p:spPr>
          <a:xfrm>
            <a:off x="1447211" y="981075"/>
            <a:ext cx="3029540" cy="4894484"/>
          </a:xfrm>
          <a:custGeom>
            <a:avLst/>
            <a:gdLst>
              <a:gd name="connsiteX0" fmla="*/ 1514770 w 3029540"/>
              <a:gd name="connsiteY0" fmla="*/ 0 h 4894484"/>
              <a:gd name="connsiteX1" fmla="*/ 3029540 w 3029540"/>
              <a:gd name="connsiteY1" fmla="*/ 1514770 h 4894484"/>
              <a:gd name="connsiteX2" fmla="*/ 3029540 w 3029540"/>
              <a:gd name="connsiteY2" fmla="*/ 3379714 h 4894484"/>
              <a:gd name="connsiteX3" fmla="*/ 1514770 w 3029540"/>
              <a:gd name="connsiteY3" fmla="*/ 4894484 h 4894484"/>
              <a:gd name="connsiteX4" fmla="*/ 0 w 3029540"/>
              <a:gd name="connsiteY4" fmla="*/ 3379714 h 4894484"/>
              <a:gd name="connsiteX5" fmla="*/ 0 w 3029540"/>
              <a:gd name="connsiteY5" fmla="*/ 1514770 h 4894484"/>
              <a:gd name="connsiteX6" fmla="*/ 1514770 w 3029540"/>
              <a:gd name="connsiteY6" fmla="*/ 0 h 48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9540" h="4894484">
                <a:moveTo>
                  <a:pt x="1514770" y="0"/>
                </a:moveTo>
                <a:cubicBezTo>
                  <a:pt x="2351354" y="0"/>
                  <a:pt x="3029540" y="678186"/>
                  <a:pt x="3029540" y="1514770"/>
                </a:cubicBezTo>
                <a:lnTo>
                  <a:pt x="3029540" y="3379714"/>
                </a:lnTo>
                <a:cubicBezTo>
                  <a:pt x="3029540" y="4216298"/>
                  <a:pt x="2351354" y="4894484"/>
                  <a:pt x="1514770" y="4894484"/>
                </a:cubicBezTo>
                <a:cubicBezTo>
                  <a:pt x="678186" y="4894484"/>
                  <a:pt x="0" y="4216298"/>
                  <a:pt x="0" y="3379714"/>
                </a:cubicBezTo>
                <a:lnTo>
                  <a:pt x="0" y="1514770"/>
                </a:lnTo>
                <a:cubicBezTo>
                  <a:pt x="0" y="678186"/>
                  <a:pt x="678186" y="0"/>
                  <a:pt x="1514770" y="0"/>
                </a:cubicBezTo>
                <a:close/>
              </a:path>
            </a:pathLst>
          </a:custGeom>
        </p:spPr>
        <p:txBody>
          <a:bodyPr wrap="square">
            <a:noAutofit/>
          </a:bodyPr>
          <a:lstStyle/>
          <a:p>
            <a:endParaRPr lang="en-IN"/>
          </a:p>
        </p:txBody>
      </p:sp>
    </p:spTree>
    <p:extLst>
      <p:ext uri="{BB962C8B-B14F-4D97-AF65-F5344CB8AC3E}">
        <p14:creationId xmlns:p14="http://schemas.microsoft.com/office/powerpoint/2010/main" val="96568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FF1A78FB-D6FE-F0E1-2136-C70FC15211F2}"/>
              </a:ext>
            </a:extLst>
          </p:cNvPr>
          <p:cNvSpPr>
            <a:spLocks noGrp="1"/>
          </p:cNvSpPr>
          <p:nvPr>
            <p:ph type="pic" sz="quarter" idx="10"/>
          </p:nvPr>
        </p:nvSpPr>
        <p:spPr>
          <a:xfrm>
            <a:off x="1491826" y="2722921"/>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34" name="Picture Placeholder 33">
            <a:extLst>
              <a:ext uri="{FF2B5EF4-FFF2-40B4-BE49-F238E27FC236}">
                <a16:creationId xmlns:a16="http://schemas.microsoft.com/office/drawing/2014/main" id="{1440DCEE-D87C-462C-C54C-D65A5FF1B8C1}"/>
              </a:ext>
            </a:extLst>
          </p:cNvPr>
          <p:cNvSpPr>
            <a:spLocks noGrp="1"/>
          </p:cNvSpPr>
          <p:nvPr>
            <p:ph type="pic" sz="quarter" idx="11"/>
          </p:nvPr>
        </p:nvSpPr>
        <p:spPr>
          <a:xfrm>
            <a:off x="4046644" y="2722921"/>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37" name="Picture Placeholder 36">
            <a:extLst>
              <a:ext uri="{FF2B5EF4-FFF2-40B4-BE49-F238E27FC236}">
                <a16:creationId xmlns:a16="http://schemas.microsoft.com/office/drawing/2014/main" id="{31EF07C3-7B28-045F-EF4D-02EDC190CD87}"/>
              </a:ext>
            </a:extLst>
          </p:cNvPr>
          <p:cNvSpPr>
            <a:spLocks noGrp="1"/>
          </p:cNvSpPr>
          <p:nvPr>
            <p:ph type="pic" sz="quarter" idx="12"/>
          </p:nvPr>
        </p:nvSpPr>
        <p:spPr>
          <a:xfrm>
            <a:off x="6595110" y="2722920"/>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40" name="Picture Placeholder 39">
            <a:extLst>
              <a:ext uri="{FF2B5EF4-FFF2-40B4-BE49-F238E27FC236}">
                <a16:creationId xmlns:a16="http://schemas.microsoft.com/office/drawing/2014/main" id="{B16DD148-EC78-E2F1-7FEC-7A060C4DB2FD}"/>
              </a:ext>
            </a:extLst>
          </p:cNvPr>
          <p:cNvSpPr>
            <a:spLocks noGrp="1"/>
          </p:cNvSpPr>
          <p:nvPr>
            <p:ph type="pic" sz="quarter" idx="13"/>
          </p:nvPr>
        </p:nvSpPr>
        <p:spPr>
          <a:xfrm>
            <a:off x="9143576" y="2722920"/>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Tree>
    <p:extLst>
      <p:ext uri="{BB962C8B-B14F-4D97-AF65-F5344CB8AC3E}">
        <p14:creationId xmlns:p14="http://schemas.microsoft.com/office/powerpoint/2010/main" val="882708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FB6CA-861B-8FDF-B304-11515D8FD4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DD7CCB-AB45-4D99-594C-939F23F3A3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94F5F-432C-058F-E35F-3C064A4E0F93}"/>
              </a:ext>
            </a:extLst>
          </p:cNvPr>
          <p:cNvSpPr>
            <a:spLocks noGrp="1"/>
          </p:cNvSpPr>
          <p:nvPr>
            <p:ph type="dt" sz="half" idx="10"/>
          </p:nvPr>
        </p:nvSpPr>
        <p:spPr/>
        <p:txBody>
          <a:bodyPr/>
          <a:lstStyle/>
          <a:p>
            <a:fld id="{07CC4443-CA1B-42B3-919D-408C748A1F27}" type="datetimeFigureOut">
              <a:rPr lang="en-US" smtClean="0"/>
              <a:t>4/21/2024</a:t>
            </a:fld>
            <a:endParaRPr lang="en-US"/>
          </a:p>
        </p:txBody>
      </p:sp>
      <p:sp>
        <p:nvSpPr>
          <p:cNvPr id="5" name="Footer Placeholder 4">
            <a:extLst>
              <a:ext uri="{FF2B5EF4-FFF2-40B4-BE49-F238E27FC236}">
                <a16:creationId xmlns:a16="http://schemas.microsoft.com/office/drawing/2014/main" id="{3B902C26-13BE-8006-9C87-A627F87AE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958DD-7FA1-C63D-6AF8-A1B9473D5A85}"/>
              </a:ext>
            </a:extLst>
          </p:cNvPr>
          <p:cNvSpPr>
            <a:spLocks noGrp="1"/>
          </p:cNvSpPr>
          <p:nvPr>
            <p:ph type="sldNum" sz="quarter" idx="12"/>
          </p:nvPr>
        </p:nvSpPr>
        <p:spPr/>
        <p:txBody>
          <a:bodyPr/>
          <a:lstStyle/>
          <a:p>
            <a:fld id="{6A124D4E-3DA3-4B8D-84AF-92490E7135EF}" type="slidenum">
              <a:rPr lang="en-US" smtClean="0"/>
              <a:t>‹N°›</a:t>
            </a:fld>
            <a:endParaRPr lang="en-US"/>
          </a:p>
        </p:txBody>
      </p:sp>
    </p:spTree>
    <p:extLst>
      <p:ext uri="{BB962C8B-B14F-4D97-AF65-F5344CB8AC3E}">
        <p14:creationId xmlns:p14="http://schemas.microsoft.com/office/powerpoint/2010/main" val="1965641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E03288-8145-6CFC-FAD7-33EDD974DD2A}"/>
              </a:ext>
            </a:extLst>
          </p:cNvPr>
          <p:cNvSpPr>
            <a:spLocks noGrp="1"/>
          </p:cNvSpPr>
          <p:nvPr>
            <p:ph type="dt" sz="half" idx="10"/>
          </p:nvPr>
        </p:nvSpPr>
        <p:spPr>
          <a:xfrm>
            <a:off x="838200" y="6356350"/>
            <a:ext cx="2743200" cy="365125"/>
          </a:xfrm>
          <a:prstGeom prst="rect">
            <a:avLst/>
          </a:prstGeom>
        </p:spPr>
        <p:txBody>
          <a:bodyPr/>
          <a:lstStyle/>
          <a:p>
            <a:fld id="{57295213-DA8B-452A-869D-EDBBAD50E5C2}" type="datetimeFigureOut">
              <a:rPr lang="en-IN" smtClean="0"/>
              <a:t>21-04-2024</a:t>
            </a:fld>
            <a:endParaRPr lang="en-IN"/>
          </a:p>
        </p:txBody>
      </p:sp>
      <p:sp>
        <p:nvSpPr>
          <p:cNvPr id="3" name="Footer Placeholder 2">
            <a:extLst>
              <a:ext uri="{FF2B5EF4-FFF2-40B4-BE49-F238E27FC236}">
                <a16:creationId xmlns:a16="http://schemas.microsoft.com/office/drawing/2014/main" id="{379B4A99-5C53-6A5C-EC6D-9127E8AA12B2}"/>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4" name="Slide Number Placeholder 3">
            <a:extLst>
              <a:ext uri="{FF2B5EF4-FFF2-40B4-BE49-F238E27FC236}">
                <a16:creationId xmlns:a16="http://schemas.microsoft.com/office/drawing/2014/main" id="{8BE72521-F32D-8BB6-DD5A-83417D37516A}"/>
              </a:ext>
            </a:extLst>
          </p:cNvPr>
          <p:cNvSpPr>
            <a:spLocks noGrp="1"/>
          </p:cNvSpPr>
          <p:nvPr>
            <p:ph type="sldNum" sz="quarter" idx="12"/>
          </p:nvPr>
        </p:nvSpPr>
        <p:spPr>
          <a:xfrm>
            <a:off x="8610600" y="6356350"/>
            <a:ext cx="2743200" cy="365125"/>
          </a:xfrm>
          <a:prstGeom prst="rect">
            <a:avLst/>
          </a:prstGeom>
        </p:spPr>
        <p:txBody>
          <a:bodyPr/>
          <a:lstStyle/>
          <a:p>
            <a:fld id="{2D5B99FD-D592-446A-B1F3-DB709F4A9FD7}" type="slidenum">
              <a:rPr lang="en-IN" smtClean="0"/>
              <a:t>‹N°›</a:t>
            </a:fld>
            <a:endParaRPr lang="en-IN"/>
          </a:p>
        </p:txBody>
      </p:sp>
    </p:spTree>
    <p:extLst>
      <p:ext uri="{BB962C8B-B14F-4D97-AF65-F5344CB8AC3E}">
        <p14:creationId xmlns:p14="http://schemas.microsoft.com/office/powerpoint/2010/main" val="422927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7B13CBA-C0E9-ADBD-BC1A-FD34417FD1A1}"/>
              </a:ext>
            </a:extLst>
          </p:cNvPr>
          <p:cNvSpPr>
            <a:spLocks noGrp="1"/>
          </p:cNvSpPr>
          <p:nvPr>
            <p:ph type="pic" sz="quarter" idx="10"/>
          </p:nvPr>
        </p:nvSpPr>
        <p:spPr>
          <a:xfrm>
            <a:off x="1348121" y="2014566"/>
            <a:ext cx="1518904" cy="1518904"/>
          </a:xfrm>
          <a:custGeom>
            <a:avLst/>
            <a:gdLst>
              <a:gd name="connsiteX0" fmla="*/ 759452 w 1518904"/>
              <a:gd name="connsiteY0" fmla="*/ 0 h 1518904"/>
              <a:gd name="connsiteX1" fmla="*/ 1518904 w 1518904"/>
              <a:gd name="connsiteY1" fmla="*/ 759452 h 1518904"/>
              <a:gd name="connsiteX2" fmla="*/ 759452 w 1518904"/>
              <a:gd name="connsiteY2" fmla="*/ 1518904 h 1518904"/>
              <a:gd name="connsiteX3" fmla="*/ 0 w 1518904"/>
              <a:gd name="connsiteY3" fmla="*/ 759452 h 1518904"/>
              <a:gd name="connsiteX4" fmla="*/ 759452 w 1518904"/>
              <a:gd name="connsiteY4" fmla="*/ 0 h 1518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904" h="1518904">
                <a:moveTo>
                  <a:pt x="759452" y="0"/>
                </a:moveTo>
                <a:cubicBezTo>
                  <a:pt x="1178886" y="0"/>
                  <a:pt x="1518904" y="340018"/>
                  <a:pt x="1518904" y="759452"/>
                </a:cubicBezTo>
                <a:cubicBezTo>
                  <a:pt x="1518904" y="1178886"/>
                  <a:pt x="1178886" y="1518904"/>
                  <a:pt x="759452" y="1518904"/>
                </a:cubicBezTo>
                <a:cubicBezTo>
                  <a:pt x="340018" y="1518904"/>
                  <a:pt x="0" y="1178886"/>
                  <a:pt x="0" y="759452"/>
                </a:cubicBezTo>
                <a:cubicBezTo>
                  <a:pt x="0" y="340018"/>
                  <a:pt x="340018" y="0"/>
                  <a:pt x="759452" y="0"/>
                </a:cubicBezTo>
                <a:close/>
              </a:path>
            </a:pathLst>
          </a:custGeom>
        </p:spPr>
        <p:txBody>
          <a:bodyPr wrap="square">
            <a:noAutofit/>
          </a:bodyPr>
          <a:lstStyle/>
          <a:p>
            <a:endParaRPr lang="en-IN"/>
          </a:p>
        </p:txBody>
      </p:sp>
      <p:sp>
        <p:nvSpPr>
          <p:cNvPr id="12" name="Picture Placeholder 11">
            <a:extLst>
              <a:ext uri="{FF2B5EF4-FFF2-40B4-BE49-F238E27FC236}">
                <a16:creationId xmlns:a16="http://schemas.microsoft.com/office/drawing/2014/main" id="{DE0F291E-E998-85C4-0AC5-05D8EDE61C8F}"/>
              </a:ext>
            </a:extLst>
          </p:cNvPr>
          <p:cNvSpPr>
            <a:spLocks noGrp="1"/>
          </p:cNvSpPr>
          <p:nvPr>
            <p:ph type="pic" sz="quarter" idx="11"/>
          </p:nvPr>
        </p:nvSpPr>
        <p:spPr>
          <a:xfrm>
            <a:off x="1348121" y="4472445"/>
            <a:ext cx="1518904" cy="1518904"/>
          </a:xfrm>
          <a:custGeom>
            <a:avLst/>
            <a:gdLst>
              <a:gd name="connsiteX0" fmla="*/ 759452 w 1518904"/>
              <a:gd name="connsiteY0" fmla="*/ 0 h 1518904"/>
              <a:gd name="connsiteX1" fmla="*/ 1518904 w 1518904"/>
              <a:gd name="connsiteY1" fmla="*/ 759452 h 1518904"/>
              <a:gd name="connsiteX2" fmla="*/ 759452 w 1518904"/>
              <a:gd name="connsiteY2" fmla="*/ 1518904 h 1518904"/>
              <a:gd name="connsiteX3" fmla="*/ 0 w 1518904"/>
              <a:gd name="connsiteY3" fmla="*/ 759452 h 1518904"/>
              <a:gd name="connsiteX4" fmla="*/ 759452 w 1518904"/>
              <a:gd name="connsiteY4" fmla="*/ 0 h 1518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904" h="1518904">
                <a:moveTo>
                  <a:pt x="759452" y="0"/>
                </a:moveTo>
                <a:cubicBezTo>
                  <a:pt x="1178886" y="0"/>
                  <a:pt x="1518904" y="340018"/>
                  <a:pt x="1518904" y="759452"/>
                </a:cubicBezTo>
                <a:cubicBezTo>
                  <a:pt x="1518904" y="1178886"/>
                  <a:pt x="1178886" y="1518904"/>
                  <a:pt x="759452" y="1518904"/>
                </a:cubicBezTo>
                <a:cubicBezTo>
                  <a:pt x="340018" y="1518904"/>
                  <a:pt x="0" y="1178886"/>
                  <a:pt x="0" y="759452"/>
                </a:cubicBezTo>
                <a:cubicBezTo>
                  <a:pt x="0" y="340018"/>
                  <a:pt x="340018" y="0"/>
                  <a:pt x="759452" y="0"/>
                </a:cubicBezTo>
                <a:close/>
              </a:path>
            </a:pathLst>
          </a:custGeom>
        </p:spPr>
        <p:txBody>
          <a:bodyPr wrap="square">
            <a:noAutofit/>
          </a:bodyPr>
          <a:lstStyle/>
          <a:p>
            <a:endParaRPr lang="en-IN"/>
          </a:p>
        </p:txBody>
      </p:sp>
    </p:spTree>
    <p:extLst>
      <p:ext uri="{BB962C8B-B14F-4D97-AF65-F5344CB8AC3E}">
        <p14:creationId xmlns:p14="http://schemas.microsoft.com/office/powerpoint/2010/main" val="2940108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09DAE190-BBB5-D89C-74AC-ED565F1F44AA}"/>
              </a:ext>
            </a:extLst>
          </p:cNvPr>
          <p:cNvSpPr>
            <a:spLocks noGrp="1"/>
          </p:cNvSpPr>
          <p:nvPr>
            <p:ph type="pic" sz="quarter" idx="10"/>
          </p:nvPr>
        </p:nvSpPr>
        <p:spPr>
          <a:xfrm>
            <a:off x="1421800" y="-440902"/>
            <a:ext cx="3704802" cy="3704802"/>
          </a:xfrm>
          <a:custGeom>
            <a:avLst/>
            <a:gdLst>
              <a:gd name="connsiteX0" fmla="*/ 1852401 w 3704802"/>
              <a:gd name="connsiteY0" fmla="*/ 0 h 3704802"/>
              <a:gd name="connsiteX1" fmla="*/ 3704802 w 3704802"/>
              <a:gd name="connsiteY1" fmla="*/ 1852401 h 3704802"/>
              <a:gd name="connsiteX2" fmla="*/ 1852401 w 3704802"/>
              <a:gd name="connsiteY2" fmla="*/ 3704802 h 3704802"/>
              <a:gd name="connsiteX3" fmla="*/ 0 w 3704802"/>
              <a:gd name="connsiteY3" fmla="*/ 1852401 h 3704802"/>
              <a:gd name="connsiteX4" fmla="*/ 1852401 w 3704802"/>
              <a:gd name="connsiteY4" fmla="*/ 0 h 3704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4802" h="3704802">
                <a:moveTo>
                  <a:pt x="1852401" y="0"/>
                </a:moveTo>
                <a:cubicBezTo>
                  <a:pt x="2875454" y="0"/>
                  <a:pt x="3704802" y="829348"/>
                  <a:pt x="3704802" y="1852401"/>
                </a:cubicBezTo>
                <a:cubicBezTo>
                  <a:pt x="3704802" y="2875454"/>
                  <a:pt x="2875454" y="3704802"/>
                  <a:pt x="1852401" y="3704802"/>
                </a:cubicBezTo>
                <a:cubicBezTo>
                  <a:pt x="829348" y="3704802"/>
                  <a:pt x="0" y="2875454"/>
                  <a:pt x="0" y="1852401"/>
                </a:cubicBezTo>
                <a:cubicBezTo>
                  <a:pt x="0" y="829348"/>
                  <a:pt x="829348" y="0"/>
                  <a:pt x="1852401" y="0"/>
                </a:cubicBezTo>
                <a:close/>
              </a:path>
            </a:pathLst>
          </a:custGeom>
        </p:spPr>
        <p:txBody>
          <a:bodyPr wrap="square">
            <a:noAutofit/>
          </a:bodyPr>
          <a:lstStyle/>
          <a:p>
            <a:endParaRPr lang="en-IN"/>
          </a:p>
        </p:txBody>
      </p:sp>
    </p:spTree>
    <p:extLst>
      <p:ext uri="{BB962C8B-B14F-4D97-AF65-F5344CB8AC3E}">
        <p14:creationId xmlns:p14="http://schemas.microsoft.com/office/powerpoint/2010/main" val="2754647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8AFD771-047F-EA3C-EB1B-8B66BAF0F410}"/>
              </a:ext>
            </a:extLst>
          </p:cNvPr>
          <p:cNvSpPr>
            <a:spLocks noGrp="1"/>
          </p:cNvSpPr>
          <p:nvPr>
            <p:ph type="pic" sz="quarter" idx="10"/>
          </p:nvPr>
        </p:nvSpPr>
        <p:spPr>
          <a:xfrm>
            <a:off x="1606036" y="-90261"/>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16" name="Picture Placeholder 15">
            <a:extLst>
              <a:ext uri="{FF2B5EF4-FFF2-40B4-BE49-F238E27FC236}">
                <a16:creationId xmlns:a16="http://schemas.microsoft.com/office/drawing/2014/main" id="{68F8B534-2D65-949A-0828-4ED8279E4294}"/>
              </a:ext>
            </a:extLst>
          </p:cNvPr>
          <p:cNvSpPr>
            <a:spLocks noGrp="1"/>
          </p:cNvSpPr>
          <p:nvPr>
            <p:ph type="pic" sz="quarter" idx="11"/>
          </p:nvPr>
        </p:nvSpPr>
        <p:spPr>
          <a:xfrm>
            <a:off x="-395485" y="-119680"/>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85" name="Picture Placeholder 84">
            <a:extLst>
              <a:ext uri="{FF2B5EF4-FFF2-40B4-BE49-F238E27FC236}">
                <a16:creationId xmlns:a16="http://schemas.microsoft.com/office/drawing/2014/main" id="{00ECF72E-5796-AD41-5F51-1F07417B3654}"/>
              </a:ext>
            </a:extLst>
          </p:cNvPr>
          <p:cNvSpPr>
            <a:spLocks noGrp="1"/>
          </p:cNvSpPr>
          <p:nvPr>
            <p:ph type="pic" sz="quarter" idx="12"/>
          </p:nvPr>
        </p:nvSpPr>
        <p:spPr>
          <a:xfrm>
            <a:off x="3607557" y="-90261"/>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88" name="Picture Placeholder 87">
            <a:extLst>
              <a:ext uri="{FF2B5EF4-FFF2-40B4-BE49-F238E27FC236}">
                <a16:creationId xmlns:a16="http://schemas.microsoft.com/office/drawing/2014/main" id="{6317329D-AE19-9343-D4FE-2ED439F2F14A}"/>
              </a:ext>
            </a:extLst>
          </p:cNvPr>
          <p:cNvSpPr>
            <a:spLocks noGrp="1"/>
          </p:cNvSpPr>
          <p:nvPr>
            <p:ph type="pic" sz="quarter" idx="13"/>
          </p:nvPr>
        </p:nvSpPr>
        <p:spPr>
          <a:xfrm>
            <a:off x="5652123" y="-9949"/>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91" name="Picture Placeholder 90">
            <a:extLst>
              <a:ext uri="{FF2B5EF4-FFF2-40B4-BE49-F238E27FC236}">
                <a16:creationId xmlns:a16="http://schemas.microsoft.com/office/drawing/2014/main" id="{DD1650F6-B3A6-B042-0A6C-EAA15A117310}"/>
              </a:ext>
            </a:extLst>
          </p:cNvPr>
          <p:cNvSpPr>
            <a:spLocks noGrp="1"/>
          </p:cNvSpPr>
          <p:nvPr>
            <p:ph type="pic" sz="quarter" idx="14"/>
          </p:nvPr>
        </p:nvSpPr>
        <p:spPr>
          <a:xfrm>
            <a:off x="7625915" y="-9949"/>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94" name="Picture Placeholder 93">
            <a:extLst>
              <a:ext uri="{FF2B5EF4-FFF2-40B4-BE49-F238E27FC236}">
                <a16:creationId xmlns:a16="http://schemas.microsoft.com/office/drawing/2014/main" id="{47A6A386-EB4E-6694-BF90-F62E39B8EAAE}"/>
              </a:ext>
            </a:extLst>
          </p:cNvPr>
          <p:cNvSpPr>
            <a:spLocks noGrp="1"/>
          </p:cNvSpPr>
          <p:nvPr>
            <p:ph type="pic" sz="quarter" idx="15"/>
          </p:nvPr>
        </p:nvSpPr>
        <p:spPr>
          <a:xfrm>
            <a:off x="9612115" y="-9948"/>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97" name="Picture Placeholder 96">
            <a:extLst>
              <a:ext uri="{FF2B5EF4-FFF2-40B4-BE49-F238E27FC236}">
                <a16:creationId xmlns:a16="http://schemas.microsoft.com/office/drawing/2014/main" id="{D4E542CA-2AA6-6A96-7EC0-92F0E1174D40}"/>
              </a:ext>
            </a:extLst>
          </p:cNvPr>
          <p:cNvSpPr>
            <a:spLocks noGrp="1"/>
          </p:cNvSpPr>
          <p:nvPr>
            <p:ph type="pic" sz="quarter" idx="16"/>
          </p:nvPr>
        </p:nvSpPr>
        <p:spPr>
          <a:xfrm>
            <a:off x="11585906" y="-9949"/>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100" name="Picture Placeholder 99">
            <a:extLst>
              <a:ext uri="{FF2B5EF4-FFF2-40B4-BE49-F238E27FC236}">
                <a16:creationId xmlns:a16="http://schemas.microsoft.com/office/drawing/2014/main" id="{8327A980-2258-B798-1A13-F7936A3D40D6}"/>
              </a:ext>
            </a:extLst>
          </p:cNvPr>
          <p:cNvSpPr>
            <a:spLocks noGrp="1"/>
          </p:cNvSpPr>
          <p:nvPr>
            <p:ph type="pic" sz="quarter" idx="17"/>
          </p:nvPr>
        </p:nvSpPr>
        <p:spPr>
          <a:xfrm>
            <a:off x="-395483" y="1993477"/>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103" name="Picture Placeholder 102">
            <a:extLst>
              <a:ext uri="{FF2B5EF4-FFF2-40B4-BE49-F238E27FC236}">
                <a16:creationId xmlns:a16="http://schemas.microsoft.com/office/drawing/2014/main" id="{D33E604B-DBC7-D446-0397-F9CD266B9ADF}"/>
              </a:ext>
            </a:extLst>
          </p:cNvPr>
          <p:cNvSpPr>
            <a:spLocks noGrp="1"/>
          </p:cNvSpPr>
          <p:nvPr>
            <p:ph type="pic" sz="quarter" idx="18"/>
          </p:nvPr>
        </p:nvSpPr>
        <p:spPr>
          <a:xfrm>
            <a:off x="1606036" y="1993476"/>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106" name="Picture Placeholder 105">
            <a:extLst>
              <a:ext uri="{FF2B5EF4-FFF2-40B4-BE49-F238E27FC236}">
                <a16:creationId xmlns:a16="http://schemas.microsoft.com/office/drawing/2014/main" id="{7086C0E0-B5E7-BE34-359A-5569E561D716}"/>
              </a:ext>
            </a:extLst>
          </p:cNvPr>
          <p:cNvSpPr>
            <a:spLocks noGrp="1"/>
          </p:cNvSpPr>
          <p:nvPr>
            <p:ph type="pic" sz="quarter" idx="19"/>
          </p:nvPr>
        </p:nvSpPr>
        <p:spPr>
          <a:xfrm>
            <a:off x="7610596" y="1993476"/>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109" name="Picture Placeholder 108">
            <a:extLst>
              <a:ext uri="{FF2B5EF4-FFF2-40B4-BE49-F238E27FC236}">
                <a16:creationId xmlns:a16="http://schemas.microsoft.com/office/drawing/2014/main" id="{E24D4F44-4239-8403-AB24-3269D0178080}"/>
              </a:ext>
            </a:extLst>
          </p:cNvPr>
          <p:cNvSpPr>
            <a:spLocks noGrp="1"/>
          </p:cNvSpPr>
          <p:nvPr>
            <p:ph type="pic" sz="quarter" idx="20"/>
          </p:nvPr>
        </p:nvSpPr>
        <p:spPr>
          <a:xfrm>
            <a:off x="9612117" y="1993477"/>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114" name="Picture Placeholder 113">
            <a:extLst>
              <a:ext uri="{FF2B5EF4-FFF2-40B4-BE49-F238E27FC236}">
                <a16:creationId xmlns:a16="http://schemas.microsoft.com/office/drawing/2014/main" id="{4C5B2195-2720-0EA7-BBD8-B6A05C78DC20}"/>
              </a:ext>
            </a:extLst>
          </p:cNvPr>
          <p:cNvSpPr>
            <a:spLocks noGrp="1"/>
          </p:cNvSpPr>
          <p:nvPr>
            <p:ph type="pic" sz="quarter" idx="21"/>
          </p:nvPr>
        </p:nvSpPr>
        <p:spPr>
          <a:xfrm>
            <a:off x="11585907" y="1993476"/>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117" name="Picture Placeholder 116">
            <a:extLst>
              <a:ext uri="{FF2B5EF4-FFF2-40B4-BE49-F238E27FC236}">
                <a16:creationId xmlns:a16="http://schemas.microsoft.com/office/drawing/2014/main" id="{A3080744-9E58-F4F0-22C4-637D7D4889BC}"/>
              </a:ext>
            </a:extLst>
          </p:cNvPr>
          <p:cNvSpPr>
            <a:spLocks noGrp="1"/>
          </p:cNvSpPr>
          <p:nvPr>
            <p:ph type="pic" sz="quarter" idx="22"/>
          </p:nvPr>
        </p:nvSpPr>
        <p:spPr>
          <a:xfrm>
            <a:off x="633217" y="3796877"/>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120" name="Picture Placeholder 119">
            <a:extLst>
              <a:ext uri="{FF2B5EF4-FFF2-40B4-BE49-F238E27FC236}">
                <a16:creationId xmlns:a16="http://schemas.microsoft.com/office/drawing/2014/main" id="{9645535D-F073-E200-70F7-0759FA686282}"/>
              </a:ext>
            </a:extLst>
          </p:cNvPr>
          <p:cNvSpPr>
            <a:spLocks noGrp="1"/>
          </p:cNvSpPr>
          <p:nvPr>
            <p:ph type="pic" sz="quarter" idx="23"/>
          </p:nvPr>
        </p:nvSpPr>
        <p:spPr>
          <a:xfrm>
            <a:off x="2755109" y="3796877"/>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123" name="Picture Placeholder 122">
            <a:extLst>
              <a:ext uri="{FF2B5EF4-FFF2-40B4-BE49-F238E27FC236}">
                <a16:creationId xmlns:a16="http://schemas.microsoft.com/office/drawing/2014/main" id="{B6C0989C-2FF5-C021-DBFE-2592BA93635B}"/>
              </a:ext>
            </a:extLst>
          </p:cNvPr>
          <p:cNvSpPr>
            <a:spLocks noGrp="1"/>
          </p:cNvSpPr>
          <p:nvPr>
            <p:ph type="pic" sz="quarter" idx="24"/>
          </p:nvPr>
        </p:nvSpPr>
        <p:spPr>
          <a:xfrm>
            <a:off x="4957314" y="3796876"/>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126" name="Picture Placeholder 125">
            <a:extLst>
              <a:ext uri="{FF2B5EF4-FFF2-40B4-BE49-F238E27FC236}">
                <a16:creationId xmlns:a16="http://schemas.microsoft.com/office/drawing/2014/main" id="{4802D9DC-4D75-6BC9-F16C-B2E352BF1CBB}"/>
              </a:ext>
            </a:extLst>
          </p:cNvPr>
          <p:cNvSpPr>
            <a:spLocks noGrp="1"/>
          </p:cNvSpPr>
          <p:nvPr>
            <p:ph type="pic" sz="quarter" idx="25"/>
          </p:nvPr>
        </p:nvSpPr>
        <p:spPr>
          <a:xfrm>
            <a:off x="6998893" y="3796877"/>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129" name="Picture Placeholder 128">
            <a:extLst>
              <a:ext uri="{FF2B5EF4-FFF2-40B4-BE49-F238E27FC236}">
                <a16:creationId xmlns:a16="http://schemas.microsoft.com/office/drawing/2014/main" id="{C3F06021-F14B-DCC8-55C9-CD8FFD33F43F}"/>
              </a:ext>
            </a:extLst>
          </p:cNvPr>
          <p:cNvSpPr>
            <a:spLocks noGrp="1"/>
          </p:cNvSpPr>
          <p:nvPr>
            <p:ph type="pic" sz="quarter" idx="26"/>
          </p:nvPr>
        </p:nvSpPr>
        <p:spPr>
          <a:xfrm>
            <a:off x="9120784" y="3796877"/>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132" name="Picture Placeholder 131">
            <a:extLst>
              <a:ext uri="{FF2B5EF4-FFF2-40B4-BE49-F238E27FC236}">
                <a16:creationId xmlns:a16="http://schemas.microsoft.com/office/drawing/2014/main" id="{DD7DFA44-9D36-F83C-A1F4-97FD075E9882}"/>
              </a:ext>
            </a:extLst>
          </p:cNvPr>
          <p:cNvSpPr>
            <a:spLocks noGrp="1"/>
          </p:cNvSpPr>
          <p:nvPr>
            <p:ph type="pic" sz="quarter" idx="27"/>
          </p:nvPr>
        </p:nvSpPr>
        <p:spPr>
          <a:xfrm>
            <a:off x="11242674" y="3796877"/>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138" name="Picture Placeholder 137">
            <a:extLst>
              <a:ext uri="{FF2B5EF4-FFF2-40B4-BE49-F238E27FC236}">
                <a16:creationId xmlns:a16="http://schemas.microsoft.com/office/drawing/2014/main" id="{25F36321-F2DD-9375-38A3-EF691F5ED476}"/>
              </a:ext>
            </a:extLst>
          </p:cNvPr>
          <p:cNvSpPr>
            <a:spLocks noGrp="1"/>
          </p:cNvSpPr>
          <p:nvPr>
            <p:ph type="pic" sz="quarter" idx="29"/>
          </p:nvPr>
        </p:nvSpPr>
        <p:spPr>
          <a:xfrm>
            <a:off x="10239140" y="5600276"/>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141" name="Picture Placeholder 140">
            <a:extLst>
              <a:ext uri="{FF2B5EF4-FFF2-40B4-BE49-F238E27FC236}">
                <a16:creationId xmlns:a16="http://schemas.microsoft.com/office/drawing/2014/main" id="{223BBE38-D81C-93D5-7D53-440EAB95F99E}"/>
              </a:ext>
            </a:extLst>
          </p:cNvPr>
          <p:cNvSpPr>
            <a:spLocks noGrp="1"/>
          </p:cNvSpPr>
          <p:nvPr>
            <p:ph type="pic" sz="quarter" idx="30"/>
          </p:nvPr>
        </p:nvSpPr>
        <p:spPr>
          <a:xfrm>
            <a:off x="8117249" y="5600276"/>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144" name="Picture Placeholder 143">
            <a:extLst>
              <a:ext uri="{FF2B5EF4-FFF2-40B4-BE49-F238E27FC236}">
                <a16:creationId xmlns:a16="http://schemas.microsoft.com/office/drawing/2014/main" id="{098EFFE7-9870-3199-5BF4-8077D06974AA}"/>
              </a:ext>
            </a:extLst>
          </p:cNvPr>
          <p:cNvSpPr>
            <a:spLocks noGrp="1"/>
          </p:cNvSpPr>
          <p:nvPr>
            <p:ph type="pic" sz="quarter" idx="31"/>
          </p:nvPr>
        </p:nvSpPr>
        <p:spPr>
          <a:xfrm>
            <a:off x="5995356" y="5600277"/>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147" name="Picture Placeholder 146">
            <a:extLst>
              <a:ext uri="{FF2B5EF4-FFF2-40B4-BE49-F238E27FC236}">
                <a16:creationId xmlns:a16="http://schemas.microsoft.com/office/drawing/2014/main" id="{E17E217A-B12F-9C87-DE31-275696020A0C}"/>
              </a:ext>
            </a:extLst>
          </p:cNvPr>
          <p:cNvSpPr>
            <a:spLocks noGrp="1"/>
          </p:cNvSpPr>
          <p:nvPr>
            <p:ph type="pic" sz="quarter" idx="32"/>
          </p:nvPr>
        </p:nvSpPr>
        <p:spPr>
          <a:xfrm>
            <a:off x="3873465" y="5600277"/>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150" name="Picture Placeholder 149">
            <a:extLst>
              <a:ext uri="{FF2B5EF4-FFF2-40B4-BE49-F238E27FC236}">
                <a16:creationId xmlns:a16="http://schemas.microsoft.com/office/drawing/2014/main" id="{D501C437-296B-D434-DB4A-029FD44A660D}"/>
              </a:ext>
            </a:extLst>
          </p:cNvPr>
          <p:cNvSpPr>
            <a:spLocks noGrp="1"/>
          </p:cNvSpPr>
          <p:nvPr>
            <p:ph type="pic" sz="quarter" idx="33"/>
          </p:nvPr>
        </p:nvSpPr>
        <p:spPr>
          <a:xfrm>
            <a:off x="1751573" y="5600277"/>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Tree>
    <p:extLst>
      <p:ext uri="{BB962C8B-B14F-4D97-AF65-F5344CB8AC3E}">
        <p14:creationId xmlns:p14="http://schemas.microsoft.com/office/powerpoint/2010/main" val="4207953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D3B6127-2A5F-E5CC-721F-AC4011EA852F}"/>
              </a:ext>
            </a:extLst>
          </p:cNvPr>
          <p:cNvSpPr>
            <a:spLocks noGrp="1"/>
          </p:cNvSpPr>
          <p:nvPr>
            <p:ph type="pic" sz="quarter" idx="10"/>
          </p:nvPr>
        </p:nvSpPr>
        <p:spPr>
          <a:xfrm>
            <a:off x="-217014" y="-298450"/>
            <a:ext cx="5506174" cy="5506174"/>
          </a:xfrm>
          <a:custGeom>
            <a:avLst/>
            <a:gdLst>
              <a:gd name="connsiteX0" fmla="*/ 2753087 w 5506174"/>
              <a:gd name="connsiteY0" fmla="*/ 0 h 5506174"/>
              <a:gd name="connsiteX1" fmla="*/ 5506174 w 5506174"/>
              <a:gd name="connsiteY1" fmla="*/ 2753087 h 5506174"/>
              <a:gd name="connsiteX2" fmla="*/ 2753087 w 5506174"/>
              <a:gd name="connsiteY2" fmla="*/ 5506174 h 5506174"/>
              <a:gd name="connsiteX3" fmla="*/ 0 w 5506174"/>
              <a:gd name="connsiteY3" fmla="*/ 2753087 h 5506174"/>
              <a:gd name="connsiteX4" fmla="*/ 2753087 w 5506174"/>
              <a:gd name="connsiteY4" fmla="*/ 0 h 550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6174" h="5506174">
                <a:moveTo>
                  <a:pt x="2753087" y="0"/>
                </a:moveTo>
                <a:cubicBezTo>
                  <a:pt x="4273575" y="0"/>
                  <a:pt x="5506174" y="1232599"/>
                  <a:pt x="5506174" y="2753087"/>
                </a:cubicBezTo>
                <a:cubicBezTo>
                  <a:pt x="5506174" y="4273575"/>
                  <a:pt x="4273575" y="5506174"/>
                  <a:pt x="2753087" y="5506174"/>
                </a:cubicBezTo>
                <a:cubicBezTo>
                  <a:pt x="1232599" y="5506174"/>
                  <a:pt x="0" y="4273575"/>
                  <a:pt x="0" y="2753087"/>
                </a:cubicBezTo>
                <a:cubicBezTo>
                  <a:pt x="0" y="1232599"/>
                  <a:pt x="1232599" y="0"/>
                  <a:pt x="2753087" y="0"/>
                </a:cubicBezTo>
                <a:close/>
              </a:path>
            </a:pathLst>
          </a:custGeom>
        </p:spPr>
        <p:txBody>
          <a:bodyPr wrap="square">
            <a:noAutofit/>
          </a:bodyPr>
          <a:lstStyle/>
          <a:p>
            <a:endParaRPr lang="en-IN"/>
          </a:p>
        </p:txBody>
      </p:sp>
    </p:spTree>
    <p:extLst>
      <p:ext uri="{BB962C8B-B14F-4D97-AF65-F5344CB8AC3E}">
        <p14:creationId xmlns:p14="http://schemas.microsoft.com/office/powerpoint/2010/main" val="3858450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22B65A1-4300-E7E3-DC88-04661780DE70}"/>
              </a:ext>
            </a:extLst>
          </p:cNvPr>
          <p:cNvSpPr>
            <a:spLocks noGrp="1"/>
          </p:cNvSpPr>
          <p:nvPr>
            <p:ph type="pic" sz="quarter" idx="10"/>
          </p:nvPr>
        </p:nvSpPr>
        <p:spPr>
          <a:xfrm>
            <a:off x="6931025" y="-596900"/>
            <a:ext cx="6322554" cy="5659094"/>
          </a:xfrm>
          <a:custGeom>
            <a:avLst/>
            <a:gdLst>
              <a:gd name="connsiteX0" fmla="*/ 534501 w 6322554"/>
              <a:gd name="connsiteY0" fmla="*/ 0 h 5659094"/>
              <a:gd name="connsiteX1" fmla="*/ 5788053 w 6322554"/>
              <a:gd name="connsiteY1" fmla="*/ 0 h 5659094"/>
              <a:gd name="connsiteX2" fmla="*/ 6322554 w 6322554"/>
              <a:gd name="connsiteY2" fmla="*/ 534501 h 5659094"/>
              <a:gd name="connsiteX3" fmla="*/ 6322554 w 6322554"/>
              <a:gd name="connsiteY3" fmla="*/ 5124593 h 5659094"/>
              <a:gd name="connsiteX4" fmla="*/ 5788053 w 6322554"/>
              <a:gd name="connsiteY4" fmla="*/ 5659094 h 5659094"/>
              <a:gd name="connsiteX5" fmla="*/ 534501 w 6322554"/>
              <a:gd name="connsiteY5" fmla="*/ 5659094 h 5659094"/>
              <a:gd name="connsiteX6" fmla="*/ 0 w 6322554"/>
              <a:gd name="connsiteY6" fmla="*/ 5124593 h 5659094"/>
              <a:gd name="connsiteX7" fmla="*/ 0 w 6322554"/>
              <a:gd name="connsiteY7" fmla="*/ 534501 h 5659094"/>
              <a:gd name="connsiteX8" fmla="*/ 534501 w 6322554"/>
              <a:gd name="connsiteY8" fmla="*/ 0 h 565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2554" h="5659094">
                <a:moveTo>
                  <a:pt x="534501" y="0"/>
                </a:moveTo>
                <a:lnTo>
                  <a:pt x="5788053" y="0"/>
                </a:lnTo>
                <a:cubicBezTo>
                  <a:pt x="6083250" y="0"/>
                  <a:pt x="6322554" y="239304"/>
                  <a:pt x="6322554" y="534501"/>
                </a:cubicBezTo>
                <a:lnTo>
                  <a:pt x="6322554" y="5124593"/>
                </a:lnTo>
                <a:cubicBezTo>
                  <a:pt x="6322554" y="5419790"/>
                  <a:pt x="6083250" y="5659094"/>
                  <a:pt x="5788053" y="5659094"/>
                </a:cubicBezTo>
                <a:lnTo>
                  <a:pt x="534501" y="5659094"/>
                </a:lnTo>
                <a:cubicBezTo>
                  <a:pt x="239304" y="5659094"/>
                  <a:pt x="0" y="5419790"/>
                  <a:pt x="0" y="5124593"/>
                </a:cubicBezTo>
                <a:lnTo>
                  <a:pt x="0" y="534501"/>
                </a:lnTo>
                <a:cubicBezTo>
                  <a:pt x="0" y="239304"/>
                  <a:pt x="239304" y="0"/>
                  <a:pt x="534501" y="0"/>
                </a:cubicBezTo>
                <a:close/>
              </a:path>
            </a:pathLst>
          </a:custGeom>
        </p:spPr>
        <p:txBody>
          <a:bodyPr wrap="square">
            <a:noAutofit/>
          </a:bodyPr>
          <a:lstStyle/>
          <a:p>
            <a:endParaRPr lang="en-IN"/>
          </a:p>
        </p:txBody>
      </p:sp>
    </p:spTree>
    <p:extLst>
      <p:ext uri="{BB962C8B-B14F-4D97-AF65-F5344CB8AC3E}">
        <p14:creationId xmlns:p14="http://schemas.microsoft.com/office/powerpoint/2010/main" val="4118953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A9E5F9B-6BA0-6B01-6E61-D0A953D13025}"/>
              </a:ext>
            </a:extLst>
          </p:cNvPr>
          <p:cNvSpPr>
            <a:spLocks noGrp="1"/>
          </p:cNvSpPr>
          <p:nvPr>
            <p:ph type="pic" sz="quarter" idx="10"/>
          </p:nvPr>
        </p:nvSpPr>
        <p:spPr>
          <a:xfrm>
            <a:off x="1352345" y="910542"/>
            <a:ext cx="3219270" cy="5035550"/>
          </a:xfrm>
          <a:custGeom>
            <a:avLst/>
            <a:gdLst>
              <a:gd name="connsiteX0" fmla="*/ 373532 w 3219270"/>
              <a:gd name="connsiteY0" fmla="*/ 0 h 5035550"/>
              <a:gd name="connsiteX1" fmla="*/ 2845738 w 3219270"/>
              <a:gd name="connsiteY1" fmla="*/ 0 h 5035550"/>
              <a:gd name="connsiteX2" fmla="*/ 3219270 w 3219270"/>
              <a:gd name="connsiteY2" fmla="*/ 373532 h 5035550"/>
              <a:gd name="connsiteX3" fmla="*/ 3219270 w 3219270"/>
              <a:gd name="connsiteY3" fmla="*/ 4662018 h 5035550"/>
              <a:gd name="connsiteX4" fmla="*/ 2845738 w 3219270"/>
              <a:gd name="connsiteY4" fmla="*/ 5035550 h 5035550"/>
              <a:gd name="connsiteX5" fmla="*/ 373532 w 3219270"/>
              <a:gd name="connsiteY5" fmla="*/ 5035550 h 5035550"/>
              <a:gd name="connsiteX6" fmla="*/ 0 w 3219270"/>
              <a:gd name="connsiteY6" fmla="*/ 4662018 h 5035550"/>
              <a:gd name="connsiteX7" fmla="*/ 0 w 3219270"/>
              <a:gd name="connsiteY7" fmla="*/ 373532 h 5035550"/>
              <a:gd name="connsiteX8" fmla="*/ 373532 w 3219270"/>
              <a:gd name="connsiteY8" fmla="*/ 0 h 503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9270" h="5035550">
                <a:moveTo>
                  <a:pt x="373532" y="0"/>
                </a:moveTo>
                <a:lnTo>
                  <a:pt x="2845738" y="0"/>
                </a:lnTo>
                <a:cubicBezTo>
                  <a:pt x="3052034" y="0"/>
                  <a:pt x="3219270" y="167236"/>
                  <a:pt x="3219270" y="373532"/>
                </a:cubicBezTo>
                <a:lnTo>
                  <a:pt x="3219270" y="4662018"/>
                </a:lnTo>
                <a:cubicBezTo>
                  <a:pt x="3219270" y="4868314"/>
                  <a:pt x="3052034" y="5035550"/>
                  <a:pt x="2845738" y="5035550"/>
                </a:cubicBezTo>
                <a:lnTo>
                  <a:pt x="373532" y="5035550"/>
                </a:lnTo>
                <a:cubicBezTo>
                  <a:pt x="167236" y="5035550"/>
                  <a:pt x="0" y="4868314"/>
                  <a:pt x="0" y="4662018"/>
                </a:cubicBezTo>
                <a:lnTo>
                  <a:pt x="0" y="373532"/>
                </a:lnTo>
                <a:cubicBezTo>
                  <a:pt x="0" y="167236"/>
                  <a:pt x="167236" y="0"/>
                  <a:pt x="373532" y="0"/>
                </a:cubicBezTo>
                <a:close/>
              </a:path>
            </a:pathLst>
          </a:custGeom>
        </p:spPr>
        <p:txBody>
          <a:bodyPr wrap="square">
            <a:noAutofit/>
          </a:bodyPr>
          <a:lstStyle/>
          <a:p>
            <a:endParaRPr lang="en-IN"/>
          </a:p>
        </p:txBody>
      </p:sp>
    </p:spTree>
    <p:extLst>
      <p:ext uri="{BB962C8B-B14F-4D97-AF65-F5344CB8AC3E}">
        <p14:creationId xmlns:p14="http://schemas.microsoft.com/office/powerpoint/2010/main" val="408851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FF1A78FB-D6FE-F0E1-2136-C70FC15211F2}"/>
              </a:ext>
            </a:extLst>
          </p:cNvPr>
          <p:cNvSpPr>
            <a:spLocks noGrp="1"/>
          </p:cNvSpPr>
          <p:nvPr>
            <p:ph type="pic" sz="quarter" idx="10"/>
          </p:nvPr>
        </p:nvSpPr>
        <p:spPr>
          <a:xfrm>
            <a:off x="1491826" y="2722921"/>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34" name="Picture Placeholder 33">
            <a:extLst>
              <a:ext uri="{FF2B5EF4-FFF2-40B4-BE49-F238E27FC236}">
                <a16:creationId xmlns:a16="http://schemas.microsoft.com/office/drawing/2014/main" id="{1440DCEE-D87C-462C-C54C-D65A5FF1B8C1}"/>
              </a:ext>
            </a:extLst>
          </p:cNvPr>
          <p:cNvSpPr>
            <a:spLocks noGrp="1"/>
          </p:cNvSpPr>
          <p:nvPr>
            <p:ph type="pic" sz="quarter" idx="11"/>
          </p:nvPr>
        </p:nvSpPr>
        <p:spPr>
          <a:xfrm>
            <a:off x="4046644" y="2722921"/>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37" name="Picture Placeholder 36">
            <a:extLst>
              <a:ext uri="{FF2B5EF4-FFF2-40B4-BE49-F238E27FC236}">
                <a16:creationId xmlns:a16="http://schemas.microsoft.com/office/drawing/2014/main" id="{31EF07C3-7B28-045F-EF4D-02EDC190CD87}"/>
              </a:ext>
            </a:extLst>
          </p:cNvPr>
          <p:cNvSpPr>
            <a:spLocks noGrp="1"/>
          </p:cNvSpPr>
          <p:nvPr>
            <p:ph type="pic" sz="quarter" idx="12"/>
          </p:nvPr>
        </p:nvSpPr>
        <p:spPr>
          <a:xfrm>
            <a:off x="6595110" y="2722920"/>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
        <p:nvSpPr>
          <p:cNvPr id="40" name="Picture Placeholder 39">
            <a:extLst>
              <a:ext uri="{FF2B5EF4-FFF2-40B4-BE49-F238E27FC236}">
                <a16:creationId xmlns:a16="http://schemas.microsoft.com/office/drawing/2014/main" id="{B16DD148-EC78-E2F1-7FEC-7A060C4DB2FD}"/>
              </a:ext>
            </a:extLst>
          </p:cNvPr>
          <p:cNvSpPr>
            <a:spLocks noGrp="1"/>
          </p:cNvSpPr>
          <p:nvPr>
            <p:ph type="pic" sz="quarter" idx="13"/>
          </p:nvPr>
        </p:nvSpPr>
        <p:spPr>
          <a:xfrm>
            <a:off x="9143576" y="2722920"/>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txBody>
          <a:bodyPr wrap="square">
            <a:noAutofit/>
          </a:bodyPr>
          <a:lstStyle/>
          <a:p>
            <a:endParaRPr lang="en-IN"/>
          </a:p>
        </p:txBody>
      </p:sp>
    </p:spTree>
    <p:extLst>
      <p:ext uri="{BB962C8B-B14F-4D97-AF65-F5344CB8AC3E}">
        <p14:creationId xmlns:p14="http://schemas.microsoft.com/office/powerpoint/2010/main" val="2551749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C8F41-DCCF-3510-99E3-71B9483D07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2D0EE2-9789-34FF-894F-BB7668C171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0609F-BDF3-F068-FFFD-14B8B7D3AD63}"/>
              </a:ext>
            </a:extLst>
          </p:cNvPr>
          <p:cNvSpPr>
            <a:spLocks noGrp="1"/>
          </p:cNvSpPr>
          <p:nvPr>
            <p:ph type="dt" sz="half" idx="10"/>
          </p:nvPr>
        </p:nvSpPr>
        <p:spPr/>
        <p:txBody>
          <a:bodyPr/>
          <a:lstStyle/>
          <a:p>
            <a:fld id="{07CC4443-CA1B-42B3-919D-408C748A1F27}" type="datetimeFigureOut">
              <a:rPr lang="en-US" smtClean="0"/>
              <a:t>4/21/2024</a:t>
            </a:fld>
            <a:endParaRPr lang="en-US"/>
          </a:p>
        </p:txBody>
      </p:sp>
      <p:sp>
        <p:nvSpPr>
          <p:cNvPr id="5" name="Footer Placeholder 4">
            <a:extLst>
              <a:ext uri="{FF2B5EF4-FFF2-40B4-BE49-F238E27FC236}">
                <a16:creationId xmlns:a16="http://schemas.microsoft.com/office/drawing/2014/main" id="{FE0EADE2-E8EF-3F0E-A66B-9B4FDB4DE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131885-C8C1-6055-A0D1-73BB4388E755}"/>
              </a:ext>
            </a:extLst>
          </p:cNvPr>
          <p:cNvSpPr>
            <a:spLocks noGrp="1"/>
          </p:cNvSpPr>
          <p:nvPr>
            <p:ph type="sldNum" sz="quarter" idx="12"/>
          </p:nvPr>
        </p:nvSpPr>
        <p:spPr/>
        <p:txBody>
          <a:bodyPr/>
          <a:lstStyle/>
          <a:p>
            <a:fld id="{6A124D4E-3DA3-4B8D-84AF-92490E7135EF}" type="slidenum">
              <a:rPr lang="en-US" smtClean="0"/>
              <a:t>‹N°›</a:t>
            </a:fld>
            <a:endParaRPr lang="en-US"/>
          </a:p>
        </p:txBody>
      </p:sp>
    </p:spTree>
    <p:extLst>
      <p:ext uri="{BB962C8B-B14F-4D97-AF65-F5344CB8AC3E}">
        <p14:creationId xmlns:p14="http://schemas.microsoft.com/office/powerpoint/2010/main" val="3290124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3EB87-8213-E8CD-AFD7-D190BBD951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E418F2-F247-B2AA-607E-5EBDF9F372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6CB6FD-22F4-56AC-6D28-4B59AE2208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0DBB08-3F9E-3FB8-141C-24A4A79AE8D4}"/>
              </a:ext>
            </a:extLst>
          </p:cNvPr>
          <p:cNvSpPr>
            <a:spLocks noGrp="1"/>
          </p:cNvSpPr>
          <p:nvPr>
            <p:ph type="dt" sz="half" idx="10"/>
          </p:nvPr>
        </p:nvSpPr>
        <p:spPr/>
        <p:txBody>
          <a:bodyPr/>
          <a:lstStyle/>
          <a:p>
            <a:fld id="{07CC4443-CA1B-42B3-919D-408C748A1F27}" type="datetimeFigureOut">
              <a:rPr lang="en-US" smtClean="0"/>
              <a:t>4/21/2024</a:t>
            </a:fld>
            <a:endParaRPr lang="en-US"/>
          </a:p>
        </p:txBody>
      </p:sp>
      <p:sp>
        <p:nvSpPr>
          <p:cNvPr id="6" name="Footer Placeholder 5">
            <a:extLst>
              <a:ext uri="{FF2B5EF4-FFF2-40B4-BE49-F238E27FC236}">
                <a16:creationId xmlns:a16="http://schemas.microsoft.com/office/drawing/2014/main" id="{9DAE361F-6E91-7852-8B37-829A479D90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9236FB-3BF2-C8BA-220B-CEDADDF300BA}"/>
              </a:ext>
            </a:extLst>
          </p:cNvPr>
          <p:cNvSpPr>
            <a:spLocks noGrp="1"/>
          </p:cNvSpPr>
          <p:nvPr>
            <p:ph type="sldNum" sz="quarter" idx="12"/>
          </p:nvPr>
        </p:nvSpPr>
        <p:spPr/>
        <p:txBody>
          <a:bodyPr/>
          <a:lstStyle/>
          <a:p>
            <a:fld id="{6A124D4E-3DA3-4B8D-84AF-92490E7135EF}" type="slidenum">
              <a:rPr lang="en-US" smtClean="0"/>
              <a:t>‹N°›</a:t>
            </a:fld>
            <a:endParaRPr lang="en-US"/>
          </a:p>
        </p:txBody>
      </p:sp>
    </p:spTree>
    <p:extLst>
      <p:ext uri="{BB962C8B-B14F-4D97-AF65-F5344CB8AC3E}">
        <p14:creationId xmlns:p14="http://schemas.microsoft.com/office/powerpoint/2010/main" val="3327523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52F92-CB25-C1AA-FA3D-6E3A553026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E53A12-2FC1-95B8-5682-89A9549568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AF54D9-0656-31E7-FB36-34FE60717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7D8294-287C-1767-54D7-7D2E063B3D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DFEF6D-6342-9393-BC74-E945DAA8B1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77C881-4015-6374-4F56-18BF94758BAC}"/>
              </a:ext>
            </a:extLst>
          </p:cNvPr>
          <p:cNvSpPr>
            <a:spLocks noGrp="1"/>
          </p:cNvSpPr>
          <p:nvPr>
            <p:ph type="dt" sz="half" idx="10"/>
          </p:nvPr>
        </p:nvSpPr>
        <p:spPr/>
        <p:txBody>
          <a:bodyPr/>
          <a:lstStyle/>
          <a:p>
            <a:fld id="{07CC4443-CA1B-42B3-919D-408C748A1F27}" type="datetimeFigureOut">
              <a:rPr lang="en-US" smtClean="0"/>
              <a:t>4/21/2024</a:t>
            </a:fld>
            <a:endParaRPr lang="en-US"/>
          </a:p>
        </p:txBody>
      </p:sp>
      <p:sp>
        <p:nvSpPr>
          <p:cNvPr id="8" name="Footer Placeholder 7">
            <a:extLst>
              <a:ext uri="{FF2B5EF4-FFF2-40B4-BE49-F238E27FC236}">
                <a16:creationId xmlns:a16="http://schemas.microsoft.com/office/drawing/2014/main" id="{089B8E5B-CCC2-3715-F9A0-B7A1951838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AB0C1B-F472-4E5B-687C-61EEBD544264}"/>
              </a:ext>
            </a:extLst>
          </p:cNvPr>
          <p:cNvSpPr>
            <a:spLocks noGrp="1"/>
          </p:cNvSpPr>
          <p:nvPr>
            <p:ph type="sldNum" sz="quarter" idx="12"/>
          </p:nvPr>
        </p:nvSpPr>
        <p:spPr/>
        <p:txBody>
          <a:bodyPr/>
          <a:lstStyle/>
          <a:p>
            <a:fld id="{6A124D4E-3DA3-4B8D-84AF-92490E7135EF}" type="slidenum">
              <a:rPr lang="en-US" smtClean="0"/>
              <a:t>‹N°›</a:t>
            </a:fld>
            <a:endParaRPr lang="en-US"/>
          </a:p>
        </p:txBody>
      </p:sp>
    </p:spTree>
    <p:extLst>
      <p:ext uri="{BB962C8B-B14F-4D97-AF65-F5344CB8AC3E}">
        <p14:creationId xmlns:p14="http://schemas.microsoft.com/office/powerpoint/2010/main" val="31766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40EC9-E4EA-6E52-E515-914FE95916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41D14C-53FD-89BA-5669-9B5717A5CBC7}"/>
              </a:ext>
            </a:extLst>
          </p:cNvPr>
          <p:cNvSpPr>
            <a:spLocks noGrp="1"/>
          </p:cNvSpPr>
          <p:nvPr>
            <p:ph type="dt" sz="half" idx="10"/>
          </p:nvPr>
        </p:nvSpPr>
        <p:spPr/>
        <p:txBody>
          <a:bodyPr/>
          <a:lstStyle/>
          <a:p>
            <a:fld id="{07CC4443-CA1B-42B3-919D-408C748A1F27}" type="datetimeFigureOut">
              <a:rPr lang="en-US" smtClean="0"/>
              <a:t>4/21/2024</a:t>
            </a:fld>
            <a:endParaRPr lang="en-US"/>
          </a:p>
        </p:txBody>
      </p:sp>
      <p:sp>
        <p:nvSpPr>
          <p:cNvPr id="4" name="Footer Placeholder 3">
            <a:extLst>
              <a:ext uri="{FF2B5EF4-FFF2-40B4-BE49-F238E27FC236}">
                <a16:creationId xmlns:a16="http://schemas.microsoft.com/office/drawing/2014/main" id="{01710BDA-2477-7A58-8AAD-F7A1E6427D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0337D8-581B-0C78-8101-6C925CAEFDF9}"/>
              </a:ext>
            </a:extLst>
          </p:cNvPr>
          <p:cNvSpPr>
            <a:spLocks noGrp="1"/>
          </p:cNvSpPr>
          <p:nvPr>
            <p:ph type="sldNum" sz="quarter" idx="12"/>
          </p:nvPr>
        </p:nvSpPr>
        <p:spPr/>
        <p:txBody>
          <a:bodyPr/>
          <a:lstStyle/>
          <a:p>
            <a:fld id="{6A124D4E-3DA3-4B8D-84AF-92490E7135EF}" type="slidenum">
              <a:rPr lang="en-US" smtClean="0"/>
              <a:t>‹N°›</a:t>
            </a:fld>
            <a:endParaRPr lang="en-US"/>
          </a:p>
        </p:txBody>
      </p:sp>
    </p:spTree>
    <p:extLst>
      <p:ext uri="{BB962C8B-B14F-4D97-AF65-F5344CB8AC3E}">
        <p14:creationId xmlns:p14="http://schemas.microsoft.com/office/powerpoint/2010/main" val="205511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7DCB6B-9F28-AFCA-5633-0CFE08061F5B}"/>
              </a:ext>
            </a:extLst>
          </p:cNvPr>
          <p:cNvSpPr>
            <a:spLocks noGrp="1"/>
          </p:cNvSpPr>
          <p:nvPr>
            <p:ph type="dt" sz="half" idx="10"/>
          </p:nvPr>
        </p:nvSpPr>
        <p:spPr/>
        <p:txBody>
          <a:bodyPr/>
          <a:lstStyle/>
          <a:p>
            <a:fld id="{07CC4443-CA1B-42B3-919D-408C748A1F27}" type="datetimeFigureOut">
              <a:rPr lang="en-US" smtClean="0"/>
              <a:t>4/21/2024</a:t>
            </a:fld>
            <a:endParaRPr lang="en-US"/>
          </a:p>
        </p:txBody>
      </p:sp>
      <p:sp>
        <p:nvSpPr>
          <p:cNvPr id="3" name="Footer Placeholder 2">
            <a:extLst>
              <a:ext uri="{FF2B5EF4-FFF2-40B4-BE49-F238E27FC236}">
                <a16:creationId xmlns:a16="http://schemas.microsoft.com/office/drawing/2014/main" id="{192CED4C-F6EF-F332-DD53-5A742E55D8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0CA7B3-71B7-8C37-D8A2-3088DF5F25F6}"/>
              </a:ext>
            </a:extLst>
          </p:cNvPr>
          <p:cNvSpPr>
            <a:spLocks noGrp="1"/>
          </p:cNvSpPr>
          <p:nvPr>
            <p:ph type="sldNum" sz="quarter" idx="12"/>
          </p:nvPr>
        </p:nvSpPr>
        <p:spPr/>
        <p:txBody>
          <a:bodyPr/>
          <a:lstStyle/>
          <a:p>
            <a:fld id="{6A124D4E-3DA3-4B8D-84AF-92490E7135EF}" type="slidenum">
              <a:rPr lang="en-US" smtClean="0"/>
              <a:t>‹N°›</a:t>
            </a:fld>
            <a:endParaRPr lang="en-US"/>
          </a:p>
        </p:txBody>
      </p:sp>
    </p:spTree>
    <p:extLst>
      <p:ext uri="{BB962C8B-B14F-4D97-AF65-F5344CB8AC3E}">
        <p14:creationId xmlns:p14="http://schemas.microsoft.com/office/powerpoint/2010/main" val="3526724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C08B-EB20-2AAD-DB67-837F80BC68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7D25F5-FFAC-54EF-87F2-7897AFA419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3C3818-0531-75E5-3DC5-1EDBCB5583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277EA8-8C5A-782A-759F-FA18835D66E4}"/>
              </a:ext>
            </a:extLst>
          </p:cNvPr>
          <p:cNvSpPr>
            <a:spLocks noGrp="1"/>
          </p:cNvSpPr>
          <p:nvPr>
            <p:ph type="dt" sz="half" idx="10"/>
          </p:nvPr>
        </p:nvSpPr>
        <p:spPr/>
        <p:txBody>
          <a:bodyPr/>
          <a:lstStyle/>
          <a:p>
            <a:fld id="{07CC4443-CA1B-42B3-919D-408C748A1F27}" type="datetimeFigureOut">
              <a:rPr lang="en-US" smtClean="0"/>
              <a:t>4/21/2024</a:t>
            </a:fld>
            <a:endParaRPr lang="en-US"/>
          </a:p>
        </p:txBody>
      </p:sp>
      <p:sp>
        <p:nvSpPr>
          <p:cNvPr id="6" name="Footer Placeholder 5">
            <a:extLst>
              <a:ext uri="{FF2B5EF4-FFF2-40B4-BE49-F238E27FC236}">
                <a16:creationId xmlns:a16="http://schemas.microsoft.com/office/drawing/2014/main" id="{5B23012A-5F8B-FD9A-83B8-79615DEB25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55F762-69B1-B0B3-AEE7-37E95844CE0F}"/>
              </a:ext>
            </a:extLst>
          </p:cNvPr>
          <p:cNvSpPr>
            <a:spLocks noGrp="1"/>
          </p:cNvSpPr>
          <p:nvPr>
            <p:ph type="sldNum" sz="quarter" idx="12"/>
          </p:nvPr>
        </p:nvSpPr>
        <p:spPr/>
        <p:txBody>
          <a:bodyPr/>
          <a:lstStyle/>
          <a:p>
            <a:fld id="{6A124D4E-3DA3-4B8D-84AF-92490E7135EF}" type="slidenum">
              <a:rPr lang="en-US" smtClean="0"/>
              <a:t>‹N°›</a:t>
            </a:fld>
            <a:endParaRPr lang="en-US"/>
          </a:p>
        </p:txBody>
      </p:sp>
    </p:spTree>
    <p:extLst>
      <p:ext uri="{BB962C8B-B14F-4D97-AF65-F5344CB8AC3E}">
        <p14:creationId xmlns:p14="http://schemas.microsoft.com/office/powerpoint/2010/main" val="4077292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2396E-026B-6AA5-1510-542A2F2276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D1A409-95A2-DA25-5049-C17A28164C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0E9FA1-1E8C-C3DC-3837-30E55E6415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9BBA3B-451B-1CD8-7CDD-655B6BD73CFB}"/>
              </a:ext>
            </a:extLst>
          </p:cNvPr>
          <p:cNvSpPr>
            <a:spLocks noGrp="1"/>
          </p:cNvSpPr>
          <p:nvPr>
            <p:ph type="dt" sz="half" idx="10"/>
          </p:nvPr>
        </p:nvSpPr>
        <p:spPr/>
        <p:txBody>
          <a:bodyPr/>
          <a:lstStyle/>
          <a:p>
            <a:fld id="{07CC4443-CA1B-42B3-919D-408C748A1F27}" type="datetimeFigureOut">
              <a:rPr lang="en-US" smtClean="0"/>
              <a:t>4/21/2024</a:t>
            </a:fld>
            <a:endParaRPr lang="en-US"/>
          </a:p>
        </p:txBody>
      </p:sp>
      <p:sp>
        <p:nvSpPr>
          <p:cNvPr id="6" name="Footer Placeholder 5">
            <a:extLst>
              <a:ext uri="{FF2B5EF4-FFF2-40B4-BE49-F238E27FC236}">
                <a16:creationId xmlns:a16="http://schemas.microsoft.com/office/drawing/2014/main" id="{F6D1EB94-38DB-9880-208A-FC0E451CB5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E03410-3CF6-D8D7-A6F1-603F3B8D8E2A}"/>
              </a:ext>
            </a:extLst>
          </p:cNvPr>
          <p:cNvSpPr>
            <a:spLocks noGrp="1"/>
          </p:cNvSpPr>
          <p:nvPr>
            <p:ph type="sldNum" sz="quarter" idx="12"/>
          </p:nvPr>
        </p:nvSpPr>
        <p:spPr/>
        <p:txBody>
          <a:bodyPr/>
          <a:lstStyle/>
          <a:p>
            <a:fld id="{6A124D4E-3DA3-4B8D-84AF-92490E7135EF}" type="slidenum">
              <a:rPr lang="en-US" smtClean="0"/>
              <a:t>‹N°›</a:t>
            </a:fld>
            <a:endParaRPr lang="en-US"/>
          </a:p>
        </p:txBody>
      </p:sp>
    </p:spTree>
    <p:extLst>
      <p:ext uri="{BB962C8B-B14F-4D97-AF65-F5344CB8AC3E}">
        <p14:creationId xmlns:p14="http://schemas.microsoft.com/office/powerpoint/2010/main" val="3937819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1.jpeg"/><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C6B447-7511-6BC0-2D19-155B0F2EC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5FDF1-4308-882C-B15D-D0FC7274FB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C3BB6-FE32-0717-3DFB-E8A7D7F1B5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CC4443-CA1B-42B3-919D-408C748A1F27}" type="datetimeFigureOut">
              <a:rPr lang="en-US" smtClean="0"/>
              <a:t>4/21/2024</a:t>
            </a:fld>
            <a:endParaRPr lang="en-US"/>
          </a:p>
        </p:txBody>
      </p:sp>
      <p:sp>
        <p:nvSpPr>
          <p:cNvPr id="5" name="Footer Placeholder 4">
            <a:extLst>
              <a:ext uri="{FF2B5EF4-FFF2-40B4-BE49-F238E27FC236}">
                <a16:creationId xmlns:a16="http://schemas.microsoft.com/office/drawing/2014/main" id="{16FD11A4-66DA-8420-72F0-1E7E2EE49B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642CA0-24ED-A9EF-DC2E-670CB9F6FD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124D4E-3DA3-4B8D-84AF-92490E7135EF}" type="slidenum">
              <a:rPr lang="en-US" smtClean="0"/>
              <a:t>‹N°›</a:t>
            </a:fld>
            <a:endParaRPr lang="en-US"/>
          </a:p>
        </p:txBody>
      </p:sp>
    </p:spTree>
    <p:extLst>
      <p:ext uri="{BB962C8B-B14F-4D97-AF65-F5344CB8AC3E}">
        <p14:creationId xmlns:p14="http://schemas.microsoft.com/office/powerpoint/2010/main" val="3435705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10860"/>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6D6B328-1815-1386-423E-5B9DEE5E24CE}"/>
              </a:ext>
            </a:extLst>
          </p:cNvPr>
          <p:cNvSpPr/>
          <p:nvPr userDrawn="1"/>
        </p:nvSpPr>
        <p:spPr>
          <a:xfrm>
            <a:off x="-952500" y="-1943099"/>
            <a:ext cx="5009393" cy="5501768"/>
          </a:xfrm>
          <a:prstGeom prst="ellipse">
            <a:avLst/>
          </a:prstGeom>
          <a:solidFill>
            <a:srgbClr val="033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Oval 9">
            <a:extLst>
              <a:ext uri="{FF2B5EF4-FFF2-40B4-BE49-F238E27FC236}">
                <a16:creationId xmlns:a16="http://schemas.microsoft.com/office/drawing/2014/main" id="{FB23E863-F8FD-5E35-99D7-E6B49F625AC9}"/>
              </a:ext>
            </a:extLst>
          </p:cNvPr>
          <p:cNvSpPr/>
          <p:nvPr userDrawn="1"/>
        </p:nvSpPr>
        <p:spPr>
          <a:xfrm>
            <a:off x="601618" y="2870201"/>
            <a:ext cx="1901155" cy="2088020"/>
          </a:xfrm>
          <a:prstGeom prst="ellipse">
            <a:avLst/>
          </a:prstGeom>
          <a:solidFill>
            <a:srgbClr val="033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val 10">
            <a:extLst>
              <a:ext uri="{FF2B5EF4-FFF2-40B4-BE49-F238E27FC236}">
                <a16:creationId xmlns:a16="http://schemas.microsoft.com/office/drawing/2014/main" id="{0B2DBC4B-D308-E073-8E9B-6C559C17DC33}"/>
              </a:ext>
            </a:extLst>
          </p:cNvPr>
          <p:cNvSpPr/>
          <p:nvPr userDrawn="1"/>
        </p:nvSpPr>
        <p:spPr>
          <a:xfrm>
            <a:off x="3340100" y="342755"/>
            <a:ext cx="1901155" cy="2088020"/>
          </a:xfrm>
          <a:prstGeom prst="ellipse">
            <a:avLst/>
          </a:prstGeom>
          <a:solidFill>
            <a:srgbClr val="033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 name="Picture 2" descr="Walt Disney Logo Art iPad Air Wallpapers Free Download">
            <a:extLst>
              <a:ext uri="{FF2B5EF4-FFF2-40B4-BE49-F238E27FC236}">
                <a16:creationId xmlns:a16="http://schemas.microsoft.com/office/drawing/2014/main" id="{0C049C5D-4025-5EAD-06DC-7FF0449DE856}"/>
              </a:ext>
            </a:extLst>
          </p:cNvPr>
          <p:cNvPicPr>
            <a:picLocks noChangeAspect="1" noChangeArrowheads="1"/>
          </p:cNvPicPr>
          <p:nvPr userDrawn="1"/>
        </p:nvPicPr>
        <p:blipFill>
          <a:blip r:embed="rId10" cstate="hqprint">
            <a:extLst>
              <a:ext uri="{28A0092B-C50C-407E-A947-70E740481C1C}">
                <a14:useLocalDpi xmlns:a14="http://schemas.microsoft.com/office/drawing/2010/main"/>
              </a:ext>
            </a:extLst>
          </a:blip>
          <a:srcRect/>
          <a:stretch>
            <a:fillRect/>
          </a:stretch>
        </p:blipFill>
        <p:spPr bwMode="auto">
          <a:xfrm>
            <a:off x="10937607" y="5722070"/>
            <a:ext cx="1135930" cy="1135930"/>
          </a:xfrm>
          <a:prstGeom prst="rect">
            <a:avLst/>
          </a:prstGeom>
          <a:solidFill>
            <a:srgbClr val="010860"/>
          </a:solidFill>
        </p:spPr>
      </p:pic>
      <p:grpSp>
        <p:nvGrpSpPr>
          <p:cNvPr id="3" name="Group 2">
            <a:extLst>
              <a:ext uri="{FF2B5EF4-FFF2-40B4-BE49-F238E27FC236}">
                <a16:creationId xmlns:a16="http://schemas.microsoft.com/office/drawing/2014/main" id="{7396A833-F40A-C6EF-B7B2-8E92F9398CA1}"/>
              </a:ext>
            </a:extLst>
          </p:cNvPr>
          <p:cNvGrpSpPr/>
          <p:nvPr userDrawn="1"/>
        </p:nvGrpSpPr>
        <p:grpSpPr>
          <a:xfrm>
            <a:off x="-596900" y="-1028700"/>
            <a:ext cx="5537200" cy="5499101"/>
            <a:chOff x="-596900" y="-1028700"/>
            <a:chExt cx="5537200" cy="5499101"/>
          </a:xfrm>
        </p:grpSpPr>
        <p:sp>
          <p:nvSpPr>
            <p:cNvPr id="2" name="Oval 1">
              <a:extLst>
                <a:ext uri="{FF2B5EF4-FFF2-40B4-BE49-F238E27FC236}">
                  <a16:creationId xmlns:a16="http://schemas.microsoft.com/office/drawing/2014/main" id="{F538CF19-5CC1-4DBD-4394-2DFD02E1B3CD}"/>
                </a:ext>
              </a:extLst>
            </p:cNvPr>
            <p:cNvSpPr/>
            <p:nvPr userDrawn="1"/>
          </p:nvSpPr>
          <p:spPr>
            <a:xfrm>
              <a:off x="-596900" y="-1028700"/>
              <a:ext cx="4216400" cy="4216400"/>
            </a:xfrm>
            <a:prstGeom prst="ellipse">
              <a:avLst/>
            </a:prstGeom>
            <a:solidFill>
              <a:srgbClr val="000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Oval 3">
              <a:extLst>
                <a:ext uri="{FF2B5EF4-FFF2-40B4-BE49-F238E27FC236}">
                  <a16:creationId xmlns:a16="http://schemas.microsoft.com/office/drawing/2014/main" id="{6FB7CCDF-6219-80C4-A42E-4475198F35EC}"/>
                </a:ext>
              </a:extLst>
            </p:cNvPr>
            <p:cNvSpPr/>
            <p:nvPr userDrawn="1"/>
          </p:nvSpPr>
          <p:spPr>
            <a:xfrm>
              <a:off x="736600" y="2870201"/>
              <a:ext cx="1600200" cy="1600200"/>
            </a:xfrm>
            <a:prstGeom prst="ellipse">
              <a:avLst/>
            </a:prstGeom>
            <a:solidFill>
              <a:srgbClr val="000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Oval 4">
              <a:extLst>
                <a:ext uri="{FF2B5EF4-FFF2-40B4-BE49-F238E27FC236}">
                  <a16:creationId xmlns:a16="http://schemas.microsoft.com/office/drawing/2014/main" id="{90EE5D16-5E10-BE63-B53D-E01523F28ECC}"/>
                </a:ext>
              </a:extLst>
            </p:cNvPr>
            <p:cNvSpPr/>
            <p:nvPr userDrawn="1"/>
          </p:nvSpPr>
          <p:spPr>
            <a:xfrm>
              <a:off x="3340100" y="482601"/>
              <a:ext cx="1600200" cy="1600200"/>
            </a:xfrm>
            <a:prstGeom prst="ellipse">
              <a:avLst/>
            </a:prstGeom>
            <a:solidFill>
              <a:srgbClr val="000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30515168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10860"/>
        </a:solidFill>
        <a:effectLst/>
      </p:bgPr>
    </p:bg>
    <p:spTree>
      <p:nvGrpSpPr>
        <p:cNvPr id="1" name=""/>
        <p:cNvGrpSpPr/>
        <p:nvPr/>
      </p:nvGrpSpPr>
      <p:grpSpPr>
        <a:xfrm>
          <a:off x="0" y="0"/>
          <a:ext cx="0" cy="0"/>
          <a:chOff x="0" y="0"/>
          <a:chExt cx="0" cy="0"/>
        </a:xfrm>
      </p:grpSpPr>
      <p:pic>
        <p:nvPicPr>
          <p:cNvPr id="7" name="Picture 2" descr="Walt Disney Logo Art iPad Air Wallpapers Free Download">
            <a:extLst>
              <a:ext uri="{FF2B5EF4-FFF2-40B4-BE49-F238E27FC236}">
                <a16:creationId xmlns:a16="http://schemas.microsoft.com/office/drawing/2014/main" id="{0C049C5D-4025-5EAD-06DC-7FF0449DE856}"/>
              </a:ext>
            </a:extLst>
          </p:cNvPr>
          <p:cNvPicPr>
            <a:picLocks noChangeAspect="1" noChangeArrowheads="1"/>
          </p:cNvPicPr>
          <p:nvPr userDrawn="1"/>
        </p:nvPicPr>
        <p:blipFill>
          <a:blip r:embed="rId10" cstate="hqprint">
            <a:extLst>
              <a:ext uri="{28A0092B-C50C-407E-A947-70E740481C1C}">
                <a14:useLocalDpi xmlns:a14="http://schemas.microsoft.com/office/drawing/2010/main"/>
              </a:ext>
            </a:extLst>
          </a:blip>
          <a:srcRect/>
          <a:stretch>
            <a:fillRect/>
          </a:stretch>
        </p:blipFill>
        <p:spPr bwMode="auto">
          <a:xfrm>
            <a:off x="129907" y="5722070"/>
            <a:ext cx="1135930" cy="1135930"/>
          </a:xfrm>
          <a:prstGeom prst="rect">
            <a:avLst/>
          </a:prstGeom>
          <a:solidFill>
            <a:srgbClr val="010860"/>
          </a:solidFill>
        </p:spPr>
      </p:pic>
      <p:grpSp>
        <p:nvGrpSpPr>
          <p:cNvPr id="8" name="Group 7">
            <a:extLst>
              <a:ext uri="{FF2B5EF4-FFF2-40B4-BE49-F238E27FC236}">
                <a16:creationId xmlns:a16="http://schemas.microsoft.com/office/drawing/2014/main" id="{35BD2319-377F-F335-BB44-8030E4C683BF}"/>
              </a:ext>
            </a:extLst>
          </p:cNvPr>
          <p:cNvGrpSpPr/>
          <p:nvPr userDrawn="1"/>
        </p:nvGrpSpPr>
        <p:grpSpPr>
          <a:xfrm flipH="1">
            <a:off x="7277100" y="-1943099"/>
            <a:ext cx="6193755" cy="6901320"/>
            <a:chOff x="-952500" y="-1943099"/>
            <a:chExt cx="6193755" cy="6901320"/>
          </a:xfrm>
        </p:grpSpPr>
        <p:grpSp>
          <p:nvGrpSpPr>
            <p:cNvPr id="6" name="Group 5">
              <a:extLst>
                <a:ext uri="{FF2B5EF4-FFF2-40B4-BE49-F238E27FC236}">
                  <a16:creationId xmlns:a16="http://schemas.microsoft.com/office/drawing/2014/main" id="{AB87AD71-1220-BEB1-6CB1-A1C9F221CC8D}"/>
                </a:ext>
              </a:extLst>
            </p:cNvPr>
            <p:cNvGrpSpPr/>
            <p:nvPr userDrawn="1"/>
          </p:nvGrpSpPr>
          <p:grpSpPr>
            <a:xfrm>
              <a:off x="-952500" y="-1943099"/>
              <a:ext cx="6193755" cy="6901320"/>
              <a:chOff x="-952500" y="-1943099"/>
              <a:chExt cx="6193755" cy="6901320"/>
            </a:xfrm>
          </p:grpSpPr>
          <p:sp>
            <p:nvSpPr>
              <p:cNvPr id="9" name="Oval 8">
                <a:extLst>
                  <a:ext uri="{FF2B5EF4-FFF2-40B4-BE49-F238E27FC236}">
                    <a16:creationId xmlns:a16="http://schemas.microsoft.com/office/drawing/2014/main" id="{36D6B328-1815-1386-423E-5B9DEE5E24CE}"/>
                  </a:ext>
                </a:extLst>
              </p:cNvPr>
              <p:cNvSpPr/>
              <p:nvPr userDrawn="1"/>
            </p:nvSpPr>
            <p:spPr>
              <a:xfrm>
                <a:off x="-952500" y="-1943099"/>
                <a:ext cx="5009393" cy="5501768"/>
              </a:xfrm>
              <a:prstGeom prst="ellipse">
                <a:avLst/>
              </a:prstGeom>
              <a:solidFill>
                <a:srgbClr val="033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Oval 9">
                <a:extLst>
                  <a:ext uri="{FF2B5EF4-FFF2-40B4-BE49-F238E27FC236}">
                    <a16:creationId xmlns:a16="http://schemas.microsoft.com/office/drawing/2014/main" id="{FB23E863-F8FD-5E35-99D7-E6B49F625AC9}"/>
                  </a:ext>
                </a:extLst>
              </p:cNvPr>
              <p:cNvSpPr/>
              <p:nvPr userDrawn="1"/>
            </p:nvSpPr>
            <p:spPr>
              <a:xfrm>
                <a:off x="601618" y="2870201"/>
                <a:ext cx="1901155" cy="2088020"/>
              </a:xfrm>
              <a:prstGeom prst="ellipse">
                <a:avLst/>
              </a:prstGeom>
              <a:solidFill>
                <a:srgbClr val="033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val 10">
                <a:extLst>
                  <a:ext uri="{FF2B5EF4-FFF2-40B4-BE49-F238E27FC236}">
                    <a16:creationId xmlns:a16="http://schemas.microsoft.com/office/drawing/2014/main" id="{0B2DBC4B-D308-E073-8E9B-6C559C17DC33}"/>
                  </a:ext>
                </a:extLst>
              </p:cNvPr>
              <p:cNvSpPr/>
              <p:nvPr userDrawn="1"/>
            </p:nvSpPr>
            <p:spPr>
              <a:xfrm>
                <a:off x="3340100" y="342755"/>
                <a:ext cx="1901155" cy="2088020"/>
              </a:xfrm>
              <a:prstGeom prst="ellipse">
                <a:avLst/>
              </a:prstGeom>
              <a:solidFill>
                <a:srgbClr val="033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3" name="Group 2">
              <a:extLst>
                <a:ext uri="{FF2B5EF4-FFF2-40B4-BE49-F238E27FC236}">
                  <a16:creationId xmlns:a16="http://schemas.microsoft.com/office/drawing/2014/main" id="{7396A833-F40A-C6EF-B7B2-8E92F9398CA1}"/>
                </a:ext>
              </a:extLst>
            </p:cNvPr>
            <p:cNvGrpSpPr/>
            <p:nvPr userDrawn="1"/>
          </p:nvGrpSpPr>
          <p:grpSpPr>
            <a:xfrm>
              <a:off x="-596900" y="-1028700"/>
              <a:ext cx="5537200" cy="5499101"/>
              <a:chOff x="-596900" y="-1028700"/>
              <a:chExt cx="5537200" cy="5499101"/>
            </a:xfrm>
          </p:grpSpPr>
          <p:sp>
            <p:nvSpPr>
              <p:cNvPr id="2" name="Oval 1">
                <a:extLst>
                  <a:ext uri="{FF2B5EF4-FFF2-40B4-BE49-F238E27FC236}">
                    <a16:creationId xmlns:a16="http://schemas.microsoft.com/office/drawing/2014/main" id="{F538CF19-5CC1-4DBD-4394-2DFD02E1B3CD}"/>
                  </a:ext>
                </a:extLst>
              </p:cNvPr>
              <p:cNvSpPr/>
              <p:nvPr userDrawn="1"/>
            </p:nvSpPr>
            <p:spPr>
              <a:xfrm>
                <a:off x="-596900" y="-1028700"/>
                <a:ext cx="4216400" cy="4216400"/>
              </a:xfrm>
              <a:prstGeom prst="ellipse">
                <a:avLst/>
              </a:prstGeom>
              <a:solidFill>
                <a:srgbClr val="000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Oval 3">
                <a:extLst>
                  <a:ext uri="{FF2B5EF4-FFF2-40B4-BE49-F238E27FC236}">
                    <a16:creationId xmlns:a16="http://schemas.microsoft.com/office/drawing/2014/main" id="{6FB7CCDF-6219-80C4-A42E-4475198F35EC}"/>
                  </a:ext>
                </a:extLst>
              </p:cNvPr>
              <p:cNvSpPr/>
              <p:nvPr userDrawn="1"/>
            </p:nvSpPr>
            <p:spPr>
              <a:xfrm>
                <a:off x="736600" y="2870201"/>
                <a:ext cx="1600200" cy="1600200"/>
              </a:xfrm>
              <a:prstGeom prst="ellipse">
                <a:avLst/>
              </a:prstGeom>
              <a:solidFill>
                <a:srgbClr val="000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Oval 4">
                <a:extLst>
                  <a:ext uri="{FF2B5EF4-FFF2-40B4-BE49-F238E27FC236}">
                    <a16:creationId xmlns:a16="http://schemas.microsoft.com/office/drawing/2014/main" id="{90EE5D16-5E10-BE63-B53D-E01523F28ECC}"/>
                  </a:ext>
                </a:extLst>
              </p:cNvPr>
              <p:cNvSpPr/>
              <p:nvPr userDrawn="1"/>
            </p:nvSpPr>
            <p:spPr>
              <a:xfrm>
                <a:off x="3340100" y="482601"/>
                <a:ext cx="1600200" cy="1600200"/>
              </a:xfrm>
              <a:prstGeom prst="ellipse">
                <a:avLst/>
              </a:prstGeom>
              <a:solidFill>
                <a:srgbClr val="000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Tree>
    <p:extLst>
      <p:ext uri="{BB962C8B-B14F-4D97-AF65-F5344CB8AC3E}">
        <p14:creationId xmlns:p14="http://schemas.microsoft.com/office/powerpoint/2010/main" val="228163861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shirkaty.com/b/%D9%85%D8%B9%D9%84%D9%88%D9%85%D8%A7%D8%AA-%D8%B9%D9%86-%D8%B4%D8%B1%D9%83%D8%A9-%D9%88%D8%A7%D9%84%D8%AA-%D8%AF%D9%8A%D8%B2%D9%86%D9%8A-walt-disney" TargetMode="Externa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jpg"/><Relationship Id="rId11" Type="http://schemas.openxmlformats.org/officeDocument/2006/relationships/image" Target="../media/image18.png"/><Relationship Id="rId5" Type="http://schemas.openxmlformats.org/officeDocument/2006/relationships/image" Target="../media/image12.jp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image" Target="../media/image31.png"/><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CCAFA1-89AC-232E-D124-6919F1AE512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5725" y="0"/>
            <a:ext cx="12192000" cy="6858000"/>
          </a:xfrm>
          <a:prstGeom prst="rect">
            <a:avLst/>
          </a:prstGeom>
          <a:solidFill>
            <a:srgbClr val="10298D"/>
          </a:solidFill>
        </p:spPr>
      </p:pic>
      <p:grpSp>
        <p:nvGrpSpPr>
          <p:cNvPr id="5" name="Group 4">
            <a:extLst>
              <a:ext uri="{FF2B5EF4-FFF2-40B4-BE49-F238E27FC236}">
                <a16:creationId xmlns:a16="http://schemas.microsoft.com/office/drawing/2014/main" id="{A9C50813-E7C4-DC84-3A44-12D6735876D3}"/>
              </a:ext>
            </a:extLst>
          </p:cNvPr>
          <p:cNvGrpSpPr/>
          <p:nvPr/>
        </p:nvGrpSpPr>
        <p:grpSpPr>
          <a:xfrm>
            <a:off x="3048000" y="4815505"/>
            <a:ext cx="6096000" cy="1723549"/>
            <a:chOff x="3048000" y="4815505"/>
            <a:chExt cx="6096000" cy="1723549"/>
          </a:xfrm>
        </p:grpSpPr>
        <p:sp>
          <p:nvSpPr>
            <p:cNvPr id="3" name="TextBox 2">
              <a:extLst>
                <a:ext uri="{FF2B5EF4-FFF2-40B4-BE49-F238E27FC236}">
                  <a16:creationId xmlns:a16="http://schemas.microsoft.com/office/drawing/2014/main" id="{A7F09C69-76FC-3939-B1A6-AA83E7970E38}"/>
                </a:ext>
              </a:extLst>
            </p:cNvPr>
            <p:cNvSpPr txBox="1"/>
            <p:nvPr/>
          </p:nvSpPr>
          <p:spPr>
            <a:xfrm>
              <a:off x="3048000" y="4815505"/>
              <a:ext cx="6096000" cy="1446550"/>
            </a:xfrm>
            <a:prstGeom prst="rect">
              <a:avLst/>
            </a:prstGeom>
            <a:noFill/>
          </p:spPr>
          <p:txBody>
            <a:bodyPr wrap="square">
              <a:spAutoFit/>
            </a:bodyPr>
            <a:lstStyle/>
            <a:p>
              <a:pPr algn="ctr"/>
              <a:r>
                <a:rPr lang="en-US" sz="8800" dirty="0">
                  <a:solidFill>
                    <a:schemeClr val="bg1"/>
                  </a:solidFill>
                  <a:latin typeface="New Walt Disney Font" panose="02000500000000000000" pitchFamily="2" charset="0"/>
                </a:rPr>
                <a:t>Walt Disney</a:t>
              </a:r>
            </a:p>
          </p:txBody>
        </p:sp>
        <p:sp>
          <p:nvSpPr>
            <p:cNvPr id="4" name="TextBox 3">
              <a:extLst>
                <a:ext uri="{FF2B5EF4-FFF2-40B4-BE49-F238E27FC236}">
                  <a16:creationId xmlns:a16="http://schemas.microsoft.com/office/drawing/2014/main" id="{8A4571C7-816D-F991-FEFE-4D36FE2B4E51}"/>
                </a:ext>
              </a:extLst>
            </p:cNvPr>
            <p:cNvSpPr txBox="1"/>
            <p:nvPr/>
          </p:nvSpPr>
          <p:spPr>
            <a:xfrm>
              <a:off x="3418114" y="6262055"/>
              <a:ext cx="5355772" cy="276999"/>
            </a:xfrm>
            <a:prstGeom prst="rect">
              <a:avLst/>
            </a:prstGeom>
            <a:noFill/>
          </p:spPr>
          <p:txBody>
            <a:bodyPr wrap="square" rtlCol="0">
              <a:spAutoFit/>
            </a:bodyPr>
            <a:lstStyle/>
            <a:p>
              <a:pPr algn="ctr"/>
              <a:endParaRPr lang="en-US" sz="1200" b="0" i="0" dirty="0">
                <a:solidFill>
                  <a:schemeClr val="bg1"/>
                </a:solidFill>
                <a:effectLst/>
                <a:latin typeface="Montserrat" panose="00000500000000000000" pitchFamily="2" charset="0"/>
              </a:endParaRPr>
            </a:p>
          </p:txBody>
        </p:sp>
      </p:grpSp>
      <p:sp>
        <p:nvSpPr>
          <p:cNvPr id="2" name="TextBox 7">
            <a:extLst>
              <a:ext uri="{FF2B5EF4-FFF2-40B4-BE49-F238E27FC236}">
                <a16:creationId xmlns:a16="http://schemas.microsoft.com/office/drawing/2014/main" id="{335276AA-6F55-7BD7-F945-52CAEC4A1C8A}"/>
              </a:ext>
            </a:extLst>
          </p:cNvPr>
          <p:cNvSpPr txBox="1"/>
          <p:nvPr/>
        </p:nvSpPr>
        <p:spPr>
          <a:xfrm>
            <a:off x="8137962" y="5255065"/>
            <a:ext cx="5145801" cy="1424236"/>
          </a:xfrm>
          <a:prstGeom prst="rect">
            <a:avLst/>
          </a:prstGeom>
          <a:noFill/>
        </p:spPr>
        <p:txBody>
          <a:bodyPr wrap="square">
            <a:spAutoFit/>
          </a:bodyPr>
          <a:lstStyle/>
          <a:p>
            <a:pPr algn="ctr">
              <a:lnSpc>
                <a:spcPct val="150000"/>
              </a:lnSpc>
            </a:pPr>
            <a:r>
              <a:rPr lang="ar-DZ" sz="2000" b="1" dirty="0">
                <a:solidFill>
                  <a:schemeClr val="bg1"/>
                </a:solidFill>
                <a:latin typeface="Montserrat" panose="00000500000000000000" pitchFamily="2" charset="0"/>
              </a:rPr>
              <a:t>تحت اشراف الأستاذة</a:t>
            </a:r>
          </a:p>
          <a:p>
            <a:pPr algn="ctr">
              <a:lnSpc>
                <a:spcPct val="150000"/>
              </a:lnSpc>
            </a:pPr>
            <a:r>
              <a:rPr lang="ar-DZ" sz="2000" b="1" dirty="0">
                <a:solidFill>
                  <a:schemeClr val="bg1"/>
                </a:solidFill>
                <a:latin typeface="Montserrat" panose="00000500000000000000" pitchFamily="2" charset="0"/>
              </a:rPr>
              <a:t>مناني </a:t>
            </a:r>
            <a:r>
              <a:rPr lang="ar-DZ" sz="2000" b="1" dirty="0" err="1">
                <a:solidFill>
                  <a:schemeClr val="bg1"/>
                </a:solidFill>
                <a:latin typeface="Montserrat" panose="00000500000000000000" pitchFamily="2" charset="0"/>
              </a:rPr>
              <a:t>صبرينة</a:t>
            </a:r>
            <a:r>
              <a:rPr lang="ar-DZ" sz="2000" b="1" dirty="0">
                <a:solidFill>
                  <a:schemeClr val="bg1"/>
                </a:solidFill>
                <a:latin typeface="Montserrat" panose="00000500000000000000" pitchFamily="2" charset="0"/>
              </a:rPr>
              <a:t> </a:t>
            </a:r>
          </a:p>
          <a:p>
            <a:pPr algn="ctr">
              <a:lnSpc>
                <a:spcPct val="150000"/>
              </a:lnSpc>
            </a:pPr>
            <a:r>
              <a:rPr lang="ar-DZ" sz="2000" b="1" dirty="0">
                <a:solidFill>
                  <a:schemeClr val="bg1"/>
                </a:solidFill>
                <a:latin typeface="Montserrat" panose="00000500000000000000" pitchFamily="2" charset="0"/>
              </a:rPr>
              <a:t> </a:t>
            </a:r>
            <a:endParaRPr lang="fr-FR" sz="2000" b="1" dirty="0">
              <a:solidFill>
                <a:schemeClr val="bg1"/>
              </a:solidFill>
              <a:latin typeface="Montserrat" panose="00000500000000000000" pitchFamily="2" charset="0"/>
            </a:endParaRPr>
          </a:p>
        </p:txBody>
      </p:sp>
      <p:sp>
        <p:nvSpPr>
          <p:cNvPr id="6" name="TextBox 7">
            <a:extLst>
              <a:ext uri="{FF2B5EF4-FFF2-40B4-BE49-F238E27FC236}">
                <a16:creationId xmlns:a16="http://schemas.microsoft.com/office/drawing/2014/main" id="{DE3A6D5D-A336-9512-24D2-0FF90EC9DB68}"/>
              </a:ext>
            </a:extLst>
          </p:cNvPr>
          <p:cNvSpPr txBox="1"/>
          <p:nvPr/>
        </p:nvSpPr>
        <p:spPr>
          <a:xfrm>
            <a:off x="-1033958" y="4997292"/>
            <a:ext cx="5145801" cy="1424236"/>
          </a:xfrm>
          <a:prstGeom prst="rect">
            <a:avLst/>
          </a:prstGeom>
          <a:noFill/>
        </p:spPr>
        <p:txBody>
          <a:bodyPr wrap="square">
            <a:spAutoFit/>
          </a:bodyPr>
          <a:lstStyle/>
          <a:p>
            <a:pPr algn="ctr">
              <a:lnSpc>
                <a:spcPct val="150000"/>
              </a:lnSpc>
            </a:pPr>
            <a:r>
              <a:rPr lang="ar-DZ" sz="2000" b="1" dirty="0">
                <a:solidFill>
                  <a:schemeClr val="bg1"/>
                </a:solidFill>
                <a:latin typeface="Montserrat" panose="00000500000000000000" pitchFamily="2" charset="0"/>
              </a:rPr>
              <a:t>من تقديم الطالبتين  </a:t>
            </a:r>
          </a:p>
          <a:p>
            <a:pPr algn="ctr">
              <a:lnSpc>
                <a:spcPct val="150000"/>
              </a:lnSpc>
            </a:pPr>
            <a:r>
              <a:rPr lang="ar-DZ" sz="2000" b="1" dirty="0" err="1">
                <a:solidFill>
                  <a:schemeClr val="bg1"/>
                </a:solidFill>
                <a:latin typeface="Montserrat" panose="00000500000000000000" pitchFamily="2" charset="0"/>
              </a:rPr>
              <a:t>بلرهمي</a:t>
            </a:r>
            <a:r>
              <a:rPr lang="ar-DZ" sz="2000" b="1" dirty="0">
                <a:solidFill>
                  <a:schemeClr val="bg1"/>
                </a:solidFill>
                <a:latin typeface="Montserrat" panose="00000500000000000000" pitchFamily="2" charset="0"/>
              </a:rPr>
              <a:t> جمانة </a:t>
            </a:r>
          </a:p>
          <a:p>
            <a:pPr algn="ctr">
              <a:lnSpc>
                <a:spcPct val="150000"/>
              </a:lnSpc>
            </a:pPr>
            <a:r>
              <a:rPr lang="ar-DZ" sz="2000" b="1" dirty="0">
                <a:solidFill>
                  <a:schemeClr val="bg1"/>
                </a:solidFill>
                <a:latin typeface="Montserrat" panose="00000500000000000000" pitchFamily="2" charset="0"/>
              </a:rPr>
              <a:t>بن طيب ليلى  </a:t>
            </a:r>
            <a:endParaRPr lang="fr-FR" sz="20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1282745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F4004E0A-B898-1AED-9A51-9BE731C3A418}"/>
              </a:ext>
            </a:extLst>
          </p:cNvPr>
          <p:cNvSpPr/>
          <p:nvPr/>
        </p:nvSpPr>
        <p:spPr>
          <a:xfrm>
            <a:off x="-1939694" y="-2118782"/>
            <a:ext cx="3568760" cy="3710147"/>
          </a:xfrm>
          <a:custGeom>
            <a:avLst/>
            <a:gdLst>
              <a:gd name="connsiteX0" fmla="*/ 0 w 3568760"/>
              <a:gd name="connsiteY0" fmla="*/ 0 h 3710147"/>
              <a:gd name="connsiteX1" fmla="*/ 3133494 w 3568760"/>
              <a:gd name="connsiteY1" fmla="*/ 0 h 3710147"/>
              <a:gd name="connsiteX2" fmla="*/ 3167305 w 3568760"/>
              <a:gd name="connsiteY2" fmla="*/ 45215 h 3710147"/>
              <a:gd name="connsiteX3" fmla="*/ 3568760 w 3568760"/>
              <a:gd name="connsiteY3" fmla="*/ 1359490 h 3710147"/>
              <a:gd name="connsiteX4" fmla="*/ 1218103 w 3568760"/>
              <a:gd name="connsiteY4" fmla="*/ 3710147 h 3710147"/>
              <a:gd name="connsiteX5" fmla="*/ 97640 w 3568760"/>
              <a:gd name="connsiteY5" fmla="*/ 3426435 h 3710147"/>
              <a:gd name="connsiteX6" fmla="*/ 0 w 3568760"/>
              <a:gd name="connsiteY6" fmla="*/ 3367118 h 3710147"/>
              <a:gd name="connsiteX7" fmla="*/ 0 w 3568760"/>
              <a:gd name="connsiteY7" fmla="*/ 0 h 37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8760" h="3710147">
                <a:moveTo>
                  <a:pt x="0" y="0"/>
                </a:moveTo>
                <a:lnTo>
                  <a:pt x="3133494" y="0"/>
                </a:lnTo>
                <a:lnTo>
                  <a:pt x="3167305" y="45215"/>
                </a:lnTo>
                <a:cubicBezTo>
                  <a:pt x="3420763" y="420383"/>
                  <a:pt x="3568760" y="872653"/>
                  <a:pt x="3568760" y="1359490"/>
                </a:cubicBezTo>
                <a:cubicBezTo>
                  <a:pt x="3568760" y="2657722"/>
                  <a:pt x="2516335" y="3710147"/>
                  <a:pt x="1218103" y="3710147"/>
                </a:cubicBezTo>
                <a:cubicBezTo>
                  <a:pt x="812406" y="3710147"/>
                  <a:pt x="430713" y="3607371"/>
                  <a:pt x="97640" y="3426435"/>
                </a:cubicBezTo>
                <a:lnTo>
                  <a:pt x="0" y="3367118"/>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Rounded Corners 1">
            <a:extLst>
              <a:ext uri="{FF2B5EF4-FFF2-40B4-BE49-F238E27FC236}">
                <a16:creationId xmlns:a16="http://schemas.microsoft.com/office/drawing/2014/main" id="{081963E2-99F1-5D3B-5596-FD24630DA3BE}"/>
              </a:ext>
            </a:extLst>
          </p:cNvPr>
          <p:cNvSpPr/>
          <p:nvPr/>
        </p:nvSpPr>
        <p:spPr>
          <a:xfrm>
            <a:off x="620976" y="1111259"/>
            <a:ext cx="10307614" cy="1915246"/>
          </a:xfrm>
          <a:prstGeom prst="roundRect">
            <a:avLst>
              <a:gd name="adj" fmla="val 50000"/>
            </a:avLst>
          </a:prstGeom>
          <a:noFill/>
          <a:ln>
            <a:solidFill>
              <a:srgbClr val="B460CE"/>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TextBox 2">
            <a:extLst>
              <a:ext uri="{FF2B5EF4-FFF2-40B4-BE49-F238E27FC236}">
                <a16:creationId xmlns:a16="http://schemas.microsoft.com/office/drawing/2014/main" id="{6FD402C2-B2B0-F561-244F-A1841FCF12EB}"/>
              </a:ext>
            </a:extLst>
          </p:cNvPr>
          <p:cNvSpPr txBox="1"/>
          <p:nvPr/>
        </p:nvSpPr>
        <p:spPr>
          <a:xfrm>
            <a:off x="5912856" y="484750"/>
            <a:ext cx="184730" cy="4770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endParaRPr lang="en-IN" sz="2500" b="1" dirty="0">
              <a:solidFill>
                <a:schemeClr val="bg1"/>
              </a:solidFill>
              <a:latin typeface="Montserrat" panose="00000500000000000000" pitchFamily="2" charset="0"/>
              <a:cs typeface="Roboto Serif ExtraBold" pitchFamily="2" charset="0"/>
            </a:endParaRPr>
          </a:p>
        </p:txBody>
      </p:sp>
      <p:grpSp>
        <p:nvGrpSpPr>
          <p:cNvPr id="4" name="Group 3">
            <a:extLst>
              <a:ext uri="{FF2B5EF4-FFF2-40B4-BE49-F238E27FC236}">
                <a16:creationId xmlns:a16="http://schemas.microsoft.com/office/drawing/2014/main" id="{2A242ECB-6C1E-D18E-7594-18580B1C842A}"/>
              </a:ext>
            </a:extLst>
          </p:cNvPr>
          <p:cNvGrpSpPr/>
          <p:nvPr/>
        </p:nvGrpSpPr>
        <p:grpSpPr>
          <a:xfrm>
            <a:off x="10960237" y="1431746"/>
            <a:ext cx="851369" cy="737314"/>
            <a:chOff x="1411514" y="2642608"/>
            <a:chExt cx="1710871" cy="1710871"/>
          </a:xfrm>
        </p:grpSpPr>
        <p:sp>
          <p:nvSpPr>
            <p:cNvPr id="5" name="Freeform: Shape 4">
              <a:extLst>
                <a:ext uri="{FF2B5EF4-FFF2-40B4-BE49-F238E27FC236}">
                  <a16:creationId xmlns:a16="http://schemas.microsoft.com/office/drawing/2014/main" id="{8464C121-43C6-0E49-84C2-2C895636F96C}"/>
                </a:ext>
              </a:extLst>
            </p:cNvPr>
            <p:cNvSpPr/>
            <p:nvPr/>
          </p:nvSpPr>
          <p:spPr>
            <a:xfrm>
              <a:off x="1411514"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noFill/>
            <a:ln w="12700" cap="flat">
              <a:solidFill>
                <a:srgbClr val="B460CE"/>
              </a:solidFill>
              <a:prstDash val="solid"/>
              <a:miter/>
            </a:ln>
          </p:spPr>
          <p:txBody>
            <a:bodyPr rtlCol="0" anchor="ctr"/>
            <a:lstStyle/>
            <a:p>
              <a:endParaRPr lang="en-IN"/>
            </a:p>
          </p:txBody>
        </p:sp>
        <p:sp>
          <p:nvSpPr>
            <p:cNvPr id="6" name="Freeform: Shape 5">
              <a:extLst>
                <a:ext uri="{FF2B5EF4-FFF2-40B4-BE49-F238E27FC236}">
                  <a16:creationId xmlns:a16="http://schemas.microsoft.com/office/drawing/2014/main" id="{8B8EBFEF-2DE4-ECC6-EC5C-0CB1DE535D34}"/>
                </a:ext>
              </a:extLst>
            </p:cNvPr>
            <p:cNvSpPr/>
            <p:nvPr/>
          </p:nvSpPr>
          <p:spPr>
            <a:xfrm>
              <a:off x="1491826"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adFill flip="none" rotWithShape="1">
              <a:gsLst>
                <a:gs pos="0">
                  <a:srgbClr val="B460CE"/>
                </a:gs>
                <a:gs pos="100000">
                  <a:srgbClr val="833897"/>
                </a:gs>
              </a:gsLst>
              <a:path path="circle">
                <a:fillToRect l="50000" t="50000" r="50000" b="50000"/>
              </a:path>
              <a:tileRect/>
            </a:gradFill>
            <a:ln w="6038" cap="flat">
              <a:noFill/>
              <a:prstDash val="solid"/>
              <a:miter/>
            </a:ln>
          </p:spPr>
          <p:txBody>
            <a:bodyPr rtlCol="0" anchor="ctr"/>
            <a:lstStyle/>
            <a:p>
              <a:endParaRPr lang="en-IN"/>
            </a:p>
          </p:txBody>
        </p:sp>
      </p:grpSp>
      <p:grpSp>
        <p:nvGrpSpPr>
          <p:cNvPr id="7" name="Group 6">
            <a:extLst>
              <a:ext uri="{FF2B5EF4-FFF2-40B4-BE49-F238E27FC236}">
                <a16:creationId xmlns:a16="http://schemas.microsoft.com/office/drawing/2014/main" id="{5FDF54E0-0B18-6A4A-58BD-05960AA0C0F5}"/>
              </a:ext>
            </a:extLst>
          </p:cNvPr>
          <p:cNvGrpSpPr/>
          <p:nvPr/>
        </p:nvGrpSpPr>
        <p:grpSpPr>
          <a:xfrm>
            <a:off x="10909252" y="3171921"/>
            <a:ext cx="916748" cy="838200"/>
            <a:chOff x="3966331" y="2642608"/>
            <a:chExt cx="1710871" cy="1710871"/>
          </a:xfrm>
        </p:grpSpPr>
        <p:sp>
          <p:nvSpPr>
            <p:cNvPr id="8" name="Freeform: Shape 7">
              <a:extLst>
                <a:ext uri="{FF2B5EF4-FFF2-40B4-BE49-F238E27FC236}">
                  <a16:creationId xmlns:a16="http://schemas.microsoft.com/office/drawing/2014/main" id="{509DB19F-5F3E-6BE0-3424-90FFF6395963}"/>
                </a:ext>
              </a:extLst>
            </p:cNvPr>
            <p:cNvSpPr/>
            <p:nvPr/>
          </p:nvSpPr>
          <p:spPr>
            <a:xfrm>
              <a:off x="3966331"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noFill/>
            <a:ln w="12700" cap="flat">
              <a:solidFill>
                <a:srgbClr val="0662AF"/>
              </a:solidFill>
              <a:prstDash val="solid"/>
              <a:miter/>
            </a:ln>
          </p:spPr>
          <p:txBody>
            <a:bodyPr rtlCol="0" anchor="ctr"/>
            <a:lstStyle/>
            <a:p>
              <a:endParaRPr lang="en-IN"/>
            </a:p>
          </p:txBody>
        </p:sp>
        <p:sp>
          <p:nvSpPr>
            <p:cNvPr id="9" name="Freeform: Shape 8">
              <a:extLst>
                <a:ext uri="{FF2B5EF4-FFF2-40B4-BE49-F238E27FC236}">
                  <a16:creationId xmlns:a16="http://schemas.microsoft.com/office/drawing/2014/main" id="{258E5DD1-9732-CBBA-B95E-F53831C202AA}"/>
                </a:ext>
              </a:extLst>
            </p:cNvPr>
            <p:cNvSpPr/>
            <p:nvPr/>
          </p:nvSpPr>
          <p:spPr>
            <a:xfrm>
              <a:off x="4046643"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adFill>
              <a:gsLst>
                <a:gs pos="0">
                  <a:srgbClr val="0662AF"/>
                </a:gs>
                <a:gs pos="100000">
                  <a:srgbClr val="044072"/>
                </a:gs>
              </a:gsLst>
              <a:path path="circle">
                <a:fillToRect l="50000" t="50000" r="50000" b="50000"/>
              </a:path>
            </a:gradFill>
            <a:ln w="6038" cap="flat">
              <a:noFill/>
              <a:prstDash val="solid"/>
              <a:miter/>
            </a:ln>
          </p:spPr>
          <p:txBody>
            <a:bodyPr rtlCol="0" anchor="ctr"/>
            <a:lstStyle/>
            <a:p>
              <a:endParaRPr lang="en-IN"/>
            </a:p>
          </p:txBody>
        </p:sp>
      </p:grpSp>
      <p:sp>
        <p:nvSpPr>
          <p:cNvPr id="20" name="Rectangle: Rounded Corners 19">
            <a:extLst>
              <a:ext uri="{FF2B5EF4-FFF2-40B4-BE49-F238E27FC236}">
                <a16:creationId xmlns:a16="http://schemas.microsoft.com/office/drawing/2014/main" id="{A858A7AE-1EC0-C17E-B7C2-B74A8803F242}"/>
              </a:ext>
            </a:extLst>
          </p:cNvPr>
          <p:cNvSpPr/>
          <p:nvPr/>
        </p:nvSpPr>
        <p:spPr>
          <a:xfrm>
            <a:off x="342901" y="3171921"/>
            <a:ext cx="10566350" cy="1353805"/>
          </a:xfrm>
          <a:prstGeom prst="roundRect">
            <a:avLst>
              <a:gd name="adj" fmla="val 50000"/>
            </a:avLst>
          </a:prstGeom>
          <a:noFill/>
          <a:ln>
            <a:solidFill>
              <a:srgbClr val="0662AF"/>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23" name="Rectangle: Rounded Corners 22">
            <a:extLst>
              <a:ext uri="{FF2B5EF4-FFF2-40B4-BE49-F238E27FC236}">
                <a16:creationId xmlns:a16="http://schemas.microsoft.com/office/drawing/2014/main" id="{555E38F5-3DD2-18A5-2FCF-0098CDB0E0DA}"/>
              </a:ext>
            </a:extLst>
          </p:cNvPr>
          <p:cNvSpPr/>
          <p:nvPr/>
        </p:nvSpPr>
        <p:spPr>
          <a:xfrm>
            <a:off x="3568759" y="378949"/>
            <a:ext cx="4739519" cy="582855"/>
          </a:xfrm>
          <a:prstGeom prst="roundRect">
            <a:avLst>
              <a:gd name="adj" fmla="val 50000"/>
            </a:avLst>
          </a:prstGeom>
          <a:no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5" name="Picture Placeholder 1033" descr="A picture containing doll, toy, posing&#10;&#10;Description automatically generated">
            <a:extLst>
              <a:ext uri="{FF2B5EF4-FFF2-40B4-BE49-F238E27FC236}">
                <a16:creationId xmlns:a16="http://schemas.microsoft.com/office/drawing/2014/main" id="{EB4AF3C0-AAB5-4E05-4C7E-314ACAA05D8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2814"/>
          <a:stretch/>
        </p:blipFill>
        <p:spPr>
          <a:xfrm>
            <a:off x="11107860" y="1459148"/>
            <a:ext cx="556122" cy="556122"/>
          </a:xfrm>
          <a:prstGeom prst="rect">
            <a:avLst/>
          </a:prstGeom>
        </p:spPr>
      </p:pic>
      <p:pic>
        <p:nvPicPr>
          <p:cNvPr id="26" name="Picture Placeholder 1035" descr="A blue and yellow toy&#10;&#10;Description automatically generated with low confidence">
            <a:extLst>
              <a:ext uri="{FF2B5EF4-FFF2-40B4-BE49-F238E27FC236}">
                <a16:creationId xmlns:a16="http://schemas.microsoft.com/office/drawing/2014/main" id="{F6F0543D-F0C3-DB36-C494-21DEB7FD2A8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8426" t="-4858"/>
          <a:stretch/>
        </p:blipFill>
        <p:spPr>
          <a:xfrm>
            <a:off x="11000202" y="3257342"/>
            <a:ext cx="667357" cy="667357"/>
          </a:xfrm>
          <a:prstGeom prst="rect">
            <a:avLst/>
          </a:prstGeom>
        </p:spPr>
      </p:pic>
      <p:pic>
        <p:nvPicPr>
          <p:cNvPr id="29" name="Picture Placeholder 1031" descr="A picture containing toy&#10;&#10;Description automatically generated">
            <a:extLst>
              <a:ext uri="{FF2B5EF4-FFF2-40B4-BE49-F238E27FC236}">
                <a16:creationId xmlns:a16="http://schemas.microsoft.com/office/drawing/2014/main" id="{B47E3E9E-E648-9B20-9FE6-9FDE34C0A38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9955" r="-3443"/>
          <a:stretch/>
        </p:blipFill>
        <p:spPr>
          <a:xfrm>
            <a:off x="10891317" y="4978370"/>
            <a:ext cx="1879630" cy="1879630"/>
          </a:xfrm>
          <a:prstGeom prst="rect">
            <a:avLst/>
          </a:prstGeom>
        </p:spPr>
      </p:pic>
      <p:sp>
        <p:nvSpPr>
          <p:cNvPr id="31" name="Freeform: Shape 7">
            <a:extLst>
              <a:ext uri="{FF2B5EF4-FFF2-40B4-BE49-F238E27FC236}">
                <a16:creationId xmlns:a16="http://schemas.microsoft.com/office/drawing/2014/main" id="{7643DC5F-FAC3-3D2E-B878-68691B0E0F11}"/>
              </a:ext>
            </a:extLst>
          </p:cNvPr>
          <p:cNvSpPr/>
          <p:nvPr/>
        </p:nvSpPr>
        <p:spPr>
          <a:xfrm>
            <a:off x="458413" y="5174387"/>
            <a:ext cx="827935" cy="721809"/>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solidFill>
            <a:srgbClr val="FF0000"/>
          </a:solidFill>
          <a:ln w="12700" cap="flat">
            <a:solidFill>
              <a:srgbClr val="FF0000"/>
            </a:solidFill>
            <a:prstDash val="solid"/>
            <a:miter/>
          </a:ln>
        </p:spPr>
        <p:txBody>
          <a:bodyPr rtlCol="0" anchor="ctr"/>
          <a:lstStyle/>
          <a:p>
            <a:endParaRPr lang="en-IN"/>
          </a:p>
        </p:txBody>
      </p:sp>
      <p:pic>
        <p:nvPicPr>
          <p:cNvPr id="24" name="Picture Placeholder 1031" descr="A picture containing toy&#10;&#10;Description automatically generated">
            <a:extLst>
              <a:ext uri="{FF2B5EF4-FFF2-40B4-BE49-F238E27FC236}">
                <a16:creationId xmlns:a16="http://schemas.microsoft.com/office/drawing/2014/main" id="{A4D3344E-A411-8331-5B92-21051067A40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9955" r="-3443"/>
          <a:stretch/>
        </p:blipFill>
        <p:spPr>
          <a:xfrm>
            <a:off x="506329" y="5119314"/>
            <a:ext cx="786644" cy="583083"/>
          </a:xfrm>
          <a:prstGeom prst="rect">
            <a:avLst/>
          </a:prstGeom>
        </p:spPr>
      </p:pic>
      <p:sp>
        <p:nvSpPr>
          <p:cNvPr id="38" name="Rectangle: Rounded Corners 1">
            <a:extLst>
              <a:ext uri="{FF2B5EF4-FFF2-40B4-BE49-F238E27FC236}">
                <a16:creationId xmlns:a16="http://schemas.microsoft.com/office/drawing/2014/main" id="{22F71C48-9D08-2FEA-94A8-CD264DDA7D81}"/>
              </a:ext>
            </a:extLst>
          </p:cNvPr>
          <p:cNvSpPr/>
          <p:nvPr/>
        </p:nvSpPr>
        <p:spPr>
          <a:xfrm>
            <a:off x="1504352" y="4744774"/>
            <a:ext cx="9811347" cy="1915246"/>
          </a:xfrm>
          <a:prstGeom prst="roundRect">
            <a:avLst>
              <a:gd name="adj" fmla="val 50000"/>
            </a:avLst>
          </a:prstGeom>
          <a:noFill/>
          <a:ln>
            <a:solidFill>
              <a:srgbClr val="FF000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40" name="TextBox 1">
            <a:extLst>
              <a:ext uri="{FF2B5EF4-FFF2-40B4-BE49-F238E27FC236}">
                <a16:creationId xmlns:a16="http://schemas.microsoft.com/office/drawing/2014/main" id="{510FBB53-63D7-89AC-D329-1EC3E95F584A}"/>
              </a:ext>
            </a:extLst>
          </p:cNvPr>
          <p:cNvSpPr txBox="1"/>
          <p:nvPr/>
        </p:nvSpPr>
        <p:spPr>
          <a:xfrm>
            <a:off x="759699" y="961804"/>
            <a:ext cx="9794600"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DZ" sz="2000" b="1" dirty="0">
                <a:solidFill>
                  <a:srgbClr val="D648CF"/>
                </a:solidFill>
                <a:latin typeface="Aharoni" panose="02010803020104030203" pitchFamily="2" charset="-79"/>
                <a:cs typeface="Segoe UI" panose="020B0502040204020203" pitchFamily="34" charset="0"/>
              </a:rPr>
              <a:t>العوامل السياسية</a:t>
            </a:r>
          </a:p>
          <a:p>
            <a:pPr marL="0" marR="0" lvl="0" indent="0" algn="r" defTabSz="914400" rtl="0" eaLnBrk="1" fontAlgn="auto" latinLnBrk="0" hangingPunct="1">
              <a:lnSpc>
                <a:spcPct val="100000"/>
              </a:lnSpc>
              <a:spcBef>
                <a:spcPts val="0"/>
              </a:spcBef>
              <a:spcAft>
                <a:spcPts val="0"/>
              </a:spcAft>
              <a:buClrTx/>
              <a:buSzTx/>
              <a:buFontTx/>
              <a:buNone/>
              <a:tabLst/>
              <a:defRPr/>
            </a:pPr>
            <a:r>
              <a:rPr lang="ar-DZ" sz="1600" b="1" dirty="0">
                <a:solidFill>
                  <a:srgbClr val="D648CF"/>
                </a:solidFill>
                <a:latin typeface="Aharoni" panose="02010803020104030203" pitchFamily="2" charset="-79"/>
                <a:cs typeface="Segoe UI" panose="020B0502040204020203" pitchFamily="34" charset="0"/>
              </a:rPr>
              <a:t>اللوائح الحكومية : </a:t>
            </a:r>
            <a:r>
              <a:rPr lang="ar-DZ" b="1" dirty="0">
                <a:solidFill>
                  <a:schemeClr val="bg2"/>
                </a:solidFill>
                <a:latin typeface="Aharoni" panose="02010803020104030203" pitchFamily="2" charset="-79"/>
                <a:cs typeface="+mj-cs"/>
              </a:rPr>
              <a:t>يجب أن تلتزم شركة ديزني باللوائح الحكومية الدولية والوطنية المختلفة فيما يتعلق بقوانين العمل والضرائب وقوانين الاستيراد / التصدير واللوائح البيئية</a:t>
            </a:r>
          </a:p>
          <a:p>
            <a:pPr marL="0" marR="0" lvl="0" indent="0" algn="r" defTabSz="914400" rtl="0" eaLnBrk="1" fontAlgn="auto" latinLnBrk="0" hangingPunct="1">
              <a:lnSpc>
                <a:spcPct val="100000"/>
              </a:lnSpc>
              <a:spcBef>
                <a:spcPts val="0"/>
              </a:spcBef>
              <a:spcAft>
                <a:spcPts val="0"/>
              </a:spcAft>
              <a:buClrTx/>
              <a:buSzTx/>
              <a:buFontTx/>
              <a:buNone/>
              <a:tabLst/>
              <a:defRPr/>
            </a:pPr>
            <a:r>
              <a:rPr lang="ar-DZ" sz="1600" b="1" dirty="0">
                <a:solidFill>
                  <a:srgbClr val="D648CF"/>
                </a:solidFill>
                <a:latin typeface="Aharoni" panose="02010803020104030203" pitchFamily="2" charset="-79"/>
                <a:cs typeface="Segoe UI" panose="020B0502040204020203" pitchFamily="34" charset="0"/>
              </a:rPr>
              <a:t>الأوضاع السياسية في الدول الاجتماعية : </a:t>
            </a:r>
            <a:r>
              <a:rPr lang="ar-DZ" b="1" dirty="0">
                <a:solidFill>
                  <a:schemeClr val="bg2"/>
                </a:solidFill>
                <a:latin typeface="Aharoni" panose="02010803020104030203" pitchFamily="2" charset="-79"/>
                <a:cs typeface="+mj-cs"/>
              </a:rPr>
              <a:t>يتعين على ديزني أن تتنقل بين المواقف السياسية المختلفة في البلدان الأجنبية حيث يوجد بها متنزهات ترفيهية أو استثمارات كبيرة أخرى.</a:t>
            </a:r>
          </a:p>
          <a:p>
            <a:pPr marL="0" marR="0" lvl="0" indent="0" algn="r" defTabSz="914400" rtl="0" eaLnBrk="1" fontAlgn="auto" latinLnBrk="0" hangingPunct="1">
              <a:lnSpc>
                <a:spcPct val="100000"/>
              </a:lnSpc>
              <a:spcBef>
                <a:spcPts val="0"/>
              </a:spcBef>
              <a:spcAft>
                <a:spcPts val="0"/>
              </a:spcAft>
              <a:buClrTx/>
              <a:buSzTx/>
              <a:buFontTx/>
              <a:buNone/>
              <a:tabLst/>
              <a:defRPr/>
            </a:pPr>
            <a:r>
              <a:rPr lang="ar-DZ" sz="1600" b="1" dirty="0">
                <a:solidFill>
                  <a:srgbClr val="D648CF"/>
                </a:solidFill>
                <a:latin typeface="Aharoni" panose="02010803020104030203" pitchFamily="2" charset="-79"/>
                <a:cs typeface="Segoe UI" panose="020B0502040204020203" pitchFamily="34" charset="0"/>
              </a:rPr>
              <a:t>قوانين مكافحة </a:t>
            </a:r>
            <a:r>
              <a:rPr lang="ar-DZ" b="1" dirty="0">
                <a:solidFill>
                  <a:srgbClr val="D648CF"/>
                </a:solidFill>
                <a:latin typeface="Aharoni" panose="02010803020104030203" pitchFamily="2" charset="-79"/>
                <a:cs typeface="+mj-cs"/>
              </a:rPr>
              <a:t>الاحتكار   </a:t>
            </a:r>
            <a:r>
              <a:rPr lang="ar-DZ" b="1" i="0" dirty="0">
                <a:solidFill>
                  <a:schemeClr val="bg2"/>
                </a:solidFill>
                <a:effectLst/>
                <a:latin typeface="Segoe UI Historic" panose="020B0502040204020203" pitchFamily="34" charset="0"/>
                <a:cs typeface="+mj-cs"/>
              </a:rPr>
              <a:t>كانت شركة ديزني خاضعة لقوانين مكافحة الاحتكار التي تحظر الممارسات المانعة للمنافسة أو عمليات الاندماج التي تقلل المنافسة في السوق</a:t>
            </a:r>
            <a:endParaRPr kumimoji="0" lang="en-US" b="1" i="0" u="none" strike="noStrike" kern="1200" cap="none" spc="0" normalizeH="0" baseline="0" noProof="0" dirty="0">
              <a:ln>
                <a:noFill/>
              </a:ln>
              <a:solidFill>
                <a:schemeClr val="bg2"/>
              </a:solidFill>
              <a:effectLst/>
              <a:uLnTx/>
              <a:uFillTx/>
              <a:latin typeface="Aharoni" panose="02010803020104030203" pitchFamily="2" charset="-79"/>
              <a:cs typeface="+mj-cs"/>
            </a:endParaRPr>
          </a:p>
        </p:txBody>
      </p:sp>
      <p:sp>
        <p:nvSpPr>
          <p:cNvPr id="42" name="ZoneTexte 41">
            <a:extLst>
              <a:ext uri="{FF2B5EF4-FFF2-40B4-BE49-F238E27FC236}">
                <a16:creationId xmlns:a16="http://schemas.microsoft.com/office/drawing/2014/main" id="{AF612FCF-9D1A-BAD7-5DC3-F8AABA9384FF}"/>
              </a:ext>
            </a:extLst>
          </p:cNvPr>
          <p:cNvSpPr txBox="1"/>
          <p:nvPr/>
        </p:nvSpPr>
        <p:spPr>
          <a:xfrm>
            <a:off x="847725" y="3166742"/>
            <a:ext cx="9706573" cy="1508105"/>
          </a:xfrm>
          <a:prstGeom prst="rect">
            <a:avLst/>
          </a:prstGeom>
          <a:noFill/>
        </p:spPr>
        <p:txBody>
          <a:bodyPr wrap="square">
            <a:spAutoFit/>
          </a:bodyPr>
          <a:lstStyle/>
          <a:p>
            <a:pPr algn="ctr"/>
            <a:r>
              <a:rPr lang="ar-DZ" sz="2000" b="1" i="0" dirty="0">
                <a:solidFill>
                  <a:srgbClr val="00B0F0"/>
                </a:solidFill>
                <a:effectLst/>
                <a:latin typeface="Aharoni" panose="02010803020104030203" pitchFamily="2" charset="-79"/>
                <a:cs typeface="+mj-cs"/>
              </a:rPr>
              <a:t>العوامل الاقتصادية </a:t>
            </a:r>
          </a:p>
          <a:p>
            <a:r>
              <a:rPr lang="ar-DZ" b="1" i="0" dirty="0">
                <a:solidFill>
                  <a:srgbClr val="00B0F0"/>
                </a:solidFill>
                <a:effectLst/>
                <a:latin typeface="Aharoni" panose="02010803020104030203" pitchFamily="2" charset="-79"/>
                <a:cs typeface="+mj-cs"/>
              </a:rPr>
              <a:t> </a:t>
            </a:r>
            <a:r>
              <a:rPr lang="ar-DZ" b="1" i="0" dirty="0">
                <a:solidFill>
                  <a:schemeClr val="bg2"/>
                </a:solidFill>
                <a:effectLst/>
                <a:latin typeface="Segoe UI Historic" panose="020B0502040204020203" pitchFamily="34" charset="0"/>
                <a:cs typeface="+mj-cs"/>
              </a:rPr>
              <a:t>تتعرض شركة والت ديزني لتقلبات أسعار الصرف والتضخم وعدم الاستقرار السياسي نتيجة عملها في العديد من الأسواق الدولي   </a:t>
            </a:r>
          </a:p>
          <a:p>
            <a:pPr algn="r"/>
            <a:r>
              <a:rPr lang="ar-DZ" b="1" i="0" dirty="0">
                <a:solidFill>
                  <a:schemeClr val="bg2"/>
                </a:solidFill>
                <a:effectLst/>
                <a:latin typeface="Segoe UI Historic" panose="020B0502040204020203" pitchFamily="34" charset="0"/>
                <a:cs typeface="+mj-cs"/>
              </a:rPr>
              <a:t>تعد تكلفة الإنتاج عاملاً مهما يؤثر على الأداء المالي لشركة ديزني.</a:t>
            </a:r>
          </a:p>
          <a:p>
            <a:pPr algn="r"/>
            <a:r>
              <a:rPr lang="ar-DZ" b="1" i="0" dirty="0">
                <a:solidFill>
                  <a:schemeClr val="bg2"/>
                </a:solidFill>
                <a:effectLst/>
                <a:latin typeface="Segoe UI Historic" panose="020B0502040204020203" pitchFamily="34" charset="0"/>
                <a:cs typeface="+mj-cs"/>
              </a:rPr>
              <a:t>كان لوباء كوفيد - 19- تأثير كبير على الأداء المالي لشركة ديزني.</a:t>
            </a:r>
            <a:br>
              <a:rPr lang="ar-DZ" b="1" dirty="0">
                <a:solidFill>
                  <a:schemeClr val="bg2"/>
                </a:solidFill>
                <a:cs typeface="+mj-cs"/>
              </a:rPr>
            </a:br>
            <a:endParaRPr lang="fr-FR" b="1" dirty="0">
              <a:solidFill>
                <a:schemeClr val="bg2"/>
              </a:solidFill>
              <a:cs typeface="+mj-cs"/>
            </a:endParaRPr>
          </a:p>
        </p:txBody>
      </p:sp>
      <p:sp>
        <p:nvSpPr>
          <p:cNvPr id="44" name="ZoneTexte 43">
            <a:extLst>
              <a:ext uri="{FF2B5EF4-FFF2-40B4-BE49-F238E27FC236}">
                <a16:creationId xmlns:a16="http://schemas.microsoft.com/office/drawing/2014/main" id="{BB48D54A-BF49-DA32-08D6-1EDCADF00FB1}"/>
              </a:ext>
            </a:extLst>
          </p:cNvPr>
          <p:cNvSpPr txBox="1"/>
          <p:nvPr/>
        </p:nvSpPr>
        <p:spPr>
          <a:xfrm>
            <a:off x="1762739" y="4784307"/>
            <a:ext cx="9152351" cy="2062103"/>
          </a:xfrm>
          <a:prstGeom prst="rect">
            <a:avLst/>
          </a:prstGeom>
          <a:noFill/>
        </p:spPr>
        <p:txBody>
          <a:bodyPr wrap="square">
            <a:spAutoFit/>
          </a:bodyPr>
          <a:lstStyle/>
          <a:p>
            <a:pPr algn="ctr"/>
            <a:r>
              <a:rPr lang="ar-DZ" sz="2000" b="1" dirty="0">
                <a:solidFill>
                  <a:srgbClr val="FF0000"/>
                </a:solidFill>
                <a:latin typeface="Aharoni" panose="02010803020104030203" pitchFamily="2" charset="-79"/>
                <a:cs typeface="+mj-cs"/>
              </a:rPr>
              <a:t>العوامل الاجتماعية </a:t>
            </a:r>
          </a:p>
          <a:p>
            <a:pPr algn="r"/>
            <a:r>
              <a:rPr lang="ar-DZ" b="1" i="0" dirty="0">
                <a:solidFill>
                  <a:schemeClr val="bg2"/>
                </a:solidFill>
                <a:effectLst/>
                <a:latin typeface="Segoe UI Historic" panose="020B0502040204020203" pitchFamily="34" charset="0"/>
                <a:cs typeface="+mj-cs"/>
              </a:rPr>
              <a:t>ساعدت سمعة ديزني في إنتاج وسائل الترفيه المناسبة للعائلة على بناء هوية علامة </a:t>
            </a:r>
            <a:r>
              <a:rPr lang="ar-DZ" b="1" i="0" dirty="0" err="1">
                <a:solidFill>
                  <a:schemeClr val="bg2"/>
                </a:solidFill>
                <a:effectLst/>
                <a:latin typeface="Segoe UI Historic" panose="020B0502040204020203" pitchFamily="34" charset="0"/>
                <a:cs typeface="+mj-cs"/>
              </a:rPr>
              <a:t>تحارية</a:t>
            </a:r>
            <a:r>
              <a:rPr lang="ar-DZ" b="1" i="0" dirty="0">
                <a:solidFill>
                  <a:schemeClr val="bg2"/>
                </a:solidFill>
                <a:effectLst/>
                <a:latin typeface="Segoe UI Historic" panose="020B0502040204020203" pitchFamily="34" charset="0"/>
                <a:cs typeface="+mj-cs"/>
              </a:rPr>
              <a:t> قوية وقاعدة عملاء مخلصين.</a:t>
            </a:r>
          </a:p>
          <a:p>
            <a:pPr algn="r"/>
            <a:r>
              <a:rPr lang="ar-DZ" b="1" i="0" dirty="0">
                <a:solidFill>
                  <a:schemeClr val="bg2"/>
                </a:solidFill>
                <a:effectLst/>
                <a:latin typeface="Segoe UI Historic" panose="020B0502040204020203" pitchFamily="34" charset="0"/>
                <a:cs typeface="+mj-cs"/>
              </a:rPr>
              <a:t>بذلت ديزني جهودًا متضافرة لتوسيع تمثيل مختلف الأجناس والأعراق والتوجهات الجنسية في محتواها، مما ساعدها على التواصل مع الجماهير في جميع أنحاء العالم.</a:t>
            </a:r>
          </a:p>
          <a:p>
            <a:pPr algn="r"/>
            <a:r>
              <a:rPr lang="ar-DZ" b="1" i="0" dirty="0">
                <a:solidFill>
                  <a:schemeClr val="bg2"/>
                </a:solidFill>
                <a:effectLst/>
                <a:latin typeface="Segoe UI Historic" panose="020B0502040204020203" pitchFamily="34" charset="0"/>
                <a:cs typeface="+mj-cs"/>
              </a:rPr>
              <a:t>ادى ضهور وسائل التواصل الاجتماعي الى تغيير الطريقة التي يستهلك بها الناس وسائل الاعلام حيث انشات ديزني محتوى جذابا على وسائل التواصل مما ساعدها على الوصول لجماهير</a:t>
            </a:r>
          </a:p>
          <a:p>
            <a:pPr algn="r"/>
            <a:endParaRPr lang="fr-FR" b="1" dirty="0">
              <a:solidFill>
                <a:schemeClr val="bg2"/>
              </a:solidFill>
              <a:cs typeface="+mj-cs"/>
            </a:endParaRPr>
          </a:p>
        </p:txBody>
      </p:sp>
      <p:sp>
        <p:nvSpPr>
          <p:cNvPr id="46" name="ZoneTexte 45">
            <a:extLst>
              <a:ext uri="{FF2B5EF4-FFF2-40B4-BE49-F238E27FC236}">
                <a16:creationId xmlns:a16="http://schemas.microsoft.com/office/drawing/2014/main" id="{35D1A71E-62EB-6D98-0DD2-B32866BEEA86}"/>
              </a:ext>
            </a:extLst>
          </p:cNvPr>
          <p:cNvSpPr txBox="1"/>
          <p:nvPr/>
        </p:nvSpPr>
        <p:spPr>
          <a:xfrm>
            <a:off x="4629247" y="456665"/>
            <a:ext cx="7358062" cy="461665"/>
          </a:xfrm>
          <a:prstGeom prst="rect">
            <a:avLst/>
          </a:prstGeom>
          <a:noFill/>
        </p:spPr>
        <p:txBody>
          <a:bodyPr wrap="square">
            <a:spAutoFit/>
          </a:bodyPr>
          <a:lstStyle/>
          <a:p>
            <a:r>
              <a:rPr lang="ar-DZ" sz="2400" b="1" dirty="0">
                <a:solidFill>
                  <a:schemeClr val="bg1"/>
                </a:solidFill>
                <a:latin typeface="Montserrat" panose="00000500000000000000" pitchFamily="2" charset="0"/>
              </a:rPr>
              <a:t>تحليل </a:t>
            </a:r>
            <a:r>
              <a:rPr lang="ar-DZ" sz="2400" b="1" dirty="0" err="1">
                <a:solidFill>
                  <a:schemeClr val="bg1"/>
                </a:solidFill>
                <a:latin typeface="Montserrat" panose="00000500000000000000" pitchFamily="2" charset="0"/>
              </a:rPr>
              <a:t>باستال</a:t>
            </a:r>
            <a:r>
              <a:rPr lang="ar-DZ" sz="2400" b="1" dirty="0">
                <a:solidFill>
                  <a:schemeClr val="bg1"/>
                </a:solidFill>
                <a:latin typeface="Montserrat" panose="00000500000000000000" pitchFamily="2" charset="0"/>
              </a:rPr>
              <a:t> لديزني </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458542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4" name="Group 12">
            <a:extLst>
              <a:ext uri="{FF2B5EF4-FFF2-40B4-BE49-F238E27FC236}">
                <a16:creationId xmlns:a16="http://schemas.microsoft.com/office/drawing/2014/main" id="{E550CC9E-ADEC-26E1-833B-F2F27602884C}"/>
              </a:ext>
            </a:extLst>
          </p:cNvPr>
          <p:cNvGrpSpPr/>
          <p:nvPr/>
        </p:nvGrpSpPr>
        <p:grpSpPr>
          <a:xfrm>
            <a:off x="10882858" y="734926"/>
            <a:ext cx="860667" cy="778835"/>
            <a:chOff x="9063264" y="2642608"/>
            <a:chExt cx="1710871" cy="1710871"/>
          </a:xfrm>
        </p:grpSpPr>
        <p:sp>
          <p:nvSpPr>
            <p:cNvPr id="13" name="Freeform: Shape 13">
              <a:extLst>
                <a:ext uri="{FF2B5EF4-FFF2-40B4-BE49-F238E27FC236}">
                  <a16:creationId xmlns:a16="http://schemas.microsoft.com/office/drawing/2014/main" id="{6B77AAE7-4986-9743-667C-8FB41629DC58}"/>
                </a:ext>
              </a:extLst>
            </p:cNvPr>
            <p:cNvSpPr/>
            <p:nvPr/>
          </p:nvSpPr>
          <p:spPr>
            <a:xfrm>
              <a:off x="9063264"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noFill/>
            <a:ln w="12700" cap="flat">
              <a:solidFill>
                <a:srgbClr val="348C42"/>
              </a:solidFill>
              <a:prstDash val="solid"/>
              <a:miter/>
            </a:ln>
          </p:spPr>
          <p:txBody>
            <a:bodyPr rtlCol="0" anchor="ctr"/>
            <a:lstStyle/>
            <a:p>
              <a:endParaRPr lang="en-IN"/>
            </a:p>
          </p:txBody>
        </p:sp>
        <p:sp>
          <p:nvSpPr>
            <p:cNvPr id="14" name="Freeform: Shape 14">
              <a:extLst>
                <a:ext uri="{FF2B5EF4-FFF2-40B4-BE49-F238E27FC236}">
                  <a16:creationId xmlns:a16="http://schemas.microsoft.com/office/drawing/2014/main" id="{60387580-B439-D76D-4B2B-D6ADF579D453}"/>
                </a:ext>
              </a:extLst>
            </p:cNvPr>
            <p:cNvSpPr/>
            <p:nvPr/>
          </p:nvSpPr>
          <p:spPr>
            <a:xfrm>
              <a:off x="9143576"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adFill>
              <a:gsLst>
                <a:gs pos="0">
                  <a:srgbClr val="348C42"/>
                </a:gs>
                <a:gs pos="100000">
                  <a:srgbClr val="064319"/>
                </a:gs>
              </a:gsLst>
              <a:path path="circle">
                <a:fillToRect l="50000" t="50000" r="50000" b="50000"/>
              </a:path>
            </a:gradFill>
            <a:ln w="6038" cap="flat">
              <a:noFill/>
              <a:prstDash val="solid"/>
              <a:miter/>
            </a:ln>
          </p:spPr>
          <p:txBody>
            <a:bodyPr rtlCol="0" anchor="ctr"/>
            <a:lstStyle/>
            <a:p>
              <a:endParaRPr lang="en-IN"/>
            </a:p>
          </p:txBody>
        </p:sp>
      </p:grpSp>
      <p:pic>
        <p:nvPicPr>
          <p:cNvPr id="3" name="Picture 2" descr="No description available.">
            <a:extLst>
              <a:ext uri="{FF2B5EF4-FFF2-40B4-BE49-F238E27FC236}">
                <a16:creationId xmlns:a16="http://schemas.microsoft.com/office/drawing/2014/main" id="{8B657AA7-6DA1-88A5-0754-2B00F1F4B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2858" y="717606"/>
            <a:ext cx="860667" cy="7719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Rectangle: Rounded Corners 21">
            <a:extLst>
              <a:ext uri="{FF2B5EF4-FFF2-40B4-BE49-F238E27FC236}">
                <a16:creationId xmlns:a16="http://schemas.microsoft.com/office/drawing/2014/main" id="{DE90E6DE-944F-4282-E43E-ADCE148EAC34}"/>
              </a:ext>
            </a:extLst>
          </p:cNvPr>
          <p:cNvSpPr/>
          <p:nvPr/>
        </p:nvSpPr>
        <p:spPr>
          <a:xfrm>
            <a:off x="371475" y="290248"/>
            <a:ext cx="10233026" cy="2121259"/>
          </a:xfrm>
          <a:prstGeom prst="roundRect">
            <a:avLst>
              <a:gd name="adj" fmla="val 50000"/>
            </a:avLst>
          </a:prstGeom>
          <a:noFill/>
          <a:ln>
            <a:solidFill>
              <a:srgbClr val="348C42"/>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6" name="Group 9">
            <a:extLst>
              <a:ext uri="{FF2B5EF4-FFF2-40B4-BE49-F238E27FC236}">
                <a16:creationId xmlns:a16="http://schemas.microsoft.com/office/drawing/2014/main" id="{5D945DB7-A505-0562-A67F-D63B6BF43EFA}"/>
              </a:ext>
            </a:extLst>
          </p:cNvPr>
          <p:cNvGrpSpPr/>
          <p:nvPr/>
        </p:nvGrpSpPr>
        <p:grpSpPr>
          <a:xfrm>
            <a:off x="686430" y="3035804"/>
            <a:ext cx="786644" cy="786392"/>
            <a:chOff x="6514798" y="2642608"/>
            <a:chExt cx="1710871" cy="1710871"/>
          </a:xfrm>
        </p:grpSpPr>
        <p:sp>
          <p:nvSpPr>
            <p:cNvPr id="19" name="Freeform: Shape 10">
              <a:extLst>
                <a:ext uri="{FF2B5EF4-FFF2-40B4-BE49-F238E27FC236}">
                  <a16:creationId xmlns:a16="http://schemas.microsoft.com/office/drawing/2014/main" id="{E8A0A0E2-3D10-DF9D-305D-03FD3AE60E9D}"/>
                </a:ext>
              </a:extLst>
            </p:cNvPr>
            <p:cNvSpPr/>
            <p:nvPr/>
          </p:nvSpPr>
          <p:spPr>
            <a:xfrm>
              <a:off x="6514798"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noFill/>
            <a:ln w="12700" cap="flat">
              <a:solidFill>
                <a:srgbClr val="F6CA42"/>
              </a:solidFill>
              <a:prstDash val="solid"/>
              <a:miter/>
            </a:ln>
          </p:spPr>
          <p:txBody>
            <a:bodyPr rtlCol="0" anchor="ctr"/>
            <a:lstStyle/>
            <a:p>
              <a:endParaRPr lang="en-IN" dirty="0"/>
            </a:p>
          </p:txBody>
        </p:sp>
        <p:sp>
          <p:nvSpPr>
            <p:cNvPr id="20" name="Freeform: Shape 11">
              <a:extLst>
                <a:ext uri="{FF2B5EF4-FFF2-40B4-BE49-F238E27FC236}">
                  <a16:creationId xmlns:a16="http://schemas.microsoft.com/office/drawing/2014/main" id="{F493E19F-C3D3-BFD9-3BC0-7EF8370FF850}"/>
                </a:ext>
              </a:extLst>
            </p:cNvPr>
            <p:cNvSpPr/>
            <p:nvPr/>
          </p:nvSpPr>
          <p:spPr>
            <a:xfrm>
              <a:off x="6595110"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adFill>
              <a:gsLst>
                <a:gs pos="0">
                  <a:srgbClr val="F6CA42"/>
                </a:gs>
                <a:gs pos="100000">
                  <a:srgbClr val="A74401"/>
                </a:gs>
              </a:gsLst>
              <a:path path="circle">
                <a:fillToRect l="50000" t="50000" r="50000" b="50000"/>
              </a:path>
            </a:gradFill>
            <a:ln w="6038" cap="flat">
              <a:noFill/>
              <a:prstDash val="solid"/>
              <a:miter/>
            </a:ln>
          </p:spPr>
          <p:txBody>
            <a:bodyPr rtlCol="0" anchor="ctr"/>
            <a:lstStyle/>
            <a:p>
              <a:endParaRPr lang="en-IN"/>
            </a:p>
          </p:txBody>
        </p:sp>
      </p:grpSp>
      <p:pic>
        <p:nvPicPr>
          <p:cNvPr id="21" name="Picture Placeholder 1037">
            <a:extLst>
              <a:ext uri="{FF2B5EF4-FFF2-40B4-BE49-F238E27FC236}">
                <a16:creationId xmlns:a16="http://schemas.microsoft.com/office/drawing/2014/main" id="{7C406B3F-95A4-A1E5-E18D-35244DBE332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3954" r="-30328"/>
          <a:stretch/>
        </p:blipFill>
        <p:spPr>
          <a:xfrm>
            <a:off x="765953" y="3035804"/>
            <a:ext cx="688657" cy="68865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pic>
      <p:sp>
        <p:nvSpPr>
          <p:cNvPr id="22" name="Rectangle: Rounded Corners 20">
            <a:extLst>
              <a:ext uri="{FF2B5EF4-FFF2-40B4-BE49-F238E27FC236}">
                <a16:creationId xmlns:a16="http://schemas.microsoft.com/office/drawing/2014/main" id="{DCC091D9-0C94-4471-7B32-545E1E655CD9}"/>
              </a:ext>
            </a:extLst>
          </p:cNvPr>
          <p:cNvSpPr/>
          <p:nvPr/>
        </p:nvSpPr>
        <p:spPr>
          <a:xfrm>
            <a:off x="1790700" y="2486025"/>
            <a:ext cx="9953493" cy="2457450"/>
          </a:xfrm>
          <a:prstGeom prst="roundRect">
            <a:avLst>
              <a:gd name="adj" fmla="val 50000"/>
            </a:avLst>
          </a:prstGeom>
          <a:noFill/>
          <a:ln>
            <a:solidFill>
              <a:srgbClr val="F6CA42"/>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nvGrpSpPr>
          <p:cNvPr id="23" name="Group 3">
            <a:extLst>
              <a:ext uri="{FF2B5EF4-FFF2-40B4-BE49-F238E27FC236}">
                <a16:creationId xmlns:a16="http://schemas.microsoft.com/office/drawing/2014/main" id="{1943988D-EE85-7406-1BDA-27FBEB7710A0}"/>
              </a:ext>
            </a:extLst>
          </p:cNvPr>
          <p:cNvGrpSpPr/>
          <p:nvPr/>
        </p:nvGrpSpPr>
        <p:grpSpPr>
          <a:xfrm>
            <a:off x="939331" y="5378095"/>
            <a:ext cx="851369" cy="737314"/>
            <a:chOff x="1411514" y="2642608"/>
            <a:chExt cx="1710871" cy="1710871"/>
          </a:xfrm>
          <a:solidFill>
            <a:srgbClr val="FF99CC"/>
          </a:solidFill>
        </p:grpSpPr>
        <p:sp>
          <p:nvSpPr>
            <p:cNvPr id="24" name="Freeform: Shape 4">
              <a:extLst>
                <a:ext uri="{FF2B5EF4-FFF2-40B4-BE49-F238E27FC236}">
                  <a16:creationId xmlns:a16="http://schemas.microsoft.com/office/drawing/2014/main" id="{95CCA0ED-0F56-3F08-F581-4FAEE426E967}"/>
                </a:ext>
              </a:extLst>
            </p:cNvPr>
            <p:cNvSpPr/>
            <p:nvPr/>
          </p:nvSpPr>
          <p:spPr>
            <a:xfrm>
              <a:off x="1411514"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grpFill/>
            <a:ln w="12700" cap="flat">
              <a:solidFill>
                <a:srgbClr val="FF99CC"/>
              </a:solidFill>
              <a:prstDash val="solid"/>
              <a:miter/>
            </a:ln>
          </p:spPr>
          <p:txBody>
            <a:bodyPr rtlCol="0" anchor="ctr"/>
            <a:lstStyle/>
            <a:p>
              <a:endParaRPr lang="en-IN"/>
            </a:p>
          </p:txBody>
        </p:sp>
        <p:sp>
          <p:nvSpPr>
            <p:cNvPr id="25" name="Freeform: Shape 5">
              <a:extLst>
                <a:ext uri="{FF2B5EF4-FFF2-40B4-BE49-F238E27FC236}">
                  <a16:creationId xmlns:a16="http://schemas.microsoft.com/office/drawing/2014/main" id="{3EBF27C5-A512-7259-6ADF-E28F48554A90}"/>
                </a:ext>
              </a:extLst>
            </p:cNvPr>
            <p:cNvSpPr/>
            <p:nvPr/>
          </p:nvSpPr>
          <p:spPr>
            <a:xfrm>
              <a:off x="1491826"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pFill/>
            <a:ln w="6038" cap="flat">
              <a:solidFill>
                <a:srgbClr val="FF99CC"/>
              </a:solidFill>
              <a:prstDash val="solid"/>
              <a:miter/>
            </a:ln>
          </p:spPr>
          <p:txBody>
            <a:bodyPr rtlCol="0" anchor="ctr"/>
            <a:lstStyle/>
            <a:p>
              <a:endParaRPr lang="en-IN"/>
            </a:p>
          </p:txBody>
        </p:sp>
      </p:grpSp>
      <p:pic>
        <p:nvPicPr>
          <p:cNvPr id="26" name="Image 25">
            <a:extLst>
              <a:ext uri="{FF2B5EF4-FFF2-40B4-BE49-F238E27FC236}">
                <a16:creationId xmlns:a16="http://schemas.microsoft.com/office/drawing/2014/main" id="{F43D1549-0FA2-472E-29BB-19081D74B2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331" y="5331812"/>
            <a:ext cx="860668" cy="829877"/>
          </a:xfrm>
          <a:prstGeom prst="ellipse">
            <a:avLst/>
          </a:prstGeom>
          <a:ln>
            <a:noFill/>
          </a:ln>
          <a:effectLst>
            <a:softEdge rad="112500"/>
          </a:effectLst>
        </p:spPr>
      </p:pic>
      <p:sp>
        <p:nvSpPr>
          <p:cNvPr id="27" name="Rectangle: Rounded Corners 1">
            <a:extLst>
              <a:ext uri="{FF2B5EF4-FFF2-40B4-BE49-F238E27FC236}">
                <a16:creationId xmlns:a16="http://schemas.microsoft.com/office/drawing/2014/main" id="{A5CABEA7-A843-D47E-586A-A51F8EAC2554}"/>
              </a:ext>
            </a:extLst>
          </p:cNvPr>
          <p:cNvSpPr/>
          <p:nvPr/>
        </p:nvSpPr>
        <p:spPr>
          <a:xfrm>
            <a:off x="2171700" y="5151366"/>
            <a:ext cx="9691384" cy="1284727"/>
          </a:xfrm>
          <a:prstGeom prst="roundRect">
            <a:avLst>
              <a:gd name="adj" fmla="val 50000"/>
            </a:avLst>
          </a:prstGeom>
          <a:noFill/>
          <a:ln>
            <a:solidFill>
              <a:srgbClr val="FF99C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28" name="TextBox 6">
            <a:extLst>
              <a:ext uri="{FF2B5EF4-FFF2-40B4-BE49-F238E27FC236}">
                <a16:creationId xmlns:a16="http://schemas.microsoft.com/office/drawing/2014/main" id="{C40C7D19-4696-0127-D71E-212360C8F818}"/>
              </a:ext>
            </a:extLst>
          </p:cNvPr>
          <p:cNvSpPr txBox="1"/>
          <p:nvPr/>
        </p:nvSpPr>
        <p:spPr>
          <a:xfrm>
            <a:off x="391155" y="207065"/>
            <a:ext cx="9795209" cy="2893100"/>
          </a:xfrm>
          <a:prstGeom prst="rect">
            <a:avLst/>
          </a:prstGeom>
          <a:noFill/>
        </p:spPr>
        <p:txBody>
          <a:bodyPr wrap="square">
            <a:spAutoFit/>
          </a:bodyPr>
          <a:lstStyle/>
          <a:p>
            <a:pPr algn="ctr"/>
            <a:r>
              <a:rPr lang="ar-DZ" sz="2000" b="1" dirty="0">
                <a:solidFill>
                  <a:srgbClr val="92D050"/>
                </a:solidFill>
                <a:latin typeface="Montserrat" panose="00000500000000000000" pitchFamily="2" charset="0"/>
              </a:rPr>
              <a:t>العوامل التكنولوجية </a:t>
            </a:r>
          </a:p>
          <a:p>
            <a:pPr algn="r"/>
            <a:r>
              <a:rPr lang="ar-DZ" b="1" dirty="0" err="1">
                <a:solidFill>
                  <a:srgbClr val="92D050"/>
                </a:solidFill>
                <a:latin typeface="Montserrat" panose="00000500000000000000" pitchFamily="2" charset="0"/>
              </a:rPr>
              <a:t>الرقمنة</a:t>
            </a:r>
            <a:r>
              <a:rPr lang="ar-DZ" b="1" dirty="0">
                <a:solidFill>
                  <a:schemeClr val="bg1"/>
                </a:solidFill>
                <a:latin typeface="Montserrat" panose="00000500000000000000" pitchFamily="2" charset="0"/>
              </a:rPr>
              <a:t> تبنت الشركة </a:t>
            </a:r>
            <a:r>
              <a:rPr lang="ar-DZ" b="1" dirty="0" err="1">
                <a:solidFill>
                  <a:schemeClr val="bg1"/>
                </a:solidFill>
                <a:latin typeface="Montserrat" panose="00000500000000000000" pitchFamily="2" charset="0"/>
              </a:rPr>
              <a:t>الرقمنة</a:t>
            </a:r>
            <a:r>
              <a:rPr lang="ar-DZ" b="1" dirty="0">
                <a:solidFill>
                  <a:schemeClr val="bg1"/>
                </a:solidFill>
                <a:latin typeface="Montserrat" panose="00000500000000000000" pitchFamily="2" charset="0"/>
              </a:rPr>
              <a:t> على مر السنين و ادى ذلك للانتقال من الاعلام التقليدي الى الاعلام الرقمي و قد اتاح للشركة الوصول الى جمهور اوسع و زيادة حصتها في السوق</a:t>
            </a:r>
          </a:p>
          <a:p>
            <a:pPr algn="r"/>
            <a:r>
              <a:rPr lang="ar-DZ" b="1" dirty="0">
                <a:solidFill>
                  <a:srgbClr val="92D050"/>
                </a:solidFill>
                <a:latin typeface="Montserrat" panose="00000500000000000000" pitchFamily="2" charset="0"/>
              </a:rPr>
              <a:t>التواجد على الشبكة </a:t>
            </a:r>
            <a:r>
              <a:rPr lang="ar-DZ" b="1" dirty="0">
                <a:solidFill>
                  <a:schemeClr val="bg1"/>
                </a:solidFill>
                <a:latin typeface="Montserrat" panose="00000500000000000000" pitchFamily="2" charset="0"/>
              </a:rPr>
              <a:t>اكدت ديزني تواجدها على الانترنت و مواقع التواصل الالكتروني و سهل ذلك على العملاء الوصول الى منتوجات في اي وقت و اي مكان</a:t>
            </a:r>
          </a:p>
          <a:p>
            <a:pPr algn="r"/>
            <a:r>
              <a:rPr lang="ar-DZ" b="1" dirty="0">
                <a:solidFill>
                  <a:srgbClr val="92D050"/>
                </a:solidFill>
                <a:latin typeface="Montserrat" panose="00000500000000000000" pitchFamily="2" charset="0"/>
              </a:rPr>
              <a:t>الابتكارات</a:t>
            </a:r>
            <a:r>
              <a:rPr lang="ar-DZ" b="1" dirty="0">
                <a:solidFill>
                  <a:schemeClr val="bg1"/>
                </a:solidFill>
                <a:latin typeface="Montserrat" panose="00000500000000000000" pitchFamily="2" charset="0"/>
              </a:rPr>
              <a:t> تمكنت الشركة من دمج التقنيات الجديدة لتعزيز منتجاتها و خدماتها مثل  استخدام الواقع الافتراضي و الذكاء الاصطناعي لتعزيز تجربة العملاء</a:t>
            </a:r>
          </a:p>
          <a:p>
            <a:pPr algn="r"/>
            <a:endParaRPr lang="ar-DZ" b="1" dirty="0">
              <a:solidFill>
                <a:schemeClr val="bg1"/>
              </a:solidFill>
              <a:latin typeface="Montserrat" panose="00000500000000000000" pitchFamily="2" charset="0"/>
            </a:endParaRPr>
          </a:p>
          <a:p>
            <a:pPr algn="r"/>
            <a:endParaRPr lang="ar-DZ" b="1" dirty="0">
              <a:solidFill>
                <a:schemeClr val="bg1"/>
              </a:solidFill>
              <a:latin typeface="Montserrat" panose="00000500000000000000" pitchFamily="2" charset="0"/>
            </a:endParaRPr>
          </a:p>
          <a:p>
            <a:pPr algn="r"/>
            <a:endParaRPr lang="en-US" b="1" dirty="0">
              <a:solidFill>
                <a:schemeClr val="bg1"/>
              </a:solidFill>
              <a:latin typeface="Montserrat" panose="00000500000000000000" pitchFamily="2" charset="0"/>
            </a:endParaRPr>
          </a:p>
        </p:txBody>
      </p:sp>
      <p:sp>
        <p:nvSpPr>
          <p:cNvPr id="30" name="ZoneTexte 29">
            <a:extLst>
              <a:ext uri="{FF2B5EF4-FFF2-40B4-BE49-F238E27FC236}">
                <a16:creationId xmlns:a16="http://schemas.microsoft.com/office/drawing/2014/main" id="{AF60626C-B1B3-395E-781C-24938CC6FF72}"/>
              </a:ext>
            </a:extLst>
          </p:cNvPr>
          <p:cNvSpPr txBox="1"/>
          <p:nvPr/>
        </p:nvSpPr>
        <p:spPr>
          <a:xfrm>
            <a:off x="2005636" y="2581231"/>
            <a:ext cx="9253066" cy="2616101"/>
          </a:xfrm>
          <a:prstGeom prst="rect">
            <a:avLst/>
          </a:prstGeom>
          <a:noFill/>
        </p:spPr>
        <p:txBody>
          <a:bodyPr wrap="square">
            <a:spAutoFit/>
          </a:bodyPr>
          <a:lstStyle/>
          <a:p>
            <a:pPr algn="ctr"/>
            <a:r>
              <a:rPr lang="ar-DZ" sz="2000" b="1" dirty="0">
                <a:solidFill>
                  <a:srgbClr val="FFC000"/>
                </a:solidFill>
                <a:cs typeface="+mj-cs"/>
              </a:rPr>
              <a:t>العوامل القانونية </a:t>
            </a:r>
          </a:p>
          <a:p>
            <a:pPr algn="r"/>
            <a:r>
              <a:rPr lang="ar-DZ" b="1" dirty="0">
                <a:solidFill>
                  <a:srgbClr val="FFC000"/>
                </a:solidFill>
                <a:cs typeface="+mj-cs"/>
              </a:rPr>
              <a:t>قوانين الملكية الفكرية </a:t>
            </a:r>
            <a:r>
              <a:rPr lang="ar-DZ" b="1" dirty="0">
                <a:solidFill>
                  <a:schemeClr val="bg2"/>
                </a:solidFill>
                <a:cs typeface="+mj-cs"/>
              </a:rPr>
              <a:t>تعمد الشركة بشكل كبير على براءات الاختراع و العلامات التجارية و حقوق النشر و الاسرار التجارية و يعتمد نجاح الشركة على انفاذ و حماية حقوق الملكية الفكرية</a:t>
            </a:r>
          </a:p>
          <a:p>
            <a:pPr algn="r"/>
            <a:r>
              <a:rPr lang="ar-DZ" b="1" dirty="0">
                <a:solidFill>
                  <a:srgbClr val="FFC000"/>
                </a:solidFill>
                <a:cs typeface="+mj-cs"/>
              </a:rPr>
              <a:t>قوانين العمل </a:t>
            </a:r>
            <a:r>
              <a:rPr lang="ar-DZ" b="1" dirty="0">
                <a:solidFill>
                  <a:schemeClr val="bg2"/>
                </a:solidFill>
                <a:cs typeface="+mj-cs"/>
              </a:rPr>
              <a:t>تمتلك الشركة قوة عاملة كبيرة و يجب ان تلتزم </a:t>
            </a:r>
            <a:r>
              <a:rPr lang="ar-DZ" b="1" dirty="0" err="1">
                <a:solidFill>
                  <a:schemeClr val="bg2"/>
                </a:solidFill>
                <a:cs typeface="+mj-cs"/>
              </a:rPr>
              <a:t>با</a:t>
            </a:r>
            <a:r>
              <a:rPr lang="ar-DZ" b="1" dirty="0">
                <a:solidFill>
                  <a:schemeClr val="bg2"/>
                </a:solidFill>
                <a:cs typeface="+mj-cs"/>
              </a:rPr>
              <a:t> القوانين مثل متطلبات الحد الادنى </a:t>
            </a:r>
            <a:r>
              <a:rPr lang="ar-DZ" b="1" dirty="0" err="1">
                <a:solidFill>
                  <a:schemeClr val="bg2"/>
                </a:solidFill>
                <a:cs typeface="+mj-cs"/>
              </a:rPr>
              <a:t>للاجور</a:t>
            </a:r>
            <a:r>
              <a:rPr lang="ar-DZ" b="1" dirty="0">
                <a:solidFill>
                  <a:schemeClr val="bg2"/>
                </a:solidFill>
                <a:cs typeface="+mj-cs"/>
              </a:rPr>
              <a:t> وقيود ساعات العمل و عقود العمل و اي انتهاك بهذه القوانين يؤدي </a:t>
            </a:r>
            <a:r>
              <a:rPr lang="ar-DZ" b="1" dirty="0" err="1">
                <a:solidFill>
                  <a:schemeClr val="bg2"/>
                </a:solidFill>
                <a:cs typeface="+mj-cs"/>
              </a:rPr>
              <a:t>الىضرر</a:t>
            </a:r>
            <a:r>
              <a:rPr lang="ar-DZ" b="1" dirty="0">
                <a:solidFill>
                  <a:schemeClr val="bg2"/>
                </a:solidFill>
                <a:cs typeface="+mj-cs"/>
              </a:rPr>
              <a:t> بسمعة الشركة</a:t>
            </a:r>
          </a:p>
          <a:p>
            <a:pPr algn="r"/>
            <a:r>
              <a:rPr lang="ar-DZ" b="1" dirty="0">
                <a:solidFill>
                  <a:srgbClr val="FFC000"/>
                </a:solidFill>
                <a:cs typeface="+mj-cs"/>
              </a:rPr>
              <a:t>العقود و الاتفاقيات </a:t>
            </a:r>
            <a:r>
              <a:rPr lang="ar-DZ" b="1" dirty="0">
                <a:solidFill>
                  <a:schemeClr val="bg2"/>
                </a:solidFill>
                <a:cs typeface="+mj-cs"/>
              </a:rPr>
              <a:t>تبرم شركة ديزني العديد من الاتفاقيات مع الموردين و الموزعين و الاطراف الاخرى و يجب ان تكون هذه العقود ملزمة قانونا و قابلة للتنفيذ و ممثلة لقوانين ذات الصلة</a:t>
            </a:r>
          </a:p>
          <a:p>
            <a:pPr algn="r"/>
            <a:r>
              <a:rPr lang="ar-DZ" b="1" dirty="0">
                <a:solidFill>
                  <a:schemeClr val="bg2"/>
                </a:solidFill>
                <a:cs typeface="+mj-cs"/>
              </a:rPr>
              <a:t> </a:t>
            </a:r>
          </a:p>
          <a:p>
            <a:pPr algn="r"/>
            <a:endParaRPr lang="fr-FR" b="1" dirty="0">
              <a:solidFill>
                <a:schemeClr val="bg2"/>
              </a:solidFill>
              <a:cs typeface="+mj-cs"/>
            </a:endParaRPr>
          </a:p>
        </p:txBody>
      </p:sp>
      <p:sp>
        <p:nvSpPr>
          <p:cNvPr id="31" name="TextBox 6">
            <a:extLst>
              <a:ext uri="{FF2B5EF4-FFF2-40B4-BE49-F238E27FC236}">
                <a16:creationId xmlns:a16="http://schemas.microsoft.com/office/drawing/2014/main" id="{9DD40393-1BD7-8EBC-0385-DD03D1231E0C}"/>
              </a:ext>
            </a:extLst>
          </p:cNvPr>
          <p:cNvSpPr txBox="1"/>
          <p:nvPr/>
        </p:nvSpPr>
        <p:spPr>
          <a:xfrm>
            <a:off x="2377940" y="5125297"/>
            <a:ext cx="9087228" cy="1846659"/>
          </a:xfrm>
          <a:prstGeom prst="rect">
            <a:avLst/>
          </a:prstGeom>
          <a:noFill/>
        </p:spPr>
        <p:txBody>
          <a:bodyPr wrap="square">
            <a:spAutoFit/>
          </a:bodyPr>
          <a:lstStyle/>
          <a:p>
            <a:pPr algn="ctr"/>
            <a:r>
              <a:rPr lang="ar-DZ" sz="2000" b="1" dirty="0">
                <a:solidFill>
                  <a:srgbClr val="FF99CC"/>
                </a:solidFill>
                <a:latin typeface="Aharoni" panose="02010803020104030203" pitchFamily="2" charset="-79"/>
              </a:rPr>
              <a:t>العوامل</a:t>
            </a:r>
            <a:r>
              <a:rPr lang="ar-DZ" sz="2000" b="1" dirty="0">
                <a:solidFill>
                  <a:srgbClr val="FF99CC"/>
                </a:solidFill>
                <a:latin typeface="Montserrat" panose="00000500000000000000" pitchFamily="2" charset="0"/>
              </a:rPr>
              <a:t> </a:t>
            </a:r>
            <a:r>
              <a:rPr lang="ar-DZ" sz="2000" b="1" dirty="0">
                <a:solidFill>
                  <a:srgbClr val="FF99CC"/>
                </a:solidFill>
                <a:latin typeface="Aharoni" panose="02010803020104030203" pitchFamily="2" charset="-79"/>
              </a:rPr>
              <a:t>البيئية</a:t>
            </a:r>
            <a:r>
              <a:rPr lang="ar-DZ" sz="2000" b="1" dirty="0">
                <a:solidFill>
                  <a:srgbClr val="FF99CC"/>
                </a:solidFill>
                <a:latin typeface="Montserrat" panose="00000500000000000000" pitchFamily="2" charset="0"/>
              </a:rPr>
              <a:t>                                   </a:t>
            </a:r>
          </a:p>
          <a:p>
            <a:pPr algn="r"/>
            <a:r>
              <a:rPr lang="ar-DZ" b="1" dirty="0">
                <a:solidFill>
                  <a:schemeClr val="bg1"/>
                </a:solidFill>
                <a:latin typeface="Montserrat" panose="00000500000000000000" pitchFamily="2" charset="0"/>
                <a:cs typeface="+mj-cs"/>
              </a:rPr>
              <a:t>   بذل الشركة جهود كبيرة لتقليل بصمتها الكربونية ووضع اهداف لتقليل انبعاثات الغازات الدفيئة </a:t>
            </a:r>
          </a:p>
          <a:p>
            <a:pPr algn="r"/>
            <a:r>
              <a:rPr lang="ar-DZ" b="1" dirty="0">
                <a:solidFill>
                  <a:schemeClr val="bg1"/>
                </a:solidFill>
                <a:latin typeface="Montserrat" panose="00000500000000000000" pitchFamily="2" charset="0"/>
                <a:cs typeface="+mj-cs"/>
              </a:rPr>
              <a:t>اتخاذ الشركة خطوات نحو ادارة المسؤولة للنفايات من خلال تنفيذ برنامج للحد من النفايات و دخولها في شراكة مع المنظمات صديقة للبيئة </a:t>
            </a:r>
          </a:p>
          <a:p>
            <a:r>
              <a:rPr lang="ar-DZ" sz="2000" b="1" dirty="0">
                <a:solidFill>
                  <a:schemeClr val="bg1"/>
                </a:solidFill>
                <a:latin typeface="Montserrat" panose="00000500000000000000" pitchFamily="2" charset="0"/>
              </a:rPr>
              <a:t>  </a:t>
            </a:r>
          </a:p>
          <a:p>
            <a:endParaRPr lang="ar-DZ" sz="20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102368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1435EB65-6387-A730-63E7-A68DBC82BE44}"/>
              </a:ext>
            </a:extLst>
          </p:cNvPr>
          <p:cNvPicPr>
            <a:picLocks noChangeAspect="1"/>
          </p:cNvPicPr>
          <p:nvPr/>
        </p:nvPicPr>
        <p:blipFill>
          <a:blip r:embed="rId2"/>
          <a:stretch>
            <a:fillRect/>
          </a:stretch>
        </p:blipFill>
        <p:spPr>
          <a:xfrm>
            <a:off x="0" y="-583997"/>
            <a:ext cx="12192000" cy="7296150"/>
          </a:xfrm>
          <a:prstGeom prst="rect">
            <a:avLst/>
          </a:prstGeom>
        </p:spPr>
      </p:pic>
      <p:sp>
        <p:nvSpPr>
          <p:cNvPr id="28" name="TextBox 5">
            <a:extLst>
              <a:ext uri="{FF2B5EF4-FFF2-40B4-BE49-F238E27FC236}">
                <a16:creationId xmlns:a16="http://schemas.microsoft.com/office/drawing/2014/main" id="{416C3ADE-43F7-EBBB-DDDE-8DDF6BF8B27F}"/>
              </a:ext>
            </a:extLst>
          </p:cNvPr>
          <p:cNvSpPr txBox="1"/>
          <p:nvPr/>
        </p:nvSpPr>
        <p:spPr>
          <a:xfrm>
            <a:off x="6258725" y="383153"/>
            <a:ext cx="6096000" cy="523220"/>
          </a:xfrm>
          <a:prstGeom prst="rect">
            <a:avLst/>
          </a:prstGeom>
          <a:noFill/>
        </p:spPr>
        <p:txBody>
          <a:bodyPr wrap="square">
            <a:spAutoFit/>
          </a:bodyPr>
          <a:lstStyle/>
          <a:p>
            <a:r>
              <a:rPr lang="ar-DZ" sz="2800" b="1" dirty="0">
                <a:solidFill>
                  <a:srgbClr val="FFC000"/>
                </a:solidFill>
                <a:latin typeface="Algerian" panose="04020705040A02060702" pitchFamily="82" charset="0"/>
              </a:rPr>
              <a:t>المزيج التسويقي </a:t>
            </a:r>
            <a:endParaRPr lang="en-US" sz="2800" b="1" dirty="0">
              <a:solidFill>
                <a:srgbClr val="FFC000"/>
              </a:solidFill>
              <a:latin typeface="Algerian" panose="04020705040A02060702" pitchFamily="82" charset="0"/>
            </a:endParaRPr>
          </a:p>
        </p:txBody>
      </p:sp>
      <p:sp>
        <p:nvSpPr>
          <p:cNvPr id="30" name="Rectangle : coins arrondis 29">
            <a:extLst>
              <a:ext uri="{FF2B5EF4-FFF2-40B4-BE49-F238E27FC236}">
                <a16:creationId xmlns:a16="http://schemas.microsoft.com/office/drawing/2014/main" id="{2FC33365-8C78-AA11-1665-49062CABEE9F}"/>
              </a:ext>
            </a:extLst>
          </p:cNvPr>
          <p:cNvSpPr/>
          <p:nvPr/>
        </p:nvSpPr>
        <p:spPr>
          <a:xfrm>
            <a:off x="2162176" y="1677296"/>
            <a:ext cx="4343400" cy="279082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ar-DZ" b="1" dirty="0">
                <a:solidFill>
                  <a:schemeClr val="accent2">
                    <a:lumMod val="75000"/>
                  </a:schemeClr>
                </a:solidFill>
                <a:latin typeface="Montserrat" panose="00000500000000000000" pitchFamily="2" charset="0"/>
              </a:rPr>
              <a:t>   </a:t>
            </a:r>
            <a:endParaRPr lang="ar-DZ" sz="2400" b="1" dirty="0">
              <a:solidFill>
                <a:schemeClr val="accent2">
                  <a:lumMod val="75000"/>
                </a:schemeClr>
              </a:solidFill>
            </a:endParaRPr>
          </a:p>
          <a:p>
            <a:r>
              <a:rPr lang="ar-DZ" sz="2400" b="1" dirty="0">
                <a:solidFill>
                  <a:schemeClr val="accent2">
                    <a:lumMod val="75000"/>
                  </a:schemeClr>
                </a:solidFill>
              </a:rPr>
              <a:t>                         الترويج                 </a:t>
            </a:r>
          </a:p>
          <a:p>
            <a:pPr algn="ctr"/>
            <a:r>
              <a:rPr lang="ar-DZ" sz="2400" b="1" dirty="0">
                <a:solidFill>
                  <a:schemeClr val="bg1"/>
                </a:solidFill>
              </a:rPr>
              <a:t>تستخدم جميع طرق ترويج وتعتمد على </a:t>
            </a:r>
          </a:p>
          <a:p>
            <a:pPr algn="ctr"/>
            <a:r>
              <a:rPr lang="ar-DZ" sz="2400" b="1" dirty="0">
                <a:solidFill>
                  <a:schemeClr val="bg1"/>
                </a:solidFill>
              </a:rPr>
              <a:t> تصريح من تنشيط المبيعات و العلاقات </a:t>
            </a:r>
          </a:p>
          <a:p>
            <a:pPr algn="ctr"/>
            <a:r>
              <a:rPr lang="ar-DZ" sz="2400" b="1" dirty="0">
                <a:solidFill>
                  <a:schemeClr val="bg1"/>
                </a:solidFill>
              </a:rPr>
              <a:t> العامة و الإعلان و البيع الشخصي      </a:t>
            </a:r>
          </a:p>
          <a:p>
            <a:pPr>
              <a:lnSpc>
                <a:spcPct val="150000"/>
              </a:lnSpc>
            </a:pPr>
            <a:r>
              <a:rPr lang="ar-DZ" b="1" dirty="0">
                <a:solidFill>
                  <a:schemeClr val="bg1"/>
                </a:solidFill>
                <a:latin typeface="Montserrat" panose="00000500000000000000" pitchFamily="2" charset="0"/>
              </a:rPr>
              <a:t>                 </a:t>
            </a:r>
          </a:p>
        </p:txBody>
      </p:sp>
      <p:cxnSp>
        <p:nvCxnSpPr>
          <p:cNvPr id="34" name="Connecteur : en angle 33">
            <a:extLst>
              <a:ext uri="{FF2B5EF4-FFF2-40B4-BE49-F238E27FC236}">
                <a16:creationId xmlns:a16="http://schemas.microsoft.com/office/drawing/2014/main" id="{DDE4F722-28C1-71A0-6DCE-F0717CCF3947}"/>
              </a:ext>
            </a:extLst>
          </p:cNvPr>
          <p:cNvCxnSpPr>
            <a:cxnSpLocks/>
          </p:cNvCxnSpPr>
          <p:nvPr/>
        </p:nvCxnSpPr>
        <p:spPr>
          <a:xfrm>
            <a:off x="2162176" y="4707400"/>
            <a:ext cx="1481137" cy="1095376"/>
          </a:xfrm>
          <a:prstGeom prst="bentConnector3">
            <a:avLst>
              <a:gd name="adj1" fmla="val 50000"/>
            </a:avLst>
          </a:prstGeom>
          <a:ln>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Rectangle : coins arrondis 63">
            <a:extLst>
              <a:ext uri="{FF2B5EF4-FFF2-40B4-BE49-F238E27FC236}">
                <a16:creationId xmlns:a16="http://schemas.microsoft.com/office/drawing/2014/main" id="{C7EE7321-BA33-C21F-71C9-B1FD290FA361}"/>
              </a:ext>
            </a:extLst>
          </p:cNvPr>
          <p:cNvSpPr/>
          <p:nvPr/>
        </p:nvSpPr>
        <p:spPr>
          <a:xfrm>
            <a:off x="6419050" y="1698136"/>
            <a:ext cx="4343400" cy="279082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ar-DZ" b="1" dirty="0">
                <a:solidFill>
                  <a:schemeClr val="accent2">
                    <a:lumMod val="75000"/>
                  </a:schemeClr>
                </a:solidFill>
                <a:latin typeface="Montserrat" panose="00000500000000000000" pitchFamily="2" charset="0"/>
              </a:rPr>
              <a:t>   </a:t>
            </a:r>
            <a:endParaRPr lang="ar-DZ" sz="2400" b="1" dirty="0">
              <a:solidFill>
                <a:schemeClr val="accent2">
                  <a:lumMod val="75000"/>
                </a:schemeClr>
              </a:solidFill>
            </a:endParaRPr>
          </a:p>
          <a:p>
            <a:r>
              <a:rPr lang="ar-DZ" sz="2400" b="1" dirty="0">
                <a:solidFill>
                  <a:schemeClr val="accent2">
                    <a:lumMod val="75000"/>
                  </a:schemeClr>
                </a:solidFill>
              </a:rPr>
              <a:t>السعر                    </a:t>
            </a:r>
          </a:p>
          <a:p>
            <a:r>
              <a:rPr lang="ar-DZ" sz="2400" b="1" dirty="0">
                <a:solidFill>
                  <a:schemeClr val="bg1"/>
                </a:solidFill>
              </a:rPr>
              <a:t>      تسعير على أساس التكلفة          </a:t>
            </a:r>
          </a:p>
          <a:p>
            <a:r>
              <a:rPr lang="ar-DZ" sz="2400" b="1" dirty="0">
                <a:solidFill>
                  <a:schemeClr val="bg1"/>
                </a:solidFill>
              </a:rPr>
              <a:t>التسعير على أساس القيمة          </a:t>
            </a:r>
          </a:p>
          <a:p>
            <a:pPr>
              <a:lnSpc>
                <a:spcPct val="150000"/>
              </a:lnSpc>
            </a:pPr>
            <a:r>
              <a:rPr lang="ar-DZ" b="1" dirty="0">
                <a:solidFill>
                  <a:schemeClr val="bg1"/>
                </a:solidFill>
                <a:latin typeface="Montserrat" panose="00000500000000000000" pitchFamily="2" charset="0"/>
              </a:rPr>
              <a:t>                 </a:t>
            </a:r>
          </a:p>
        </p:txBody>
      </p:sp>
      <p:sp>
        <p:nvSpPr>
          <p:cNvPr id="65" name="Rectangle : coins arrondis 64">
            <a:extLst>
              <a:ext uri="{FF2B5EF4-FFF2-40B4-BE49-F238E27FC236}">
                <a16:creationId xmlns:a16="http://schemas.microsoft.com/office/drawing/2014/main" id="{82ABB4AF-FA5C-E3A3-50E3-B17CAF2D54E6}"/>
              </a:ext>
            </a:extLst>
          </p:cNvPr>
          <p:cNvSpPr/>
          <p:nvPr/>
        </p:nvSpPr>
        <p:spPr>
          <a:xfrm>
            <a:off x="6446435" y="1687716"/>
            <a:ext cx="4343400" cy="279082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ar-DZ" sz="2000" b="1" dirty="0">
                <a:solidFill>
                  <a:schemeClr val="accent2">
                    <a:lumMod val="75000"/>
                  </a:schemeClr>
                </a:solidFill>
                <a:latin typeface="Montserrat" panose="00000500000000000000" pitchFamily="2" charset="0"/>
              </a:rPr>
              <a:t>المنتجات</a:t>
            </a:r>
          </a:p>
          <a:p>
            <a:pPr algn="ctr">
              <a:lnSpc>
                <a:spcPct val="150000"/>
              </a:lnSpc>
            </a:pPr>
            <a:r>
              <a:rPr lang="ar-DZ" sz="2000" b="1" dirty="0">
                <a:solidFill>
                  <a:schemeClr val="bg1"/>
                </a:solidFill>
                <a:latin typeface="Montserrat" panose="00000500000000000000" pitchFamily="2" charset="0"/>
              </a:rPr>
              <a:t>الأفلام والتلفزيون والمنتجات و البضائع فهي</a:t>
            </a:r>
          </a:p>
          <a:p>
            <a:pPr algn="ctr">
              <a:lnSpc>
                <a:spcPct val="150000"/>
              </a:lnSpc>
            </a:pPr>
            <a:r>
              <a:rPr lang="ar-DZ" sz="2000" b="1" dirty="0">
                <a:solidFill>
                  <a:schemeClr val="bg1"/>
                </a:solidFill>
                <a:latin typeface="Montserrat" panose="00000500000000000000" pitchFamily="2" charset="0"/>
              </a:rPr>
              <a:t> عبارة على مجموعة واسعة من منتجات</a:t>
            </a:r>
          </a:p>
          <a:p>
            <a:pPr algn="ctr">
              <a:lnSpc>
                <a:spcPct val="150000"/>
              </a:lnSpc>
            </a:pPr>
            <a:r>
              <a:rPr lang="ar-DZ" sz="2000" b="1" dirty="0">
                <a:solidFill>
                  <a:schemeClr val="bg1"/>
                </a:solidFill>
                <a:latin typeface="Montserrat" panose="00000500000000000000" pitchFamily="2" charset="0"/>
              </a:rPr>
              <a:t> و الخدمات التي تتناسب مع مجموعة</a:t>
            </a:r>
          </a:p>
          <a:p>
            <a:pPr algn="ctr">
              <a:lnSpc>
                <a:spcPct val="150000"/>
              </a:lnSpc>
            </a:pPr>
            <a:r>
              <a:rPr lang="ar-DZ" sz="2000" b="1" dirty="0">
                <a:solidFill>
                  <a:schemeClr val="bg1"/>
                </a:solidFill>
                <a:latin typeface="Montserrat" panose="00000500000000000000" pitchFamily="2" charset="0"/>
              </a:rPr>
              <a:t> واسعة من المستهلكين من الأطفال البالغين </a:t>
            </a:r>
          </a:p>
        </p:txBody>
      </p:sp>
      <p:sp>
        <p:nvSpPr>
          <p:cNvPr id="66" name="Rectangle : coins arrondis 65">
            <a:extLst>
              <a:ext uri="{FF2B5EF4-FFF2-40B4-BE49-F238E27FC236}">
                <a16:creationId xmlns:a16="http://schemas.microsoft.com/office/drawing/2014/main" id="{CE172FA5-60DC-7713-F075-4E561DFDB648}"/>
              </a:ext>
            </a:extLst>
          </p:cNvPr>
          <p:cNvSpPr/>
          <p:nvPr/>
        </p:nvSpPr>
        <p:spPr>
          <a:xfrm>
            <a:off x="2162176" y="1677295"/>
            <a:ext cx="4256874" cy="279082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ar-DZ" sz="2000" b="1" dirty="0">
                <a:solidFill>
                  <a:schemeClr val="accent2">
                    <a:lumMod val="75000"/>
                  </a:schemeClr>
                </a:solidFill>
                <a:latin typeface="Montserrat" panose="00000500000000000000" pitchFamily="2" charset="0"/>
              </a:rPr>
              <a:t>المكان </a:t>
            </a:r>
          </a:p>
          <a:p>
            <a:pPr algn="ctr">
              <a:lnSpc>
                <a:spcPct val="150000"/>
              </a:lnSpc>
            </a:pPr>
            <a:r>
              <a:rPr lang="ar-DZ" sz="2000" b="1" dirty="0">
                <a:solidFill>
                  <a:schemeClr val="bg1"/>
                </a:solidFill>
                <a:latin typeface="Montserrat" panose="00000500000000000000" pitchFamily="2" charset="0"/>
              </a:rPr>
              <a:t>يتضمن تحقيق الميزة التنافسية بيع المنتجات و توزيعها ضمن مواقع </a:t>
            </a:r>
            <a:r>
              <a:rPr lang="ar-DZ" sz="2000" b="1" dirty="0" err="1">
                <a:solidFill>
                  <a:schemeClr val="bg1"/>
                </a:solidFill>
                <a:latin typeface="Montserrat" panose="00000500000000000000" pitchFamily="2" charset="0"/>
              </a:rPr>
              <a:t>استيراتيجية</a:t>
            </a:r>
            <a:r>
              <a:rPr lang="ar-DZ" sz="2000" b="1" dirty="0">
                <a:solidFill>
                  <a:schemeClr val="bg1"/>
                </a:solidFill>
                <a:latin typeface="Montserrat" panose="00000500000000000000" pitchFamily="2" charset="0"/>
              </a:rPr>
              <a:t> و يعد نوع المنتج عاملا حاسما في تحديد موقع العمل </a:t>
            </a:r>
          </a:p>
        </p:txBody>
      </p:sp>
      <p:sp>
        <p:nvSpPr>
          <p:cNvPr id="67" name="Rectangle : coins arrondis 66">
            <a:extLst>
              <a:ext uri="{FF2B5EF4-FFF2-40B4-BE49-F238E27FC236}">
                <a16:creationId xmlns:a16="http://schemas.microsoft.com/office/drawing/2014/main" id="{BA57F637-DCC8-485B-BA8A-C6FCACD098AF}"/>
              </a:ext>
            </a:extLst>
          </p:cNvPr>
          <p:cNvSpPr/>
          <p:nvPr/>
        </p:nvSpPr>
        <p:spPr>
          <a:xfrm>
            <a:off x="6638527" y="1718976"/>
            <a:ext cx="3990972" cy="279082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ar-DZ" sz="2000" b="1" dirty="0">
                <a:solidFill>
                  <a:schemeClr val="accent2">
                    <a:lumMod val="75000"/>
                  </a:schemeClr>
                </a:solidFill>
                <a:latin typeface="Montserrat" panose="00000500000000000000" pitchFamily="2" charset="0"/>
              </a:rPr>
              <a:t> العمليات </a:t>
            </a:r>
          </a:p>
          <a:p>
            <a:pPr algn="ctr">
              <a:lnSpc>
                <a:spcPct val="150000"/>
              </a:lnSpc>
            </a:pPr>
            <a:r>
              <a:rPr lang="ar-DZ" sz="2000" b="1" dirty="0">
                <a:solidFill>
                  <a:schemeClr val="bg1"/>
                </a:solidFill>
                <a:latin typeface="Montserrat" panose="00000500000000000000" pitchFamily="2" charset="0"/>
              </a:rPr>
              <a:t>توفير تجربة عميل متميزة </a:t>
            </a:r>
          </a:p>
        </p:txBody>
      </p:sp>
      <p:sp>
        <p:nvSpPr>
          <p:cNvPr id="68" name="Rectangle : coins arrondis 67">
            <a:extLst>
              <a:ext uri="{FF2B5EF4-FFF2-40B4-BE49-F238E27FC236}">
                <a16:creationId xmlns:a16="http://schemas.microsoft.com/office/drawing/2014/main" id="{D2BD1A66-7236-DDCA-F609-B1FC4F994EA3}"/>
              </a:ext>
            </a:extLst>
          </p:cNvPr>
          <p:cNvSpPr/>
          <p:nvPr/>
        </p:nvSpPr>
        <p:spPr>
          <a:xfrm>
            <a:off x="2207812" y="1687716"/>
            <a:ext cx="4126467" cy="279082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ar-DZ" sz="2000" b="1" dirty="0">
                <a:solidFill>
                  <a:schemeClr val="accent2">
                    <a:lumMod val="75000"/>
                  </a:schemeClr>
                </a:solidFill>
                <a:latin typeface="Montserrat" panose="00000500000000000000" pitchFamily="2" charset="0"/>
              </a:rPr>
              <a:t>الموظفين </a:t>
            </a:r>
          </a:p>
          <a:p>
            <a:pPr algn="ctr">
              <a:lnSpc>
                <a:spcPct val="150000"/>
              </a:lnSpc>
            </a:pPr>
            <a:r>
              <a:rPr lang="ar-DZ" sz="2000" b="1" dirty="0">
                <a:solidFill>
                  <a:schemeClr val="bg1"/>
                </a:solidFill>
                <a:latin typeface="Montserrat" panose="00000500000000000000" pitchFamily="2" charset="0"/>
              </a:rPr>
              <a:t>الموظفين في ديزني يتم اختيارهم بعناية فائقة</a:t>
            </a:r>
            <a:r>
              <a:rPr lang="ar-DZ" sz="2000" b="1" dirty="0">
                <a:solidFill>
                  <a:schemeClr val="accent2">
                    <a:lumMod val="75000"/>
                  </a:schemeClr>
                </a:solidFill>
                <a:latin typeface="Montserrat" panose="00000500000000000000" pitchFamily="2" charset="0"/>
              </a:rPr>
              <a:t> </a:t>
            </a:r>
          </a:p>
          <a:p>
            <a:pPr algn="ctr">
              <a:lnSpc>
                <a:spcPct val="150000"/>
              </a:lnSpc>
            </a:pPr>
            <a:r>
              <a:rPr lang="ar-DZ" b="1" dirty="0">
                <a:solidFill>
                  <a:schemeClr val="bg1"/>
                </a:solidFill>
                <a:latin typeface="Montserrat" panose="00000500000000000000" pitchFamily="2" charset="0"/>
              </a:rPr>
              <a:t> </a:t>
            </a:r>
          </a:p>
        </p:txBody>
      </p:sp>
      <p:sp>
        <p:nvSpPr>
          <p:cNvPr id="69" name="Rectangle : coins arrondis 68">
            <a:extLst>
              <a:ext uri="{FF2B5EF4-FFF2-40B4-BE49-F238E27FC236}">
                <a16:creationId xmlns:a16="http://schemas.microsoft.com/office/drawing/2014/main" id="{4791175A-FA57-1988-20F2-E2A6DBBCC14B}"/>
              </a:ext>
            </a:extLst>
          </p:cNvPr>
          <p:cNvSpPr/>
          <p:nvPr/>
        </p:nvSpPr>
        <p:spPr>
          <a:xfrm>
            <a:off x="4223823" y="1736683"/>
            <a:ext cx="3990972" cy="279082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ar-DZ" sz="2000" b="1" dirty="0">
                <a:solidFill>
                  <a:schemeClr val="accent2">
                    <a:lumMod val="75000"/>
                  </a:schemeClr>
                </a:solidFill>
                <a:latin typeface="Montserrat" panose="00000500000000000000" pitchFamily="2" charset="0"/>
              </a:rPr>
              <a:t> الدليل المادي </a:t>
            </a:r>
          </a:p>
          <a:p>
            <a:pPr algn="ctr">
              <a:lnSpc>
                <a:spcPct val="150000"/>
              </a:lnSpc>
            </a:pPr>
            <a:r>
              <a:rPr lang="ar-DZ" sz="2000" b="1" dirty="0">
                <a:solidFill>
                  <a:schemeClr val="bg1"/>
                </a:solidFill>
                <a:latin typeface="Montserrat" panose="00000500000000000000" pitchFamily="2" charset="0"/>
              </a:rPr>
              <a:t>التجهيزات المادية التي تضم البناء و التجهيزات جمال الموقع </a:t>
            </a:r>
          </a:p>
        </p:txBody>
      </p:sp>
    </p:spTree>
    <p:extLst>
      <p:ext uri="{BB962C8B-B14F-4D97-AF65-F5344CB8AC3E}">
        <p14:creationId xmlns:p14="http://schemas.microsoft.com/office/powerpoint/2010/main" val="366622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5" grpId="0" animBg="1"/>
      <p:bldP spid="66" grpId="0" animBg="1"/>
      <p:bldP spid="67" grpId="0" animBg="1"/>
      <p:bldP spid="68" grpId="0" animBg="1"/>
      <p:bldP spid="6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A117225-E203-CA61-137B-DCCAA13B99E3}"/>
              </a:ext>
            </a:extLst>
          </p:cNvPr>
          <p:cNvPicPr>
            <a:picLocks noChangeAspect="1"/>
          </p:cNvPicPr>
          <p:nvPr/>
        </p:nvPicPr>
        <p:blipFill>
          <a:blip r:embed="rId2"/>
          <a:stretch>
            <a:fillRect/>
          </a:stretch>
        </p:blipFill>
        <p:spPr>
          <a:xfrm>
            <a:off x="0" y="0"/>
            <a:ext cx="12192000" cy="6858000"/>
          </a:xfrm>
          <a:prstGeom prst="rect">
            <a:avLst/>
          </a:prstGeom>
        </p:spPr>
      </p:pic>
      <p:sp>
        <p:nvSpPr>
          <p:cNvPr id="8" name="Ellipse 7">
            <a:extLst>
              <a:ext uri="{FF2B5EF4-FFF2-40B4-BE49-F238E27FC236}">
                <a16:creationId xmlns:a16="http://schemas.microsoft.com/office/drawing/2014/main" id="{5A707882-CBEB-62AF-2A40-72A67938AB15}"/>
              </a:ext>
            </a:extLst>
          </p:cNvPr>
          <p:cNvSpPr/>
          <p:nvPr/>
        </p:nvSpPr>
        <p:spPr>
          <a:xfrm>
            <a:off x="247650" y="3714748"/>
            <a:ext cx="3752850" cy="2590801"/>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400" b="1" dirty="0">
                <a:solidFill>
                  <a:schemeClr val="accent2">
                    <a:lumMod val="75000"/>
                  </a:schemeClr>
                </a:solidFill>
              </a:rPr>
              <a:t>التصدير</a:t>
            </a:r>
            <a:endParaRPr lang="ar-DZ" sz="2000" b="1" dirty="0">
              <a:solidFill>
                <a:schemeClr val="accent2">
                  <a:lumMod val="75000"/>
                </a:schemeClr>
              </a:solidFill>
            </a:endParaRPr>
          </a:p>
          <a:p>
            <a:pPr algn="ctr"/>
            <a:r>
              <a:rPr lang="ar-DZ" sz="2000" b="1" dirty="0">
                <a:solidFill>
                  <a:schemeClr val="bg1"/>
                </a:solidFill>
              </a:rPr>
              <a:t>تقوم بتصدير العديد من المنتجات و الخدمات الى جميع انحاء العالم بما في ذلك </a:t>
            </a:r>
            <a:r>
              <a:rPr lang="ar-DZ" sz="2000" b="1" dirty="0">
                <a:solidFill>
                  <a:schemeClr val="accent4">
                    <a:lumMod val="50000"/>
                  </a:schemeClr>
                </a:solidFill>
              </a:rPr>
              <a:t>الأفلام</a:t>
            </a:r>
            <a:r>
              <a:rPr lang="ar-DZ" sz="2000" b="1" dirty="0">
                <a:solidFill>
                  <a:schemeClr val="bg1"/>
                </a:solidFill>
              </a:rPr>
              <a:t> و </a:t>
            </a:r>
            <a:r>
              <a:rPr lang="ar-DZ" sz="2000" b="1" dirty="0">
                <a:solidFill>
                  <a:schemeClr val="accent4">
                    <a:lumMod val="50000"/>
                  </a:schemeClr>
                </a:solidFill>
              </a:rPr>
              <a:t>البرامج التلفزيونية </a:t>
            </a:r>
            <a:r>
              <a:rPr lang="ar-DZ" sz="2000" b="1" dirty="0">
                <a:solidFill>
                  <a:schemeClr val="bg1"/>
                </a:solidFill>
              </a:rPr>
              <a:t>و </a:t>
            </a:r>
            <a:r>
              <a:rPr lang="ar-DZ" sz="2000" b="1" dirty="0">
                <a:solidFill>
                  <a:schemeClr val="accent4">
                    <a:lumMod val="50000"/>
                  </a:schemeClr>
                </a:solidFill>
              </a:rPr>
              <a:t>المنتجات الترفيهية </a:t>
            </a:r>
            <a:r>
              <a:rPr lang="ar-DZ" sz="2000" b="1" dirty="0">
                <a:solidFill>
                  <a:schemeClr val="bg1"/>
                </a:solidFill>
              </a:rPr>
              <a:t>و </a:t>
            </a:r>
            <a:r>
              <a:rPr lang="ar-DZ" sz="2000" b="1" dirty="0">
                <a:solidFill>
                  <a:schemeClr val="accent4">
                    <a:lumMod val="50000"/>
                  </a:schemeClr>
                </a:solidFill>
              </a:rPr>
              <a:t>السلع</a:t>
            </a:r>
            <a:r>
              <a:rPr lang="ar-DZ" sz="2000" b="1" dirty="0">
                <a:solidFill>
                  <a:schemeClr val="bg1"/>
                </a:solidFill>
              </a:rPr>
              <a:t> </a:t>
            </a:r>
            <a:r>
              <a:rPr lang="ar-DZ" sz="2000" b="1" dirty="0">
                <a:solidFill>
                  <a:schemeClr val="accent4">
                    <a:lumMod val="50000"/>
                  </a:schemeClr>
                </a:solidFill>
              </a:rPr>
              <a:t>التنكرية</a:t>
            </a:r>
            <a:endParaRPr lang="fr-FR" dirty="0">
              <a:solidFill>
                <a:schemeClr val="accent4">
                  <a:lumMod val="50000"/>
                </a:schemeClr>
              </a:solidFill>
            </a:endParaRPr>
          </a:p>
        </p:txBody>
      </p:sp>
      <p:sp>
        <p:nvSpPr>
          <p:cNvPr id="6" name="Ellipse 5">
            <a:extLst>
              <a:ext uri="{FF2B5EF4-FFF2-40B4-BE49-F238E27FC236}">
                <a16:creationId xmlns:a16="http://schemas.microsoft.com/office/drawing/2014/main" id="{D994586F-3924-B4EE-C685-46E724F99AF5}"/>
              </a:ext>
            </a:extLst>
          </p:cNvPr>
          <p:cNvSpPr/>
          <p:nvPr/>
        </p:nvSpPr>
        <p:spPr>
          <a:xfrm>
            <a:off x="-866775" y="104775"/>
            <a:ext cx="7572375" cy="4019550"/>
          </a:xfrm>
          <a:prstGeom prst="ellipse">
            <a:avLst/>
          </a:prstGeom>
          <a:solidFill>
            <a:srgbClr val="FF99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400" b="1" dirty="0">
                <a:solidFill>
                  <a:srgbClr val="7030A0"/>
                </a:solidFill>
              </a:rPr>
              <a:t>التعاقدات الدولية</a:t>
            </a:r>
          </a:p>
          <a:p>
            <a:pPr algn="ctr"/>
            <a:r>
              <a:rPr lang="ar-DZ" sz="2000" b="1" dirty="0">
                <a:solidFill>
                  <a:schemeClr val="bg1"/>
                </a:solidFill>
              </a:rPr>
              <a:t>تعد ديزني واحدة من </a:t>
            </a:r>
            <a:r>
              <a:rPr lang="ar-DZ" sz="2000" b="1" dirty="0" err="1">
                <a:solidFill>
                  <a:schemeClr val="bg1"/>
                </a:solidFill>
              </a:rPr>
              <a:t>اكثرما</a:t>
            </a:r>
            <a:r>
              <a:rPr lang="ar-DZ" sz="2000" b="1" dirty="0">
                <a:solidFill>
                  <a:schemeClr val="bg1"/>
                </a:solidFill>
              </a:rPr>
              <a:t> في التراخيص نجاحا في العالم حيث تقوم بترخيص شخصياتها و </a:t>
            </a:r>
            <a:r>
              <a:rPr lang="ar-DZ" sz="2000" b="1" dirty="0" err="1">
                <a:solidFill>
                  <a:schemeClr val="bg1"/>
                </a:solidFill>
              </a:rPr>
              <a:t>ثصصها</a:t>
            </a:r>
            <a:r>
              <a:rPr lang="ar-DZ" sz="2000" b="1" dirty="0">
                <a:solidFill>
                  <a:schemeClr val="bg1"/>
                </a:solidFill>
              </a:rPr>
              <a:t> لشركات مختلفة مثل الألعاب و الملابس او النشر و المنتزهات وتمنح لعدد كبير من الشركات تراخيص لاستخدام شخصياتها وعلاماتها التجارية في منتجاتها و تشمل بعض الشركات </a:t>
            </a:r>
            <a:r>
              <a:rPr lang="fr-FR" sz="2000" b="1" dirty="0">
                <a:solidFill>
                  <a:schemeClr val="bg1"/>
                </a:solidFill>
              </a:rPr>
              <a:t> </a:t>
            </a:r>
            <a:r>
              <a:rPr lang="ar-DZ" sz="2000" b="1" dirty="0">
                <a:solidFill>
                  <a:schemeClr val="bg1"/>
                </a:solidFill>
              </a:rPr>
              <a:t> </a:t>
            </a:r>
          </a:p>
          <a:p>
            <a:pPr algn="ctr"/>
            <a:r>
              <a:rPr lang="ar-DZ" sz="2000" b="1" dirty="0">
                <a:solidFill>
                  <a:schemeClr val="bg1"/>
                </a:solidFill>
              </a:rPr>
              <a:t>شركة هاسبر لإنتاج الألعاب المبنية على شخصيات مارفل</a:t>
            </a:r>
            <a:endParaRPr lang="en-GB" sz="2000" b="1" dirty="0">
              <a:solidFill>
                <a:schemeClr val="bg1"/>
              </a:solidFill>
            </a:endParaRPr>
          </a:p>
          <a:p>
            <a:pPr algn="ctr"/>
            <a:r>
              <a:rPr lang="ar-DZ" sz="2000" b="1" dirty="0">
                <a:solidFill>
                  <a:schemeClr val="bg1"/>
                </a:solidFill>
              </a:rPr>
              <a:t>شركة</a:t>
            </a:r>
            <a:r>
              <a:rPr lang="ar-DZ" sz="2000" b="1" dirty="0">
                <a:solidFill>
                  <a:srgbClr val="7030A0"/>
                </a:solidFill>
              </a:rPr>
              <a:t> </a:t>
            </a:r>
            <a:r>
              <a:rPr lang="ar-DZ" sz="2000" b="1" dirty="0">
                <a:solidFill>
                  <a:schemeClr val="bg1"/>
                </a:solidFill>
              </a:rPr>
              <a:t>ماتيل  </a:t>
            </a:r>
            <a:r>
              <a:rPr lang="ar-DZ" sz="2000" b="1" dirty="0" err="1">
                <a:solidFill>
                  <a:schemeClr val="bg1"/>
                </a:solidFill>
              </a:rPr>
              <a:t>لانتاج</a:t>
            </a:r>
            <a:r>
              <a:rPr lang="ar-DZ" sz="2000" b="1" dirty="0">
                <a:solidFill>
                  <a:schemeClr val="bg1"/>
                </a:solidFill>
              </a:rPr>
              <a:t> الدمى والألعاب المبنية على شخصيات ديزني مثل باربي والاميرات ديزني</a:t>
            </a:r>
            <a:endParaRPr lang="fr-FR" sz="2000" b="1" dirty="0">
              <a:solidFill>
                <a:schemeClr val="bg1"/>
              </a:solidFill>
            </a:endParaRPr>
          </a:p>
          <a:p>
            <a:pPr algn="ctr"/>
            <a:r>
              <a:rPr lang="ar-DZ" sz="2000" b="1" dirty="0">
                <a:solidFill>
                  <a:schemeClr val="bg1"/>
                </a:solidFill>
              </a:rPr>
              <a:t>شركة طومي </a:t>
            </a:r>
            <a:r>
              <a:rPr lang="ar-DZ" sz="2000" b="1" dirty="0" err="1">
                <a:solidFill>
                  <a:schemeClr val="bg1"/>
                </a:solidFill>
              </a:rPr>
              <a:t>لانتاج</a:t>
            </a:r>
            <a:r>
              <a:rPr lang="ar-DZ" sz="2000" b="1" dirty="0">
                <a:solidFill>
                  <a:schemeClr val="bg1"/>
                </a:solidFill>
              </a:rPr>
              <a:t> الملابس </a:t>
            </a:r>
            <a:r>
              <a:rPr lang="ar-DZ" sz="2000" b="1" dirty="0" err="1">
                <a:solidFill>
                  <a:schemeClr val="bg1"/>
                </a:solidFill>
              </a:rPr>
              <a:t>والمنتودات</a:t>
            </a:r>
            <a:r>
              <a:rPr lang="ar-DZ" sz="2000" b="1" dirty="0">
                <a:solidFill>
                  <a:schemeClr val="bg1"/>
                </a:solidFill>
              </a:rPr>
              <a:t> المنزلية  </a:t>
            </a:r>
            <a:r>
              <a:rPr lang="en-GB" sz="2000" b="1" dirty="0">
                <a:solidFill>
                  <a:schemeClr val="bg1"/>
                </a:solidFill>
              </a:rPr>
              <a:t> </a:t>
            </a:r>
            <a:r>
              <a:rPr lang="en-GB" sz="2000" b="1" dirty="0" err="1">
                <a:solidFill>
                  <a:schemeClr val="bg1"/>
                </a:solidFill>
              </a:rPr>
              <a:t>Toumi</a:t>
            </a:r>
            <a:r>
              <a:rPr lang="en-GB" sz="2000" b="1" dirty="0">
                <a:solidFill>
                  <a:schemeClr val="bg1"/>
                </a:solidFill>
              </a:rPr>
              <a:t> </a:t>
            </a:r>
            <a:endParaRPr lang="ar-DZ" sz="2000" b="1" dirty="0">
              <a:solidFill>
                <a:schemeClr val="bg1"/>
              </a:solidFill>
            </a:endParaRPr>
          </a:p>
          <a:p>
            <a:pPr algn="ctr"/>
            <a:endParaRPr lang="fr-FR" sz="2000" b="1" dirty="0">
              <a:solidFill>
                <a:srgbClr val="7030A0"/>
              </a:solidFill>
            </a:endParaRPr>
          </a:p>
        </p:txBody>
      </p:sp>
      <p:sp>
        <p:nvSpPr>
          <p:cNvPr id="7" name="Ellipse 6">
            <a:extLst>
              <a:ext uri="{FF2B5EF4-FFF2-40B4-BE49-F238E27FC236}">
                <a16:creationId xmlns:a16="http://schemas.microsoft.com/office/drawing/2014/main" id="{F8C72DFC-D515-F093-EE7E-C6C0FF777F3D}"/>
              </a:ext>
            </a:extLst>
          </p:cNvPr>
          <p:cNvSpPr/>
          <p:nvPr/>
        </p:nvSpPr>
        <p:spPr>
          <a:xfrm>
            <a:off x="4367212" y="1295400"/>
            <a:ext cx="5172075" cy="3629025"/>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400" b="1" dirty="0">
                <a:solidFill>
                  <a:srgbClr val="304A1E"/>
                </a:solidFill>
              </a:rPr>
              <a:t>عقود الإدارة</a:t>
            </a:r>
          </a:p>
          <a:p>
            <a:pPr algn="ctr"/>
            <a:r>
              <a:rPr lang="ar-DZ" sz="2000" b="1" dirty="0">
                <a:solidFill>
                  <a:schemeClr val="accent6">
                    <a:lumMod val="50000"/>
                  </a:schemeClr>
                </a:solidFill>
              </a:rPr>
              <a:t> بعض الشركات التي تمنحها ديزني عقود الإدارة وتشمل </a:t>
            </a:r>
          </a:p>
          <a:p>
            <a:pPr algn="ctr"/>
            <a:r>
              <a:rPr lang="fr-FR" sz="2000" b="1" dirty="0">
                <a:solidFill>
                  <a:schemeClr val="accent6">
                    <a:lumMod val="50000"/>
                  </a:schemeClr>
                </a:solidFill>
              </a:rPr>
              <a:t>Pixar animation  studio </a:t>
            </a:r>
            <a:r>
              <a:rPr lang="ar-DZ" sz="2000" b="1" dirty="0">
                <a:solidFill>
                  <a:schemeClr val="accent6">
                    <a:lumMod val="50000"/>
                  </a:schemeClr>
                </a:solidFill>
              </a:rPr>
              <a:t>هي شركة تنتج أفلام رسوم متحركة شهيرة مثل</a:t>
            </a:r>
            <a:endParaRPr lang="fr-FR" sz="2000" b="1" dirty="0">
              <a:solidFill>
                <a:schemeClr val="accent6">
                  <a:lumMod val="50000"/>
                </a:schemeClr>
              </a:solidFill>
            </a:endParaRPr>
          </a:p>
          <a:p>
            <a:pPr algn="ctr"/>
            <a:r>
              <a:rPr lang="en-GB" sz="2000" b="1" dirty="0">
                <a:solidFill>
                  <a:schemeClr val="accent6">
                    <a:lumMod val="50000"/>
                  </a:schemeClr>
                </a:solidFill>
              </a:rPr>
              <a:t> </a:t>
            </a:r>
            <a:r>
              <a:rPr lang="fr-FR" sz="2000" b="1" dirty="0">
                <a:solidFill>
                  <a:schemeClr val="accent6">
                    <a:lumMod val="50000"/>
                  </a:schemeClr>
                </a:solidFill>
              </a:rPr>
              <a:t>Toy Story ,</a:t>
            </a:r>
            <a:r>
              <a:rPr lang="fr-FR" sz="2000" b="1" dirty="0" err="1">
                <a:solidFill>
                  <a:schemeClr val="accent6">
                    <a:lumMod val="50000"/>
                  </a:schemeClr>
                </a:solidFill>
              </a:rPr>
              <a:t>Finding</a:t>
            </a:r>
            <a:r>
              <a:rPr lang="fr-FR" sz="2000" b="1" dirty="0">
                <a:solidFill>
                  <a:schemeClr val="accent6">
                    <a:lumMod val="50000"/>
                  </a:schemeClr>
                </a:solidFill>
              </a:rPr>
              <a:t> </a:t>
            </a:r>
          </a:p>
          <a:p>
            <a:pPr algn="ctr"/>
            <a:r>
              <a:rPr lang="fr-FR" sz="2000" b="1" dirty="0">
                <a:solidFill>
                  <a:schemeClr val="accent6">
                    <a:lumMod val="50000"/>
                  </a:schemeClr>
                </a:solidFill>
              </a:rPr>
              <a:t>Lucas Film </a:t>
            </a:r>
            <a:r>
              <a:rPr lang="ar-DZ" sz="2000" b="1" dirty="0">
                <a:solidFill>
                  <a:schemeClr val="accent6">
                    <a:lumMod val="50000"/>
                  </a:schemeClr>
                </a:solidFill>
              </a:rPr>
              <a:t>هي شركة انشاها جورج لوكاس </a:t>
            </a:r>
            <a:r>
              <a:rPr lang="fr-FR" sz="2000" b="1" dirty="0">
                <a:solidFill>
                  <a:schemeClr val="accent6">
                    <a:lumMod val="50000"/>
                  </a:schemeClr>
                </a:solidFill>
              </a:rPr>
              <a:t> Star Wars </a:t>
            </a:r>
            <a:r>
              <a:rPr lang="ar-DZ" sz="2000" b="1" dirty="0">
                <a:solidFill>
                  <a:schemeClr val="accent6">
                    <a:lumMod val="50000"/>
                  </a:schemeClr>
                </a:solidFill>
              </a:rPr>
              <a:t>وتملك حقوق سلسلة أفلام</a:t>
            </a:r>
            <a:r>
              <a:rPr lang="fr-FR" sz="2000" b="1" dirty="0">
                <a:solidFill>
                  <a:schemeClr val="accent6">
                    <a:lumMod val="50000"/>
                  </a:schemeClr>
                </a:solidFill>
              </a:rPr>
              <a:t> </a:t>
            </a:r>
            <a:endParaRPr lang="ar-DZ" sz="2000" b="1" dirty="0">
              <a:solidFill>
                <a:schemeClr val="accent6">
                  <a:lumMod val="50000"/>
                </a:schemeClr>
              </a:solidFill>
            </a:endParaRPr>
          </a:p>
          <a:p>
            <a:pPr algn="ctr"/>
            <a:r>
              <a:rPr lang="ar-DZ" sz="2000" b="1" dirty="0">
                <a:solidFill>
                  <a:schemeClr val="accent6">
                    <a:lumMod val="50000"/>
                  </a:schemeClr>
                </a:solidFill>
              </a:rPr>
              <a:t>وهي أيضا مملوكة بالكامل لشركة ديزني </a:t>
            </a:r>
            <a:endParaRPr lang="fr-FR" sz="2000" b="1" dirty="0">
              <a:solidFill>
                <a:schemeClr val="accent6">
                  <a:lumMod val="50000"/>
                </a:schemeClr>
              </a:solidFill>
            </a:endParaRPr>
          </a:p>
        </p:txBody>
      </p:sp>
      <p:sp>
        <p:nvSpPr>
          <p:cNvPr id="9" name="Ellipse 8">
            <a:extLst>
              <a:ext uri="{FF2B5EF4-FFF2-40B4-BE49-F238E27FC236}">
                <a16:creationId xmlns:a16="http://schemas.microsoft.com/office/drawing/2014/main" id="{F17C8443-FC65-0BD3-DCE9-92B2EC34CE26}"/>
              </a:ext>
            </a:extLst>
          </p:cNvPr>
          <p:cNvSpPr/>
          <p:nvPr/>
        </p:nvSpPr>
        <p:spPr>
          <a:xfrm>
            <a:off x="6867524" y="180975"/>
            <a:ext cx="4667251" cy="2562225"/>
          </a:xfrm>
          <a:prstGeom prst="ellipse">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000" b="1" dirty="0">
                <a:solidFill>
                  <a:srgbClr val="10298D"/>
                </a:solidFill>
              </a:rPr>
              <a:t>عقود تسليم المفتاح</a:t>
            </a:r>
          </a:p>
          <a:p>
            <a:pPr algn="ctr"/>
            <a:r>
              <a:rPr lang="ar-DZ" sz="2000" b="1" dirty="0"/>
              <a:t>ديزني لديها عدة شركاء لتصنيع الترفيه والإنتاج الذين تتعاون معهم  عبر عقود تسليم المفتاح وتشمل بعض الشركات الرئيسية </a:t>
            </a:r>
          </a:p>
          <a:p>
            <a:pPr algn="ctr"/>
            <a:r>
              <a:rPr lang="fr-FR" sz="2000" b="1" dirty="0">
                <a:solidFill>
                  <a:srgbClr val="10298D"/>
                </a:solidFill>
              </a:rPr>
              <a:t>Netflix – Amazon prime Védio – Apple tv </a:t>
            </a:r>
            <a:r>
              <a:rPr lang="fr-FR" sz="2000" b="1" dirty="0"/>
              <a:t> </a:t>
            </a:r>
          </a:p>
        </p:txBody>
      </p:sp>
    </p:spTree>
    <p:extLst>
      <p:ext uri="{BB962C8B-B14F-4D97-AF65-F5344CB8AC3E}">
        <p14:creationId xmlns:p14="http://schemas.microsoft.com/office/powerpoint/2010/main" val="242979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899EEB-81B5-570A-5909-03A27541006D}"/>
              </a:ext>
            </a:extLst>
          </p:cNvPr>
          <p:cNvSpPr txBox="1"/>
          <p:nvPr/>
        </p:nvSpPr>
        <p:spPr>
          <a:xfrm>
            <a:off x="0" y="313639"/>
            <a:ext cx="12192000"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LORA" pitchFamily="2" charset="0"/>
                <a:ea typeface="Cambria" panose="02040503050406030204" pitchFamily="18" charset="0"/>
                <a:cs typeface="+mn-cs"/>
              </a:rPr>
              <a:t>Icons</a:t>
            </a:r>
          </a:p>
        </p:txBody>
      </p:sp>
      <p:grpSp>
        <p:nvGrpSpPr>
          <p:cNvPr id="5" name="Group 4">
            <a:extLst>
              <a:ext uri="{FF2B5EF4-FFF2-40B4-BE49-F238E27FC236}">
                <a16:creationId xmlns:a16="http://schemas.microsoft.com/office/drawing/2014/main" id="{CB9381A3-4E49-700A-7513-0AD0E2EB6968}"/>
              </a:ext>
            </a:extLst>
          </p:cNvPr>
          <p:cNvGrpSpPr/>
          <p:nvPr/>
        </p:nvGrpSpPr>
        <p:grpSpPr>
          <a:xfrm>
            <a:off x="397192" y="1476392"/>
            <a:ext cx="11397616" cy="4614289"/>
            <a:chOff x="397192" y="1548962"/>
            <a:chExt cx="11397616" cy="4614289"/>
          </a:xfrm>
          <a:solidFill>
            <a:schemeClr val="bg1"/>
          </a:solidFill>
        </p:grpSpPr>
        <p:grpSp>
          <p:nvGrpSpPr>
            <p:cNvPr id="6" name="Group 5">
              <a:extLst>
                <a:ext uri="{FF2B5EF4-FFF2-40B4-BE49-F238E27FC236}">
                  <a16:creationId xmlns:a16="http://schemas.microsoft.com/office/drawing/2014/main" id="{5C5F38FA-0A5B-FB7D-EB9F-32A3A606CB6D}"/>
                </a:ext>
              </a:extLst>
            </p:cNvPr>
            <p:cNvGrpSpPr/>
            <p:nvPr/>
          </p:nvGrpSpPr>
          <p:grpSpPr>
            <a:xfrm>
              <a:off x="420547" y="3548838"/>
              <a:ext cx="11373408" cy="644982"/>
              <a:chOff x="420547" y="3453239"/>
              <a:chExt cx="11373408" cy="644982"/>
            </a:xfrm>
            <a:grpFill/>
          </p:grpSpPr>
          <p:sp>
            <p:nvSpPr>
              <p:cNvPr id="194" name="Google Shape;12426;p89">
                <a:extLst>
                  <a:ext uri="{FF2B5EF4-FFF2-40B4-BE49-F238E27FC236}">
                    <a16:creationId xmlns:a16="http://schemas.microsoft.com/office/drawing/2014/main" id="{1E5DA701-72AB-35C2-B97B-325C9539F3D7}"/>
                  </a:ext>
                </a:extLst>
              </p:cNvPr>
              <p:cNvSpPr/>
              <p:nvPr/>
            </p:nvSpPr>
            <p:spPr>
              <a:xfrm>
                <a:off x="420547" y="3454119"/>
                <a:ext cx="649979" cy="642992"/>
              </a:xfrm>
              <a:custGeom>
                <a:avLst/>
                <a:gdLst/>
                <a:ahLst/>
                <a:cxnLst/>
                <a:rect l="l" t="t" r="r" b="b"/>
                <a:pathLst>
                  <a:path w="11816" h="11689" extrusionOk="0">
                    <a:moveTo>
                      <a:pt x="7026" y="757"/>
                    </a:moveTo>
                    <a:lnTo>
                      <a:pt x="7026" y="2710"/>
                    </a:lnTo>
                    <a:lnTo>
                      <a:pt x="5829" y="2710"/>
                    </a:lnTo>
                    <a:cubicBezTo>
                      <a:pt x="5924" y="2332"/>
                      <a:pt x="6081" y="1954"/>
                      <a:pt x="6176" y="1702"/>
                    </a:cubicBezTo>
                    <a:cubicBezTo>
                      <a:pt x="6428" y="1229"/>
                      <a:pt x="6711" y="914"/>
                      <a:pt x="7026" y="757"/>
                    </a:cubicBezTo>
                    <a:close/>
                    <a:moveTo>
                      <a:pt x="7688" y="757"/>
                    </a:moveTo>
                    <a:cubicBezTo>
                      <a:pt x="8003" y="914"/>
                      <a:pt x="8287" y="1229"/>
                      <a:pt x="8507" y="1702"/>
                    </a:cubicBezTo>
                    <a:cubicBezTo>
                      <a:pt x="8665" y="2017"/>
                      <a:pt x="8791" y="2364"/>
                      <a:pt x="8854" y="2710"/>
                    </a:cubicBezTo>
                    <a:lnTo>
                      <a:pt x="7688" y="2710"/>
                    </a:lnTo>
                    <a:lnTo>
                      <a:pt x="7688" y="757"/>
                    </a:lnTo>
                    <a:close/>
                    <a:moveTo>
                      <a:pt x="8917" y="977"/>
                    </a:moveTo>
                    <a:cubicBezTo>
                      <a:pt x="9704" y="1387"/>
                      <a:pt x="10334" y="1954"/>
                      <a:pt x="10712" y="2710"/>
                    </a:cubicBezTo>
                    <a:lnTo>
                      <a:pt x="9578" y="2710"/>
                    </a:lnTo>
                    <a:cubicBezTo>
                      <a:pt x="9452" y="2206"/>
                      <a:pt x="9295" y="1765"/>
                      <a:pt x="9106" y="1387"/>
                    </a:cubicBezTo>
                    <a:cubicBezTo>
                      <a:pt x="9011" y="1261"/>
                      <a:pt x="8948" y="1103"/>
                      <a:pt x="8917" y="977"/>
                    </a:cubicBezTo>
                    <a:close/>
                    <a:moveTo>
                      <a:pt x="5798" y="1009"/>
                    </a:moveTo>
                    <a:lnTo>
                      <a:pt x="5798" y="1009"/>
                    </a:lnTo>
                    <a:cubicBezTo>
                      <a:pt x="5703" y="1135"/>
                      <a:pt x="5640" y="1261"/>
                      <a:pt x="5609" y="1418"/>
                    </a:cubicBezTo>
                    <a:cubicBezTo>
                      <a:pt x="5388" y="1796"/>
                      <a:pt x="5231" y="2269"/>
                      <a:pt x="5136" y="2742"/>
                    </a:cubicBezTo>
                    <a:lnTo>
                      <a:pt x="3970" y="2742"/>
                    </a:lnTo>
                    <a:cubicBezTo>
                      <a:pt x="4380" y="1954"/>
                      <a:pt x="5042" y="1387"/>
                      <a:pt x="5798" y="1009"/>
                    </a:cubicBezTo>
                    <a:close/>
                    <a:moveTo>
                      <a:pt x="5010" y="3435"/>
                    </a:moveTo>
                    <a:cubicBezTo>
                      <a:pt x="4978" y="3750"/>
                      <a:pt x="4915" y="4096"/>
                      <a:pt x="4915" y="4443"/>
                    </a:cubicBezTo>
                    <a:cubicBezTo>
                      <a:pt x="4978" y="4789"/>
                      <a:pt x="4978" y="5167"/>
                      <a:pt x="5010" y="5482"/>
                    </a:cubicBezTo>
                    <a:lnTo>
                      <a:pt x="3718" y="5482"/>
                    </a:lnTo>
                    <a:cubicBezTo>
                      <a:pt x="3624" y="5167"/>
                      <a:pt x="3561" y="4789"/>
                      <a:pt x="3561" y="4443"/>
                    </a:cubicBezTo>
                    <a:cubicBezTo>
                      <a:pt x="3561" y="4096"/>
                      <a:pt x="3592" y="3750"/>
                      <a:pt x="3718" y="3435"/>
                    </a:cubicBezTo>
                    <a:close/>
                    <a:moveTo>
                      <a:pt x="7026" y="3435"/>
                    </a:moveTo>
                    <a:lnTo>
                      <a:pt x="7026" y="5482"/>
                    </a:lnTo>
                    <a:lnTo>
                      <a:pt x="5703" y="5482"/>
                    </a:lnTo>
                    <a:cubicBezTo>
                      <a:pt x="5672" y="5136"/>
                      <a:pt x="5640" y="4789"/>
                      <a:pt x="5640" y="4443"/>
                    </a:cubicBezTo>
                    <a:cubicBezTo>
                      <a:pt x="5640" y="4096"/>
                      <a:pt x="5672" y="3718"/>
                      <a:pt x="5703" y="3435"/>
                    </a:cubicBezTo>
                    <a:close/>
                    <a:moveTo>
                      <a:pt x="8980" y="3435"/>
                    </a:moveTo>
                    <a:cubicBezTo>
                      <a:pt x="9011" y="3750"/>
                      <a:pt x="9074" y="4096"/>
                      <a:pt x="9074" y="4443"/>
                    </a:cubicBezTo>
                    <a:cubicBezTo>
                      <a:pt x="9074" y="4789"/>
                      <a:pt x="9011" y="5167"/>
                      <a:pt x="8980" y="5482"/>
                    </a:cubicBezTo>
                    <a:lnTo>
                      <a:pt x="7688" y="5482"/>
                    </a:lnTo>
                    <a:lnTo>
                      <a:pt x="7688" y="3435"/>
                    </a:lnTo>
                    <a:close/>
                    <a:moveTo>
                      <a:pt x="10996" y="3435"/>
                    </a:moveTo>
                    <a:cubicBezTo>
                      <a:pt x="11059" y="3750"/>
                      <a:pt x="11153" y="4096"/>
                      <a:pt x="11153" y="4443"/>
                    </a:cubicBezTo>
                    <a:cubicBezTo>
                      <a:pt x="11153" y="4789"/>
                      <a:pt x="11122" y="5167"/>
                      <a:pt x="10996" y="5482"/>
                    </a:cubicBezTo>
                    <a:lnTo>
                      <a:pt x="9704" y="5482"/>
                    </a:lnTo>
                    <a:cubicBezTo>
                      <a:pt x="9736" y="5136"/>
                      <a:pt x="9767" y="4789"/>
                      <a:pt x="9767" y="4443"/>
                    </a:cubicBezTo>
                    <a:cubicBezTo>
                      <a:pt x="9736" y="4096"/>
                      <a:pt x="9736" y="3750"/>
                      <a:pt x="9704" y="3435"/>
                    </a:cubicBezTo>
                    <a:close/>
                    <a:moveTo>
                      <a:pt x="5136" y="6144"/>
                    </a:moveTo>
                    <a:cubicBezTo>
                      <a:pt x="5231" y="6648"/>
                      <a:pt x="5388" y="7089"/>
                      <a:pt x="5609" y="7467"/>
                    </a:cubicBezTo>
                    <a:cubicBezTo>
                      <a:pt x="5672" y="7593"/>
                      <a:pt x="5766" y="7751"/>
                      <a:pt x="5798" y="7877"/>
                    </a:cubicBezTo>
                    <a:cubicBezTo>
                      <a:pt x="5042" y="7530"/>
                      <a:pt x="4380" y="6932"/>
                      <a:pt x="3970" y="6144"/>
                    </a:cubicBezTo>
                    <a:close/>
                    <a:moveTo>
                      <a:pt x="10712" y="6144"/>
                    </a:moveTo>
                    <a:cubicBezTo>
                      <a:pt x="10334" y="6932"/>
                      <a:pt x="9704" y="7530"/>
                      <a:pt x="8917" y="7877"/>
                    </a:cubicBezTo>
                    <a:cubicBezTo>
                      <a:pt x="8980" y="7751"/>
                      <a:pt x="9074" y="7625"/>
                      <a:pt x="9106" y="7467"/>
                    </a:cubicBezTo>
                    <a:cubicBezTo>
                      <a:pt x="9295" y="7089"/>
                      <a:pt x="9452" y="6617"/>
                      <a:pt x="9578" y="6144"/>
                    </a:cubicBezTo>
                    <a:close/>
                    <a:moveTo>
                      <a:pt x="7026" y="6144"/>
                    </a:moveTo>
                    <a:lnTo>
                      <a:pt x="7026" y="8097"/>
                    </a:lnTo>
                    <a:cubicBezTo>
                      <a:pt x="6743" y="7940"/>
                      <a:pt x="6428" y="7625"/>
                      <a:pt x="6239" y="7152"/>
                    </a:cubicBezTo>
                    <a:cubicBezTo>
                      <a:pt x="6081" y="6837"/>
                      <a:pt x="5955" y="6491"/>
                      <a:pt x="5861" y="6144"/>
                    </a:cubicBezTo>
                    <a:close/>
                    <a:moveTo>
                      <a:pt x="8854" y="6144"/>
                    </a:moveTo>
                    <a:cubicBezTo>
                      <a:pt x="8791" y="6522"/>
                      <a:pt x="8633" y="6900"/>
                      <a:pt x="8507" y="7152"/>
                    </a:cubicBezTo>
                    <a:cubicBezTo>
                      <a:pt x="8287" y="7688"/>
                      <a:pt x="8003" y="8003"/>
                      <a:pt x="7688" y="8097"/>
                    </a:cubicBezTo>
                    <a:lnTo>
                      <a:pt x="7688" y="6144"/>
                    </a:lnTo>
                    <a:close/>
                    <a:moveTo>
                      <a:pt x="2726" y="8759"/>
                    </a:moveTo>
                    <a:cubicBezTo>
                      <a:pt x="2813" y="8759"/>
                      <a:pt x="2899" y="8790"/>
                      <a:pt x="2962" y="8853"/>
                    </a:cubicBezTo>
                    <a:cubicBezTo>
                      <a:pt x="3088" y="8980"/>
                      <a:pt x="3088" y="9169"/>
                      <a:pt x="2962" y="9326"/>
                    </a:cubicBezTo>
                    <a:lnTo>
                      <a:pt x="1387" y="10901"/>
                    </a:lnTo>
                    <a:cubicBezTo>
                      <a:pt x="1324" y="10964"/>
                      <a:pt x="1237" y="10996"/>
                      <a:pt x="1151" y="10996"/>
                    </a:cubicBezTo>
                    <a:cubicBezTo>
                      <a:pt x="1064" y="10996"/>
                      <a:pt x="977" y="10964"/>
                      <a:pt x="914" y="10901"/>
                    </a:cubicBezTo>
                    <a:cubicBezTo>
                      <a:pt x="788" y="10775"/>
                      <a:pt x="788" y="10555"/>
                      <a:pt x="914" y="10429"/>
                    </a:cubicBezTo>
                    <a:lnTo>
                      <a:pt x="2490" y="8853"/>
                    </a:lnTo>
                    <a:cubicBezTo>
                      <a:pt x="2553" y="8790"/>
                      <a:pt x="2639" y="8759"/>
                      <a:pt x="2726" y="8759"/>
                    </a:cubicBezTo>
                    <a:close/>
                    <a:moveTo>
                      <a:pt x="7373" y="1"/>
                    </a:moveTo>
                    <a:cubicBezTo>
                      <a:pt x="4915" y="1"/>
                      <a:pt x="2931" y="1985"/>
                      <a:pt x="2931" y="4443"/>
                    </a:cubicBezTo>
                    <a:cubicBezTo>
                      <a:pt x="2931" y="5514"/>
                      <a:pt x="3309" y="6522"/>
                      <a:pt x="4002" y="7310"/>
                    </a:cubicBezTo>
                    <a:lnTo>
                      <a:pt x="3151" y="8160"/>
                    </a:lnTo>
                    <a:cubicBezTo>
                      <a:pt x="3011" y="8079"/>
                      <a:pt x="2858" y="8040"/>
                      <a:pt x="2705" y="8040"/>
                    </a:cubicBezTo>
                    <a:cubicBezTo>
                      <a:pt x="2445" y="8040"/>
                      <a:pt x="2184" y="8151"/>
                      <a:pt x="1986" y="8349"/>
                    </a:cubicBezTo>
                    <a:lnTo>
                      <a:pt x="410" y="9925"/>
                    </a:lnTo>
                    <a:cubicBezTo>
                      <a:pt x="1" y="10303"/>
                      <a:pt x="1" y="10996"/>
                      <a:pt x="410" y="11374"/>
                    </a:cubicBezTo>
                    <a:cubicBezTo>
                      <a:pt x="599" y="11563"/>
                      <a:pt x="883" y="11689"/>
                      <a:pt x="1103" y="11689"/>
                    </a:cubicBezTo>
                    <a:cubicBezTo>
                      <a:pt x="1387" y="11689"/>
                      <a:pt x="1607" y="11563"/>
                      <a:pt x="1828" y="11374"/>
                    </a:cubicBezTo>
                    <a:lnTo>
                      <a:pt x="3403" y="9799"/>
                    </a:lnTo>
                    <a:cubicBezTo>
                      <a:pt x="3718" y="9484"/>
                      <a:pt x="3781" y="9011"/>
                      <a:pt x="3592" y="8633"/>
                    </a:cubicBezTo>
                    <a:lnTo>
                      <a:pt x="4411" y="7782"/>
                    </a:lnTo>
                    <a:cubicBezTo>
                      <a:pt x="5199" y="8444"/>
                      <a:pt x="6207" y="8853"/>
                      <a:pt x="7278" y="8853"/>
                    </a:cubicBezTo>
                    <a:cubicBezTo>
                      <a:pt x="7298" y="8854"/>
                      <a:pt x="7318" y="8854"/>
                      <a:pt x="7338" y="8854"/>
                    </a:cubicBezTo>
                    <a:cubicBezTo>
                      <a:pt x="9830" y="8854"/>
                      <a:pt x="11815" y="6881"/>
                      <a:pt x="11815" y="4443"/>
                    </a:cubicBezTo>
                    <a:cubicBezTo>
                      <a:pt x="11815" y="2017"/>
                      <a:pt x="9799" y="1"/>
                      <a:pt x="737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95" name="Google Shape;12431;p89">
                <a:extLst>
                  <a:ext uri="{FF2B5EF4-FFF2-40B4-BE49-F238E27FC236}">
                    <a16:creationId xmlns:a16="http://schemas.microsoft.com/office/drawing/2014/main" id="{60DEAE2D-7A5E-ADF1-DE98-358D449C7595}"/>
                  </a:ext>
                </a:extLst>
              </p:cNvPr>
              <p:cNvGrpSpPr/>
              <p:nvPr/>
            </p:nvGrpSpPr>
            <p:grpSpPr>
              <a:xfrm>
                <a:off x="4541947" y="3455229"/>
                <a:ext cx="644752" cy="641288"/>
                <a:chOff x="-4931075" y="2765725"/>
                <a:chExt cx="293025" cy="291450"/>
              </a:xfrm>
              <a:grpFill/>
            </p:grpSpPr>
            <p:sp>
              <p:nvSpPr>
                <p:cNvPr id="250" name="Google Shape;12432;p89">
                  <a:extLst>
                    <a:ext uri="{FF2B5EF4-FFF2-40B4-BE49-F238E27FC236}">
                      <a16:creationId xmlns:a16="http://schemas.microsoft.com/office/drawing/2014/main" id="{5206C1FC-C283-E2DC-FC2D-4D36CC8A77DC}"/>
                    </a:ext>
                  </a:extLst>
                </p:cNvPr>
                <p:cNvSpPr/>
                <p:nvPr/>
              </p:nvSpPr>
              <p:spPr>
                <a:xfrm>
                  <a:off x="-4810550" y="2884650"/>
                  <a:ext cx="51225" cy="51225"/>
                </a:xfrm>
                <a:custGeom>
                  <a:avLst/>
                  <a:gdLst/>
                  <a:ahLst/>
                  <a:cxnLst/>
                  <a:rect l="l" t="t" r="r" b="b"/>
                  <a:pathLst>
                    <a:path w="2049" h="2049" extrusionOk="0">
                      <a:moveTo>
                        <a:pt x="1008" y="663"/>
                      </a:moveTo>
                      <a:cubicBezTo>
                        <a:pt x="1229" y="663"/>
                        <a:pt x="1386" y="820"/>
                        <a:pt x="1386" y="1041"/>
                      </a:cubicBezTo>
                      <a:cubicBezTo>
                        <a:pt x="1386" y="1230"/>
                        <a:pt x="1229" y="1387"/>
                        <a:pt x="1008" y="1387"/>
                      </a:cubicBezTo>
                      <a:cubicBezTo>
                        <a:pt x="819" y="1387"/>
                        <a:pt x="662" y="1230"/>
                        <a:pt x="662" y="1041"/>
                      </a:cubicBezTo>
                      <a:cubicBezTo>
                        <a:pt x="662" y="820"/>
                        <a:pt x="819" y="663"/>
                        <a:pt x="1008" y="663"/>
                      </a:cubicBezTo>
                      <a:close/>
                      <a:moveTo>
                        <a:pt x="1008" y="1"/>
                      </a:moveTo>
                      <a:cubicBezTo>
                        <a:pt x="473" y="1"/>
                        <a:pt x="0" y="473"/>
                        <a:pt x="0" y="1041"/>
                      </a:cubicBezTo>
                      <a:cubicBezTo>
                        <a:pt x="0" y="1576"/>
                        <a:pt x="473" y="2049"/>
                        <a:pt x="1040" y="2049"/>
                      </a:cubicBezTo>
                      <a:cubicBezTo>
                        <a:pt x="1575" y="2049"/>
                        <a:pt x="2048" y="1576"/>
                        <a:pt x="2048" y="1041"/>
                      </a:cubicBezTo>
                      <a:cubicBezTo>
                        <a:pt x="2048" y="473"/>
                        <a:pt x="1607" y="1"/>
                        <a:pt x="1008"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51" name="Google Shape;12433;p89">
                  <a:extLst>
                    <a:ext uri="{FF2B5EF4-FFF2-40B4-BE49-F238E27FC236}">
                      <a16:creationId xmlns:a16="http://schemas.microsoft.com/office/drawing/2014/main" id="{4908CDAC-700B-17C5-B67C-62C62485002D}"/>
                    </a:ext>
                  </a:extLst>
                </p:cNvPr>
                <p:cNvSpPr/>
                <p:nvPr/>
              </p:nvSpPr>
              <p:spPr>
                <a:xfrm>
                  <a:off x="-4931075" y="2765725"/>
                  <a:ext cx="293025" cy="291450"/>
                </a:xfrm>
                <a:custGeom>
                  <a:avLst/>
                  <a:gdLst/>
                  <a:ahLst/>
                  <a:cxnLst/>
                  <a:rect l="l" t="t" r="r" b="b"/>
                  <a:pathLst>
                    <a:path w="11721" h="11658" extrusionOk="0">
                      <a:moveTo>
                        <a:pt x="3214" y="1387"/>
                      </a:moveTo>
                      <a:lnTo>
                        <a:pt x="4475" y="3844"/>
                      </a:lnTo>
                      <a:cubicBezTo>
                        <a:pt x="4223" y="4002"/>
                        <a:pt x="4034" y="4222"/>
                        <a:pt x="3876" y="4443"/>
                      </a:cubicBezTo>
                      <a:lnTo>
                        <a:pt x="1356" y="3214"/>
                      </a:lnTo>
                      <a:cubicBezTo>
                        <a:pt x="1828" y="2427"/>
                        <a:pt x="2458" y="1796"/>
                        <a:pt x="3214" y="1387"/>
                      </a:cubicBezTo>
                      <a:close/>
                      <a:moveTo>
                        <a:pt x="5829" y="4128"/>
                      </a:moveTo>
                      <a:cubicBezTo>
                        <a:pt x="6775" y="4128"/>
                        <a:pt x="7531" y="4884"/>
                        <a:pt x="7531" y="5829"/>
                      </a:cubicBezTo>
                      <a:cubicBezTo>
                        <a:pt x="7562" y="6743"/>
                        <a:pt x="6775" y="7530"/>
                        <a:pt x="5829" y="7530"/>
                      </a:cubicBezTo>
                      <a:cubicBezTo>
                        <a:pt x="4884" y="7530"/>
                        <a:pt x="4160" y="6774"/>
                        <a:pt x="4160" y="5829"/>
                      </a:cubicBezTo>
                      <a:cubicBezTo>
                        <a:pt x="4160" y="4884"/>
                        <a:pt x="4884" y="4128"/>
                        <a:pt x="5829" y="4128"/>
                      </a:cubicBezTo>
                      <a:close/>
                      <a:moveTo>
                        <a:pt x="5798" y="662"/>
                      </a:moveTo>
                      <a:cubicBezTo>
                        <a:pt x="8665" y="662"/>
                        <a:pt x="10996" y="2994"/>
                        <a:pt x="10996" y="5861"/>
                      </a:cubicBezTo>
                      <a:cubicBezTo>
                        <a:pt x="10996" y="6585"/>
                        <a:pt x="10839" y="7247"/>
                        <a:pt x="10618" y="7845"/>
                      </a:cubicBezTo>
                      <a:lnTo>
                        <a:pt x="8129" y="6585"/>
                      </a:lnTo>
                      <a:cubicBezTo>
                        <a:pt x="8192" y="6333"/>
                        <a:pt x="8255" y="6050"/>
                        <a:pt x="8255" y="5829"/>
                      </a:cubicBezTo>
                      <a:cubicBezTo>
                        <a:pt x="8255" y="4474"/>
                        <a:pt x="7184" y="3435"/>
                        <a:pt x="5829" y="3435"/>
                      </a:cubicBezTo>
                      <a:cubicBezTo>
                        <a:pt x="5577" y="3435"/>
                        <a:pt x="5325" y="3466"/>
                        <a:pt x="5105" y="3529"/>
                      </a:cubicBezTo>
                      <a:lnTo>
                        <a:pt x="3845" y="1072"/>
                      </a:lnTo>
                      <a:cubicBezTo>
                        <a:pt x="4412" y="820"/>
                        <a:pt x="5105" y="662"/>
                        <a:pt x="5798" y="662"/>
                      </a:cubicBezTo>
                      <a:close/>
                      <a:moveTo>
                        <a:pt x="7814" y="7152"/>
                      </a:moveTo>
                      <a:lnTo>
                        <a:pt x="10303" y="8412"/>
                      </a:lnTo>
                      <a:cubicBezTo>
                        <a:pt x="9862" y="9200"/>
                        <a:pt x="9232" y="9830"/>
                        <a:pt x="8444" y="10271"/>
                      </a:cubicBezTo>
                      <a:lnTo>
                        <a:pt x="7216" y="7751"/>
                      </a:lnTo>
                      <a:cubicBezTo>
                        <a:pt x="7468" y="7593"/>
                        <a:pt x="7657" y="7404"/>
                        <a:pt x="7814" y="7152"/>
                      </a:cubicBezTo>
                      <a:close/>
                      <a:moveTo>
                        <a:pt x="1072" y="3844"/>
                      </a:moveTo>
                      <a:lnTo>
                        <a:pt x="3593" y="5073"/>
                      </a:lnTo>
                      <a:cubicBezTo>
                        <a:pt x="3530" y="5325"/>
                        <a:pt x="3498" y="5546"/>
                        <a:pt x="3498" y="5829"/>
                      </a:cubicBezTo>
                      <a:cubicBezTo>
                        <a:pt x="3498" y="7152"/>
                        <a:pt x="4538" y="8223"/>
                        <a:pt x="5892" y="8223"/>
                      </a:cubicBezTo>
                      <a:cubicBezTo>
                        <a:pt x="6176" y="8223"/>
                        <a:pt x="6396" y="8192"/>
                        <a:pt x="6648" y="8097"/>
                      </a:cubicBezTo>
                      <a:lnTo>
                        <a:pt x="7846" y="10618"/>
                      </a:lnTo>
                      <a:cubicBezTo>
                        <a:pt x="7216" y="10901"/>
                        <a:pt x="6554" y="11027"/>
                        <a:pt x="5892" y="11027"/>
                      </a:cubicBezTo>
                      <a:cubicBezTo>
                        <a:pt x="2994" y="10996"/>
                        <a:pt x="694" y="8665"/>
                        <a:pt x="694" y="5829"/>
                      </a:cubicBezTo>
                      <a:cubicBezTo>
                        <a:pt x="694" y="5104"/>
                        <a:pt x="852" y="4443"/>
                        <a:pt x="1072" y="3844"/>
                      </a:cubicBezTo>
                      <a:close/>
                      <a:moveTo>
                        <a:pt x="5798" y="1"/>
                      </a:moveTo>
                      <a:cubicBezTo>
                        <a:pt x="4254" y="1"/>
                        <a:pt x="2773" y="599"/>
                        <a:pt x="1702" y="1702"/>
                      </a:cubicBezTo>
                      <a:cubicBezTo>
                        <a:pt x="600" y="2805"/>
                        <a:pt x="1" y="4254"/>
                        <a:pt x="1" y="5798"/>
                      </a:cubicBezTo>
                      <a:cubicBezTo>
                        <a:pt x="1" y="8980"/>
                        <a:pt x="2647" y="11657"/>
                        <a:pt x="5892" y="11657"/>
                      </a:cubicBezTo>
                      <a:cubicBezTo>
                        <a:pt x="9106" y="11657"/>
                        <a:pt x="11721" y="9043"/>
                        <a:pt x="11721" y="5829"/>
                      </a:cubicBezTo>
                      <a:cubicBezTo>
                        <a:pt x="11658" y="2647"/>
                        <a:pt x="9043" y="1"/>
                        <a:pt x="5798"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96" name="Google Shape;12444;p89">
                <a:extLst>
                  <a:ext uri="{FF2B5EF4-FFF2-40B4-BE49-F238E27FC236}">
                    <a16:creationId xmlns:a16="http://schemas.microsoft.com/office/drawing/2014/main" id="{2295FBBA-3A20-B6CE-DE15-BEEB38E20EB8}"/>
                  </a:ext>
                </a:extLst>
              </p:cNvPr>
              <p:cNvGrpSpPr/>
              <p:nvPr/>
            </p:nvGrpSpPr>
            <p:grpSpPr>
              <a:xfrm>
                <a:off x="8683385" y="3492498"/>
                <a:ext cx="641288" cy="566751"/>
                <a:chOff x="-3137650" y="2787000"/>
                <a:chExt cx="291450" cy="257575"/>
              </a:xfrm>
              <a:grpFill/>
            </p:grpSpPr>
            <p:sp>
              <p:nvSpPr>
                <p:cNvPr id="242" name="Google Shape;12445;p89">
                  <a:extLst>
                    <a:ext uri="{FF2B5EF4-FFF2-40B4-BE49-F238E27FC236}">
                      <a16:creationId xmlns:a16="http://schemas.microsoft.com/office/drawing/2014/main" id="{97170990-B8DF-9192-2654-62125552E2F8}"/>
                    </a:ext>
                  </a:extLst>
                </p:cNvPr>
                <p:cNvSpPr/>
                <p:nvPr/>
              </p:nvSpPr>
              <p:spPr>
                <a:xfrm>
                  <a:off x="-3137650" y="2787000"/>
                  <a:ext cx="291450" cy="257575"/>
                </a:xfrm>
                <a:custGeom>
                  <a:avLst/>
                  <a:gdLst/>
                  <a:ahLst/>
                  <a:cxnLst/>
                  <a:rect l="l" t="t" r="r" b="b"/>
                  <a:pathLst>
                    <a:path w="11658" h="10303" extrusionOk="0">
                      <a:moveTo>
                        <a:pt x="10618" y="693"/>
                      </a:moveTo>
                      <a:cubicBezTo>
                        <a:pt x="10807" y="693"/>
                        <a:pt x="10964" y="851"/>
                        <a:pt x="10964" y="1040"/>
                      </a:cubicBezTo>
                      <a:lnTo>
                        <a:pt x="10964" y="2741"/>
                      </a:lnTo>
                      <a:lnTo>
                        <a:pt x="662" y="2741"/>
                      </a:lnTo>
                      <a:lnTo>
                        <a:pt x="662" y="1040"/>
                      </a:lnTo>
                      <a:cubicBezTo>
                        <a:pt x="662" y="851"/>
                        <a:pt x="820" y="693"/>
                        <a:pt x="1009" y="693"/>
                      </a:cubicBezTo>
                      <a:close/>
                      <a:moveTo>
                        <a:pt x="10996" y="3403"/>
                      </a:moveTo>
                      <a:lnTo>
                        <a:pt x="10996" y="9231"/>
                      </a:lnTo>
                      <a:cubicBezTo>
                        <a:pt x="10964" y="9420"/>
                        <a:pt x="10838" y="9578"/>
                        <a:pt x="10618" y="9578"/>
                      </a:cubicBezTo>
                      <a:lnTo>
                        <a:pt x="1009" y="9578"/>
                      </a:lnTo>
                      <a:cubicBezTo>
                        <a:pt x="820" y="9578"/>
                        <a:pt x="662" y="9420"/>
                        <a:pt x="662" y="9231"/>
                      </a:cubicBezTo>
                      <a:lnTo>
                        <a:pt x="662" y="3403"/>
                      </a:lnTo>
                      <a:close/>
                      <a:moveTo>
                        <a:pt x="1009" y="0"/>
                      </a:moveTo>
                      <a:cubicBezTo>
                        <a:pt x="473" y="0"/>
                        <a:pt x="1" y="473"/>
                        <a:pt x="1" y="1040"/>
                      </a:cubicBezTo>
                      <a:lnTo>
                        <a:pt x="1" y="9263"/>
                      </a:lnTo>
                      <a:cubicBezTo>
                        <a:pt x="1" y="9830"/>
                        <a:pt x="473" y="10302"/>
                        <a:pt x="1009" y="10302"/>
                      </a:cubicBezTo>
                      <a:lnTo>
                        <a:pt x="10618" y="10302"/>
                      </a:lnTo>
                      <a:cubicBezTo>
                        <a:pt x="11185" y="10302"/>
                        <a:pt x="11658" y="9830"/>
                        <a:pt x="11658" y="9263"/>
                      </a:cubicBezTo>
                      <a:lnTo>
                        <a:pt x="11658" y="1040"/>
                      </a:lnTo>
                      <a:cubicBezTo>
                        <a:pt x="11658" y="441"/>
                        <a:pt x="11217" y="0"/>
                        <a:pt x="10618"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43" name="Google Shape;12446;p89">
                  <a:extLst>
                    <a:ext uri="{FF2B5EF4-FFF2-40B4-BE49-F238E27FC236}">
                      <a16:creationId xmlns:a16="http://schemas.microsoft.com/office/drawing/2014/main" id="{7026C8B9-95B4-AD02-752C-9FB1BEE7728C}"/>
                    </a:ext>
                  </a:extLst>
                </p:cNvPr>
                <p:cNvSpPr/>
                <p:nvPr/>
              </p:nvSpPr>
              <p:spPr>
                <a:xfrm>
                  <a:off x="-3104575" y="2820875"/>
                  <a:ext cx="18150" cy="17350"/>
                </a:xfrm>
                <a:custGeom>
                  <a:avLst/>
                  <a:gdLst/>
                  <a:ahLst/>
                  <a:cxnLst/>
                  <a:rect l="l" t="t" r="r" b="b"/>
                  <a:pathLst>
                    <a:path w="726" h="694" extrusionOk="0">
                      <a:moveTo>
                        <a:pt x="348" y="0"/>
                      </a:moveTo>
                      <a:cubicBezTo>
                        <a:pt x="158" y="0"/>
                        <a:pt x="1" y="158"/>
                        <a:pt x="1" y="347"/>
                      </a:cubicBezTo>
                      <a:cubicBezTo>
                        <a:pt x="1" y="536"/>
                        <a:pt x="158" y="693"/>
                        <a:pt x="348" y="693"/>
                      </a:cubicBezTo>
                      <a:cubicBezTo>
                        <a:pt x="568" y="693"/>
                        <a:pt x="726" y="536"/>
                        <a:pt x="726" y="347"/>
                      </a:cubicBezTo>
                      <a:cubicBezTo>
                        <a:pt x="726" y="158"/>
                        <a:pt x="568" y="0"/>
                        <a:pt x="348"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44" name="Google Shape;12447;p89">
                  <a:extLst>
                    <a:ext uri="{FF2B5EF4-FFF2-40B4-BE49-F238E27FC236}">
                      <a16:creationId xmlns:a16="http://schemas.microsoft.com/office/drawing/2014/main" id="{868FBA06-DAC3-EE13-0EA7-52D700AD3841}"/>
                    </a:ext>
                  </a:extLst>
                </p:cNvPr>
                <p:cNvSpPr/>
                <p:nvPr/>
              </p:nvSpPr>
              <p:spPr>
                <a:xfrm>
                  <a:off x="-3069900" y="2820875"/>
                  <a:ext cx="17350" cy="17350"/>
                </a:xfrm>
                <a:custGeom>
                  <a:avLst/>
                  <a:gdLst/>
                  <a:ahLst/>
                  <a:cxnLst/>
                  <a:rect l="l" t="t" r="r" b="b"/>
                  <a:pathLst>
                    <a:path w="694" h="694" extrusionOk="0">
                      <a:moveTo>
                        <a:pt x="347" y="0"/>
                      </a:moveTo>
                      <a:cubicBezTo>
                        <a:pt x="158" y="0"/>
                        <a:pt x="0" y="158"/>
                        <a:pt x="0" y="347"/>
                      </a:cubicBezTo>
                      <a:cubicBezTo>
                        <a:pt x="0" y="536"/>
                        <a:pt x="158" y="693"/>
                        <a:pt x="347" y="693"/>
                      </a:cubicBezTo>
                      <a:cubicBezTo>
                        <a:pt x="536" y="693"/>
                        <a:pt x="693" y="536"/>
                        <a:pt x="693" y="347"/>
                      </a:cubicBezTo>
                      <a:cubicBezTo>
                        <a:pt x="693" y="158"/>
                        <a:pt x="536" y="0"/>
                        <a:pt x="347"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45" name="Google Shape;12448;p89">
                  <a:extLst>
                    <a:ext uri="{FF2B5EF4-FFF2-40B4-BE49-F238E27FC236}">
                      <a16:creationId xmlns:a16="http://schemas.microsoft.com/office/drawing/2014/main" id="{0A779CDE-418A-D148-491F-AC64A432D18A}"/>
                    </a:ext>
                  </a:extLst>
                </p:cNvPr>
                <p:cNvSpPr/>
                <p:nvPr/>
              </p:nvSpPr>
              <p:spPr>
                <a:xfrm>
                  <a:off x="-3035250" y="2820875"/>
                  <a:ext cx="17350" cy="17350"/>
                </a:xfrm>
                <a:custGeom>
                  <a:avLst/>
                  <a:gdLst/>
                  <a:ahLst/>
                  <a:cxnLst/>
                  <a:rect l="l" t="t" r="r" b="b"/>
                  <a:pathLst>
                    <a:path w="694" h="694" extrusionOk="0">
                      <a:moveTo>
                        <a:pt x="347" y="0"/>
                      </a:moveTo>
                      <a:cubicBezTo>
                        <a:pt x="158" y="0"/>
                        <a:pt x="0" y="158"/>
                        <a:pt x="0" y="347"/>
                      </a:cubicBezTo>
                      <a:cubicBezTo>
                        <a:pt x="0" y="536"/>
                        <a:pt x="158" y="693"/>
                        <a:pt x="347" y="693"/>
                      </a:cubicBezTo>
                      <a:cubicBezTo>
                        <a:pt x="536" y="693"/>
                        <a:pt x="693" y="536"/>
                        <a:pt x="693" y="347"/>
                      </a:cubicBezTo>
                      <a:cubicBezTo>
                        <a:pt x="693" y="158"/>
                        <a:pt x="536" y="0"/>
                        <a:pt x="347"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46" name="Google Shape;12449;p89">
                  <a:extLst>
                    <a:ext uri="{FF2B5EF4-FFF2-40B4-BE49-F238E27FC236}">
                      <a16:creationId xmlns:a16="http://schemas.microsoft.com/office/drawing/2014/main" id="{1118DD76-41F2-773B-19AE-631C3BC6388E}"/>
                    </a:ext>
                  </a:extLst>
                </p:cNvPr>
                <p:cNvSpPr/>
                <p:nvPr/>
              </p:nvSpPr>
              <p:spPr>
                <a:xfrm>
                  <a:off x="-3002175" y="2820875"/>
                  <a:ext cx="121325" cy="17350"/>
                </a:xfrm>
                <a:custGeom>
                  <a:avLst/>
                  <a:gdLst/>
                  <a:ahLst/>
                  <a:cxnLst/>
                  <a:rect l="l" t="t" r="r" b="b"/>
                  <a:pathLst>
                    <a:path w="4853" h="694" extrusionOk="0">
                      <a:moveTo>
                        <a:pt x="347" y="0"/>
                      </a:moveTo>
                      <a:cubicBezTo>
                        <a:pt x="158" y="0"/>
                        <a:pt x="1" y="158"/>
                        <a:pt x="1" y="347"/>
                      </a:cubicBezTo>
                      <a:cubicBezTo>
                        <a:pt x="32" y="536"/>
                        <a:pt x="190" y="693"/>
                        <a:pt x="347" y="693"/>
                      </a:cubicBezTo>
                      <a:lnTo>
                        <a:pt x="4506" y="693"/>
                      </a:lnTo>
                      <a:cubicBezTo>
                        <a:pt x="4695" y="693"/>
                        <a:pt x="4852" y="536"/>
                        <a:pt x="4852" y="347"/>
                      </a:cubicBezTo>
                      <a:cubicBezTo>
                        <a:pt x="4852" y="158"/>
                        <a:pt x="4695" y="0"/>
                        <a:pt x="4506"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47" name="Google Shape;12450;p89">
                  <a:extLst>
                    <a:ext uri="{FF2B5EF4-FFF2-40B4-BE49-F238E27FC236}">
                      <a16:creationId xmlns:a16="http://schemas.microsoft.com/office/drawing/2014/main" id="{AD7221F9-A386-ADB5-ED9F-6E17F5B4597A}"/>
                    </a:ext>
                  </a:extLst>
                </p:cNvPr>
                <p:cNvSpPr/>
                <p:nvPr/>
              </p:nvSpPr>
              <p:spPr>
                <a:xfrm>
                  <a:off x="-2948625" y="2907300"/>
                  <a:ext cx="52025" cy="85300"/>
                </a:xfrm>
                <a:custGeom>
                  <a:avLst/>
                  <a:gdLst/>
                  <a:ahLst/>
                  <a:cxnLst/>
                  <a:rect l="l" t="t" r="r" b="b"/>
                  <a:pathLst>
                    <a:path w="2081" h="3412" extrusionOk="0">
                      <a:moveTo>
                        <a:pt x="347" y="1"/>
                      </a:moveTo>
                      <a:cubicBezTo>
                        <a:pt x="261" y="1"/>
                        <a:pt x="174" y="24"/>
                        <a:pt x="127" y="72"/>
                      </a:cubicBezTo>
                      <a:cubicBezTo>
                        <a:pt x="1" y="198"/>
                        <a:pt x="1" y="450"/>
                        <a:pt x="127" y="544"/>
                      </a:cubicBezTo>
                      <a:lnTo>
                        <a:pt x="1261" y="1710"/>
                      </a:lnTo>
                      <a:lnTo>
                        <a:pt x="127" y="2844"/>
                      </a:lnTo>
                      <a:cubicBezTo>
                        <a:pt x="1" y="2970"/>
                        <a:pt x="1" y="3191"/>
                        <a:pt x="127" y="3317"/>
                      </a:cubicBezTo>
                      <a:cubicBezTo>
                        <a:pt x="174" y="3380"/>
                        <a:pt x="261" y="3411"/>
                        <a:pt x="347" y="3411"/>
                      </a:cubicBezTo>
                      <a:cubicBezTo>
                        <a:pt x="434" y="3411"/>
                        <a:pt x="521" y="3380"/>
                        <a:pt x="568" y="3317"/>
                      </a:cubicBezTo>
                      <a:lnTo>
                        <a:pt x="1954" y="1930"/>
                      </a:lnTo>
                      <a:cubicBezTo>
                        <a:pt x="2080" y="1804"/>
                        <a:pt x="2080" y="1584"/>
                        <a:pt x="1954" y="1458"/>
                      </a:cubicBezTo>
                      <a:lnTo>
                        <a:pt x="568" y="72"/>
                      </a:lnTo>
                      <a:cubicBezTo>
                        <a:pt x="521" y="24"/>
                        <a:pt x="434" y="1"/>
                        <a:pt x="347"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48" name="Google Shape;12451;p89">
                  <a:extLst>
                    <a:ext uri="{FF2B5EF4-FFF2-40B4-BE49-F238E27FC236}">
                      <a16:creationId xmlns:a16="http://schemas.microsoft.com/office/drawing/2014/main" id="{7AA20414-0251-078E-8735-A4FF3B32DBB0}"/>
                    </a:ext>
                  </a:extLst>
                </p:cNvPr>
                <p:cNvSpPr/>
                <p:nvPr/>
              </p:nvSpPr>
              <p:spPr>
                <a:xfrm>
                  <a:off x="-3088025" y="2907300"/>
                  <a:ext cx="53575" cy="85300"/>
                </a:xfrm>
                <a:custGeom>
                  <a:avLst/>
                  <a:gdLst/>
                  <a:ahLst/>
                  <a:cxnLst/>
                  <a:rect l="l" t="t" r="r" b="b"/>
                  <a:pathLst>
                    <a:path w="2143" h="3412" extrusionOk="0">
                      <a:moveTo>
                        <a:pt x="1749" y="1"/>
                      </a:moveTo>
                      <a:cubicBezTo>
                        <a:pt x="1662" y="1"/>
                        <a:pt x="1576" y="24"/>
                        <a:pt x="1513" y="72"/>
                      </a:cubicBezTo>
                      <a:lnTo>
                        <a:pt x="127" y="1458"/>
                      </a:lnTo>
                      <a:cubicBezTo>
                        <a:pt x="1" y="1584"/>
                        <a:pt x="1" y="1804"/>
                        <a:pt x="127" y="1930"/>
                      </a:cubicBezTo>
                      <a:lnTo>
                        <a:pt x="1513" y="3317"/>
                      </a:lnTo>
                      <a:cubicBezTo>
                        <a:pt x="1576" y="3380"/>
                        <a:pt x="1662" y="3411"/>
                        <a:pt x="1749" y="3411"/>
                      </a:cubicBezTo>
                      <a:cubicBezTo>
                        <a:pt x="1836" y="3411"/>
                        <a:pt x="1922" y="3380"/>
                        <a:pt x="1985" y="3317"/>
                      </a:cubicBezTo>
                      <a:cubicBezTo>
                        <a:pt x="2111" y="3191"/>
                        <a:pt x="2111" y="2970"/>
                        <a:pt x="1985" y="2844"/>
                      </a:cubicBezTo>
                      <a:lnTo>
                        <a:pt x="851" y="1710"/>
                      </a:lnTo>
                      <a:lnTo>
                        <a:pt x="1985" y="544"/>
                      </a:lnTo>
                      <a:cubicBezTo>
                        <a:pt x="2143" y="450"/>
                        <a:pt x="2143" y="198"/>
                        <a:pt x="1985" y="72"/>
                      </a:cubicBezTo>
                      <a:cubicBezTo>
                        <a:pt x="1922" y="24"/>
                        <a:pt x="1836" y="1"/>
                        <a:pt x="1749"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49" name="Google Shape;12452;p89">
                  <a:extLst>
                    <a:ext uri="{FF2B5EF4-FFF2-40B4-BE49-F238E27FC236}">
                      <a16:creationId xmlns:a16="http://schemas.microsoft.com/office/drawing/2014/main" id="{A97BEDCB-8BE8-1449-45B0-B535596A6F0D}"/>
                    </a:ext>
                  </a:extLst>
                </p:cNvPr>
                <p:cNvSpPr/>
                <p:nvPr/>
              </p:nvSpPr>
              <p:spPr>
                <a:xfrm>
                  <a:off x="-3019500" y="2888975"/>
                  <a:ext cx="54375" cy="119400"/>
                </a:xfrm>
                <a:custGeom>
                  <a:avLst/>
                  <a:gdLst/>
                  <a:ahLst/>
                  <a:cxnLst/>
                  <a:rect l="l" t="t" r="r" b="b"/>
                  <a:pathLst>
                    <a:path w="2175" h="4776" extrusionOk="0">
                      <a:moveTo>
                        <a:pt x="1778" y="0"/>
                      </a:moveTo>
                      <a:cubicBezTo>
                        <a:pt x="1617" y="0"/>
                        <a:pt x="1501" y="108"/>
                        <a:pt x="1450" y="237"/>
                      </a:cubicBezTo>
                      <a:lnTo>
                        <a:pt x="63" y="4333"/>
                      </a:lnTo>
                      <a:cubicBezTo>
                        <a:pt x="0" y="4522"/>
                        <a:pt x="95" y="4680"/>
                        <a:pt x="253" y="4743"/>
                      </a:cubicBezTo>
                      <a:cubicBezTo>
                        <a:pt x="305" y="4765"/>
                        <a:pt x="354" y="4775"/>
                        <a:pt x="399" y="4775"/>
                      </a:cubicBezTo>
                      <a:cubicBezTo>
                        <a:pt x="543" y="4775"/>
                        <a:pt x="646" y="4674"/>
                        <a:pt x="694" y="4554"/>
                      </a:cubicBezTo>
                      <a:lnTo>
                        <a:pt x="2080" y="458"/>
                      </a:lnTo>
                      <a:cubicBezTo>
                        <a:pt x="2174" y="300"/>
                        <a:pt x="2048" y="111"/>
                        <a:pt x="1891" y="17"/>
                      </a:cubicBezTo>
                      <a:cubicBezTo>
                        <a:pt x="1851" y="6"/>
                        <a:pt x="1813" y="0"/>
                        <a:pt x="1778"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97" name="Google Shape;12456;p89">
                <a:extLst>
                  <a:ext uri="{FF2B5EF4-FFF2-40B4-BE49-F238E27FC236}">
                    <a16:creationId xmlns:a16="http://schemas.microsoft.com/office/drawing/2014/main" id="{2005B078-F094-D250-0FD6-C970CF229597}"/>
                  </a:ext>
                </a:extLst>
              </p:cNvPr>
              <p:cNvGrpSpPr/>
              <p:nvPr/>
            </p:nvGrpSpPr>
            <p:grpSpPr>
              <a:xfrm>
                <a:off x="1243541" y="3454375"/>
                <a:ext cx="642992" cy="642992"/>
                <a:chOff x="-6354300" y="2757075"/>
                <a:chExt cx="292225" cy="292225"/>
              </a:xfrm>
              <a:grpFill/>
            </p:grpSpPr>
            <p:sp>
              <p:nvSpPr>
                <p:cNvPr id="238" name="Google Shape;12457;p89">
                  <a:extLst>
                    <a:ext uri="{FF2B5EF4-FFF2-40B4-BE49-F238E27FC236}">
                      <a16:creationId xmlns:a16="http://schemas.microsoft.com/office/drawing/2014/main" id="{3AC83CF2-6569-D936-D13C-2DB215E98C44}"/>
                    </a:ext>
                  </a:extLst>
                </p:cNvPr>
                <p:cNvSpPr/>
                <p:nvPr/>
              </p:nvSpPr>
              <p:spPr>
                <a:xfrm>
                  <a:off x="-6354300" y="2757075"/>
                  <a:ext cx="292225" cy="292225"/>
                </a:xfrm>
                <a:custGeom>
                  <a:avLst/>
                  <a:gdLst/>
                  <a:ahLst/>
                  <a:cxnLst/>
                  <a:rect l="l" t="t" r="r" b="b"/>
                  <a:pathLst>
                    <a:path w="11689" h="11689" extrusionOk="0">
                      <a:moveTo>
                        <a:pt x="10681" y="4159"/>
                      </a:moveTo>
                      <a:cubicBezTo>
                        <a:pt x="10870" y="4159"/>
                        <a:pt x="11027" y="4316"/>
                        <a:pt x="11027" y="4505"/>
                      </a:cubicBezTo>
                      <a:lnTo>
                        <a:pt x="11027" y="4915"/>
                      </a:lnTo>
                      <a:cubicBezTo>
                        <a:pt x="10901" y="4883"/>
                        <a:pt x="10775" y="4883"/>
                        <a:pt x="10681" y="4883"/>
                      </a:cubicBezTo>
                      <a:lnTo>
                        <a:pt x="9609" y="4883"/>
                      </a:lnTo>
                      <a:lnTo>
                        <a:pt x="9609" y="4190"/>
                      </a:lnTo>
                      <a:lnTo>
                        <a:pt x="10681" y="4190"/>
                      </a:lnTo>
                      <a:lnTo>
                        <a:pt x="10681" y="4159"/>
                      </a:lnTo>
                      <a:close/>
                      <a:moveTo>
                        <a:pt x="2048" y="2773"/>
                      </a:moveTo>
                      <a:lnTo>
                        <a:pt x="2048" y="6207"/>
                      </a:lnTo>
                      <a:lnTo>
                        <a:pt x="662" y="6207"/>
                      </a:lnTo>
                      <a:lnTo>
                        <a:pt x="662" y="3151"/>
                      </a:lnTo>
                      <a:cubicBezTo>
                        <a:pt x="694" y="2930"/>
                        <a:pt x="851" y="2773"/>
                        <a:pt x="1009" y="2773"/>
                      </a:cubicBezTo>
                      <a:close/>
                      <a:moveTo>
                        <a:pt x="8885" y="693"/>
                      </a:moveTo>
                      <a:lnTo>
                        <a:pt x="8885" y="4883"/>
                      </a:lnTo>
                      <a:cubicBezTo>
                        <a:pt x="8538" y="4915"/>
                        <a:pt x="8223" y="5104"/>
                        <a:pt x="8066" y="5419"/>
                      </a:cubicBezTo>
                      <a:lnTo>
                        <a:pt x="7751" y="6049"/>
                      </a:lnTo>
                      <a:cubicBezTo>
                        <a:pt x="7719" y="6175"/>
                        <a:pt x="7593" y="6238"/>
                        <a:pt x="7436" y="6238"/>
                      </a:cubicBezTo>
                      <a:lnTo>
                        <a:pt x="2710" y="6238"/>
                      </a:lnTo>
                      <a:lnTo>
                        <a:pt x="2710" y="693"/>
                      </a:lnTo>
                      <a:close/>
                      <a:moveTo>
                        <a:pt x="10681" y="5513"/>
                      </a:moveTo>
                      <a:cubicBezTo>
                        <a:pt x="10870" y="5513"/>
                        <a:pt x="11027" y="5671"/>
                        <a:pt x="11027" y="5860"/>
                      </a:cubicBezTo>
                      <a:lnTo>
                        <a:pt x="11027" y="10649"/>
                      </a:lnTo>
                      <a:cubicBezTo>
                        <a:pt x="11027" y="10869"/>
                        <a:pt x="10870" y="11027"/>
                        <a:pt x="10681" y="11027"/>
                      </a:cubicBezTo>
                      <a:lnTo>
                        <a:pt x="1009" y="11027"/>
                      </a:lnTo>
                      <a:cubicBezTo>
                        <a:pt x="820" y="11027"/>
                        <a:pt x="662" y="10869"/>
                        <a:pt x="662" y="10649"/>
                      </a:cubicBezTo>
                      <a:lnTo>
                        <a:pt x="662" y="6868"/>
                      </a:lnTo>
                      <a:lnTo>
                        <a:pt x="7436" y="6868"/>
                      </a:lnTo>
                      <a:cubicBezTo>
                        <a:pt x="7845" y="6868"/>
                        <a:pt x="8192" y="6648"/>
                        <a:pt x="8349" y="6333"/>
                      </a:cubicBezTo>
                      <a:lnTo>
                        <a:pt x="8664" y="5703"/>
                      </a:lnTo>
                      <a:cubicBezTo>
                        <a:pt x="8696" y="5576"/>
                        <a:pt x="8822" y="5513"/>
                        <a:pt x="8979" y="5513"/>
                      </a:cubicBezTo>
                      <a:close/>
                      <a:moveTo>
                        <a:pt x="2395" y="0"/>
                      </a:moveTo>
                      <a:cubicBezTo>
                        <a:pt x="2206" y="0"/>
                        <a:pt x="2048" y="158"/>
                        <a:pt x="2048" y="347"/>
                      </a:cubicBezTo>
                      <a:lnTo>
                        <a:pt x="2048" y="2111"/>
                      </a:lnTo>
                      <a:lnTo>
                        <a:pt x="1009" y="2111"/>
                      </a:lnTo>
                      <a:cubicBezTo>
                        <a:pt x="473" y="2111"/>
                        <a:pt x="0" y="2584"/>
                        <a:pt x="0" y="3151"/>
                      </a:cubicBezTo>
                      <a:lnTo>
                        <a:pt x="0" y="10649"/>
                      </a:lnTo>
                      <a:cubicBezTo>
                        <a:pt x="0" y="11216"/>
                        <a:pt x="473" y="11688"/>
                        <a:pt x="1009" y="11688"/>
                      </a:cubicBezTo>
                      <a:lnTo>
                        <a:pt x="10618" y="11688"/>
                      </a:lnTo>
                      <a:cubicBezTo>
                        <a:pt x="11185" y="11688"/>
                        <a:pt x="11657" y="11216"/>
                        <a:pt x="11657" y="10649"/>
                      </a:cubicBezTo>
                      <a:lnTo>
                        <a:pt x="11657" y="4505"/>
                      </a:lnTo>
                      <a:cubicBezTo>
                        <a:pt x="11689" y="3938"/>
                        <a:pt x="11216" y="3466"/>
                        <a:pt x="10681" y="3466"/>
                      </a:cubicBezTo>
                      <a:lnTo>
                        <a:pt x="9609" y="3466"/>
                      </a:lnTo>
                      <a:lnTo>
                        <a:pt x="9609" y="347"/>
                      </a:lnTo>
                      <a:cubicBezTo>
                        <a:pt x="9609" y="158"/>
                        <a:pt x="9452" y="0"/>
                        <a:pt x="9263"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39" name="Google Shape;12458;p89">
                  <a:extLst>
                    <a:ext uri="{FF2B5EF4-FFF2-40B4-BE49-F238E27FC236}">
                      <a16:creationId xmlns:a16="http://schemas.microsoft.com/office/drawing/2014/main" id="{519AA0C6-3A58-8312-EC95-2574AA932213}"/>
                    </a:ext>
                  </a:extLst>
                </p:cNvPr>
                <p:cNvSpPr/>
                <p:nvPr/>
              </p:nvSpPr>
              <p:spPr>
                <a:xfrm>
                  <a:off x="-6268450" y="2790150"/>
                  <a:ext cx="119750" cy="18125"/>
                </a:xfrm>
                <a:custGeom>
                  <a:avLst/>
                  <a:gdLst/>
                  <a:ahLst/>
                  <a:cxnLst/>
                  <a:rect l="l" t="t" r="r" b="b"/>
                  <a:pathLst>
                    <a:path w="4790" h="725" extrusionOk="0">
                      <a:moveTo>
                        <a:pt x="347" y="0"/>
                      </a:moveTo>
                      <a:cubicBezTo>
                        <a:pt x="158" y="0"/>
                        <a:pt x="1" y="158"/>
                        <a:pt x="1" y="347"/>
                      </a:cubicBezTo>
                      <a:cubicBezTo>
                        <a:pt x="1" y="599"/>
                        <a:pt x="158" y="725"/>
                        <a:pt x="347" y="725"/>
                      </a:cubicBezTo>
                      <a:lnTo>
                        <a:pt x="4443" y="725"/>
                      </a:lnTo>
                      <a:cubicBezTo>
                        <a:pt x="4632" y="725"/>
                        <a:pt x="4789" y="567"/>
                        <a:pt x="4789" y="347"/>
                      </a:cubicBezTo>
                      <a:cubicBezTo>
                        <a:pt x="4789" y="158"/>
                        <a:pt x="4632" y="0"/>
                        <a:pt x="4443"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40" name="Google Shape;12459;p89">
                  <a:extLst>
                    <a:ext uri="{FF2B5EF4-FFF2-40B4-BE49-F238E27FC236}">
                      <a16:creationId xmlns:a16="http://schemas.microsoft.com/office/drawing/2014/main" id="{09034DFA-006D-5785-8A91-5353F2E6A515}"/>
                    </a:ext>
                  </a:extLst>
                </p:cNvPr>
                <p:cNvSpPr/>
                <p:nvPr/>
              </p:nvSpPr>
              <p:spPr>
                <a:xfrm>
                  <a:off x="-6268450" y="2825600"/>
                  <a:ext cx="119750" cy="18125"/>
                </a:xfrm>
                <a:custGeom>
                  <a:avLst/>
                  <a:gdLst/>
                  <a:ahLst/>
                  <a:cxnLst/>
                  <a:rect l="l" t="t" r="r" b="b"/>
                  <a:pathLst>
                    <a:path w="4790" h="725" extrusionOk="0">
                      <a:moveTo>
                        <a:pt x="347" y="0"/>
                      </a:moveTo>
                      <a:cubicBezTo>
                        <a:pt x="158" y="0"/>
                        <a:pt x="1" y="158"/>
                        <a:pt x="1" y="347"/>
                      </a:cubicBezTo>
                      <a:cubicBezTo>
                        <a:pt x="1" y="599"/>
                        <a:pt x="158" y="725"/>
                        <a:pt x="347" y="725"/>
                      </a:cubicBezTo>
                      <a:lnTo>
                        <a:pt x="4443" y="725"/>
                      </a:lnTo>
                      <a:cubicBezTo>
                        <a:pt x="4632" y="725"/>
                        <a:pt x="4789" y="567"/>
                        <a:pt x="4789" y="347"/>
                      </a:cubicBezTo>
                      <a:cubicBezTo>
                        <a:pt x="4789" y="158"/>
                        <a:pt x="4632" y="0"/>
                        <a:pt x="4443"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41" name="Google Shape;12460;p89">
                  <a:extLst>
                    <a:ext uri="{FF2B5EF4-FFF2-40B4-BE49-F238E27FC236}">
                      <a16:creationId xmlns:a16="http://schemas.microsoft.com/office/drawing/2014/main" id="{B8B90356-F25F-998D-8199-1DB2481D1721}"/>
                    </a:ext>
                  </a:extLst>
                </p:cNvPr>
                <p:cNvSpPr/>
                <p:nvPr/>
              </p:nvSpPr>
              <p:spPr>
                <a:xfrm>
                  <a:off x="-6268450" y="2860250"/>
                  <a:ext cx="119750" cy="17350"/>
                </a:xfrm>
                <a:custGeom>
                  <a:avLst/>
                  <a:gdLst/>
                  <a:ahLst/>
                  <a:cxnLst/>
                  <a:rect l="l" t="t" r="r" b="b"/>
                  <a:pathLst>
                    <a:path w="4790" h="694" extrusionOk="0">
                      <a:moveTo>
                        <a:pt x="347" y="0"/>
                      </a:moveTo>
                      <a:cubicBezTo>
                        <a:pt x="158" y="0"/>
                        <a:pt x="1" y="158"/>
                        <a:pt x="1" y="347"/>
                      </a:cubicBezTo>
                      <a:cubicBezTo>
                        <a:pt x="1" y="536"/>
                        <a:pt x="158" y="693"/>
                        <a:pt x="347" y="693"/>
                      </a:cubicBezTo>
                      <a:lnTo>
                        <a:pt x="4443" y="693"/>
                      </a:lnTo>
                      <a:cubicBezTo>
                        <a:pt x="4632" y="693"/>
                        <a:pt x="4789" y="536"/>
                        <a:pt x="4789" y="347"/>
                      </a:cubicBezTo>
                      <a:cubicBezTo>
                        <a:pt x="4789" y="158"/>
                        <a:pt x="4632" y="0"/>
                        <a:pt x="4443"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98" name="Google Shape;12467;p89">
                <a:extLst>
                  <a:ext uri="{FF2B5EF4-FFF2-40B4-BE49-F238E27FC236}">
                    <a16:creationId xmlns:a16="http://schemas.microsoft.com/office/drawing/2014/main" id="{2EDC4CF6-B8B2-EC3C-F264-F0AE794A5597}"/>
                  </a:ext>
                </a:extLst>
              </p:cNvPr>
              <p:cNvGrpSpPr/>
              <p:nvPr/>
            </p:nvGrpSpPr>
            <p:grpSpPr>
              <a:xfrm>
                <a:off x="5368208" y="3453523"/>
                <a:ext cx="644752" cy="644698"/>
                <a:chOff x="-4572700" y="2764950"/>
                <a:chExt cx="293025" cy="293000"/>
              </a:xfrm>
              <a:grpFill/>
            </p:grpSpPr>
            <p:sp>
              <p:nvSpPr>
                <p:cNvPr id="233" name="Google Shape;12468;p89">
                  <a:extLst>
                    <a:ext uri="{FF2B5EF4-FFF2-40B4-BE49-F238E27FC236}">
                      <a16:creationId xmlns:a16="http://schemas.microsoft.com/office/drawing/2014/main" id="{BF142FB2-1772-B074-2A89-98C49D3773FA}"/>
                    </a:ext>
                  </a:extLst>
                </p:cNvPr>
                <p:cNvSpPr/>
                <p:nvPr/>
              </p:nvSpPr>
              <p:spPr>
                <a:xfrm>
                  <a:off x="-4572700" y="2764950"/>
                  <a:ext cx="293025" cy="293000"/>
                </a:xfrm>
                <a:custGeom>
                  <a:avLst/>
                  <a:gdLst/>
                  <a:ahLst/>
                  <a:cxnLst/>
                  <a:rect l="l" t="t" r="r" b="b"/>
                  <a:pathLst>
                    <a:path w="11721" h="11720" extrusionOk="0">
                      <a:moveTo>
                        <a:pt x="10681" y="2048"/>
                      </a:moveTo>
                      <a:cubicBezTo>
                        <a:pt x="10870" y="2048"/>
                        <a:pt x="11027" y="2206"/>
                        <a:pt x="11027" y="2395"/>
                      </a:cubicBezTo>
                      <a:lnTo>
                        <a:pt x="11027" y="7246"/>
                      </a:lnTo>
                      <a:cubicBezTo>
                        <a:pt x="11027" y="7435"/>
                        <a:pt x="10870" y="7593"/>
                        <a:pt x="10681" y="7593"/>
                      </a:cubicBezTo>
                      <a:lnTo>
                        <a:pt x="1072" y="7593"/>
                      </a:lnTo>
                      <a:cubicBezTo>
                        <a:pt x="883" y="7593"/>
                        <a:pt x="725" y="7435"/>
                        <a:pt x="725" y="7246"/>
                      </a:cubicBezTo>
                      <a:lnTo>
                        <a:pt x="725" y="2395"/>
                      </a:lnTo>
                      <a:cubicBezTo>
                        <a:pt x="725" y="2206"/>
                        <a:pt x="883" y="2048"/>
                        <a:pt x="1072" y="2048"/>
                      </a:cubicBezTo>
                      <a:close/>
                      <a:moveTo>
                        <a:pt x="4821" y="8286"/>
                      </a:moveTo>
                      <a:lnTo>
                        <a:pt x="4821" y="8979"/>
                      </a:lnTo>
                      <a:lnTo>
                        <a:pt x="3435" y="8979"/>
                      </a:lnTo>
                      <a:lnTo>
                        <a:pt x="3435" y="8286"/>
                      </a:lnTo>
                      <a:close/>
                      <a:moveTo>
                        <a:pt x="8287" y="8286"/>
                      </a:moveTo>
                      <a:lnTo>
                        <a:pt x="8287" y="8979"/>
                      </a:lnTo>
                      <a:lnTo>
                        <a:pt x="6869" y="8979"/>
                      </a:lnTo>
                      <a:lnTo>
                        <a:pt x="6869" y="8286"/>
                      </a:lnTo>
                      <a:close/>
                      <a:moveTo>
                        <a:pt x="6207" y="8254"/>
                      </a:moveTo>
                      <a:lnTo>
                        <a:pt x="6207" y="11027"/>
                      </a:lnTo>
                      <a:lnTo>
                        <a:pt x="5514" y="11027"/>
                      </a:lnTo>
                      <a:lnTo>
                        <a:pt x="5514" y="8254"/>
                      </a:lnTo>
                      <a:close/>
                      <a:moveTo>
                        <a:pt x="1733" y="0"/>
                      </a:moveTo>
                      <a:cubicBezTo>
                        <a:pt x="1544" y="0"/>
                        <a:pt x="1387" y="158"/>
                        <a:pt x="1387" y="347"/>
                      </a:cubicBezTo>
                      <a:cubicBezTo>
                        <a:pt x="1387" y="536"/>
                        <a:pt x="1544" y="693"/>
                        <a:pt x="1733" y="693"/>
                      </a:cubicBezTo>
                      <a:lnTo>
                        <a:pt x="2112" y="693"/>
                      </a:lnTo>
                      <a:lnTo>
                        <a:pt x="2112" y="1355"/>
                      </a:lnTo>
                      <a:lnTo>
                        <a:pt x="1072" y="1355"/>
                      </a:lnTo>
                      <a:cubicBezTo>
                        <a:pt x="536" y="1355"/>
                        <a:pt x="64" y="1827"/>
                        <a:pt x="64" y="2395"/>
                      </a:cubicBezTo>
                      <a:lnTo>
                        <a:pt x="64" y="7246"/>
                      </a:lnTo>
                      <a:cubicBezTo>
                        <a:pt x="64" y="7782"/>
                        <a:pt x="536" y="8254"/>
                        <a:pt x="1072" y="8254"/>
                      </a:cubicBezTo>
                      <a:lnTo>
                        <a:pt x="2773" y="8254"/>
                      </a:lnTo>
                      <a:lnTo>
                        <a:pt x="2773" y="8916"/>
                      </a:lnTo>
                      <a:lnTo>
                        <a:pt x="1733" y="8916"/>
                      </a:lnTo>
                      <a:cubicBezTo>
                        <a:pt x="1544" y="8916"/>
                        <a:pt x="1387" y="9074"/>
                        <a:pt x="1387" y="9294"/>
                      </a:cubicBezTo>
                      <a:cubicBezTo>
                        <a:pt x="1387" y="9483"/>
                        <a:pt x="1544" y="9641"/>
                        <a:pt x="1733" y="9641"/>
                      </a:cubicBezTo>
                      <a:lnTo>
                        <a:pt x="4821" y="9641"/>
                      </a:lnTo>
                      <a:lnTo>
                        <a:pt x="4821" y="11027"/>
                      </a:lnTo>
                      <a:lnTo>
                        <a:pt x="379" y="11027"/>
                      </a:lnTo>
                      <a:cubicBezTo>
                        <a:pt x="158" y="11027"/>
                        <a:pt x="1" y="11184"/>
                        <a:pt x="1" y="11373"/>
                      </a:cubicBezTo>
                      <a:cubicBezTo>
                        <a:pt x="1" y="11562"/>
                        <a:pt x="158" y="11720"/>
                        <a:pt x="379" y="11720"/>
                      </a:cubicBezTo>
                      <a:lnTo>
                        <a:pt x="11342" y="11720"/>
                      </a:lnTo>
                      <a:cubicBezTo>
                        <a:pt x="11563" y="11720"/>
                        <a:pt x="11721" y="11562"/>
                        <a:pt x="11721" y="11373"/>
                      </a:cubicBezTo>
                      <a:cubicBezTo>
                        <a:pt x="11721" y="11184"/>
                        <a:pt x="11563" y="11027"/>
                        <a:pt x="11342" y="11027"/>
                      </a:cubicBezTo>
                      <a:lnTo>
                        <a:pt x="6869" y="11027"/>
                      </a:lnTo>
                      <a:lnTo>
                        <a:pt x="6869" y="9641"/>
                      </a:lnTo>
                      <a:lnTo>
                        <a:pt x="9988" y="9641"/>
                      </a:lnTo>
                      <a:cubicBezTo>
                        <a:pt x="10177" y="9641"/>
                        <a:pt x="10334" y="9483"/>
                        <a:pt x="10334" y="9294"/>
                      </a:cubicBezTo>
                      <a:cubicBezTo>
                        <a:pt x="10334" y="9074"/>
                        <a:pt x="10177" y="8916"/>
                        <a:pt x="9988" y="8916"/>
                      </a:cubicBezTo>
                      <a:lnTo>
                        <a:pt x="8948" y="8916"/>
                      </a:lnTo>
                      <a:lnTo>
                        <a:pt x="8948" y="8254"/>
                      </a:lnTo>
                      <a:lnTo>
                        <a:pt x="10681" y="8254"/>
                      </a:lnTo>
                      <a:cubicBezTo>
                        <a:pt x="11248" y="8254"/>
                        <a:pt x="11721" y="7782"/>
                        <a:pt x="11721" y="7246"/>
                      </a:cubicBezTo>
                      <a:lnTo>
                        <a:pt x="11721" y="2395"/>
                      </a:lnTo>
                      <a:cubicBezTo>
                        <a:pt x="11721" y="1827"/>
                        <a:pt x="11248" y="1355"/>
                        <a:pt x="10681" y="1355"/>
                      </a:cubicBezTo>
                      <a:lnTo>
                        <a:pt x="9673" y="1355"/>
                      </a:lnTo>
                      <a:lnTo>
                        <a:pt x="9673" y="693"/>
                      </a:lnTo>
                      <a:lnTo>
                        <a:pt x="10019" y="693"/>
                      </a:lnTo>
                      <a:cubicBezTo>
                        <a:pt x="10208" y="693"/>
                        <a:pt x="10366" y="536"/>
                        <a:pt x="10366" y="347"/>
                      </a:cubicBezTo>
                      <a:cubicBezTo>
                        <a:pt x="10366" y="158"/>
                        <a:pt x="10208" y="0"/>
                        <a:pt x="10019" y="0"/>
                      </a:cubicBezTo>
                      <a:lnTo>
                        <a:pt x="8633" y="0"/>
                      </a:lnTo>
                      <a:cubicBezTo>
                        <a:pt x="8444" y="0"/>
                        <a:pt x="8287" y="158"/>
                        <a:pt x="8287" y="347"/>
                      </a:cubicBezTo>
                      <a:cubicBezTo>
                        <a:pt x="8287" y="536"/>
                        <a:pt x="8444" y="693"/>
                        <a:pt x="8633" y="693"/>
                      </a:cubicBezTo>
                      <a:lnTo>
                        <a:pt x="8980" y="693"/>
                      </a:lnTo>
                      <a:lnTo>
                        <a:pt x="8980" y="1355"/>
                      </a:lnTo>
                      <a:lnTo>
                        <a:pt x="6207" y="1355"/>
                      </a:lnTo>
                      <a:lnTo>
                        <a:pt x="6207" y="693"/>
                      </a:lnTo>
                      <a:lnTo>
                        <a:pt x="6554" y="693"/>
                      </a:lnTo>
                      <a:cubicBezTo>
                        <a:pt x="6743" y="693"/>
                        <a:pt x="6900" y="536"/>
                        <a:pt x="6900" y="347"/>
                      </a:cubicBezTo>
                      <a:cubicBezTo>
                        <a:pt x="6900" y="158"/>
                        <a:pt x="6743" y="0"/>
                        <a:pt x="6554" y="0"/>
                      </a:cubicBezTo>
                      <a:lnTo>
                        <a:pt x="5168" y="0"/>
                      </a:lnTo>
                      <a:cubicBezTo>
                        <a:pt x="4978" y="0"/>
                        <a:pt x="4821" y="158"/>
                        <a:pt x="4821" y="347"/>
                      </a:cubicBezTo>
                      <a:cubicBezTo>
                        <a:pt x="4821" y="536"/>
                        <a:pt x="4978" y="693"/>
                        <a:pt x="5168" y="693"/>
                      </a:cubicBezTo>
                      <a:lnTo>
                        <a:pt x="5514" y="693"/>
                      </a:lnTo>
                      <a:lnTo>
                        <a:pt x="5514" y="1355"/>
                      </a:lnTo>
                      <a:lnTo>
                        <a:pt x="2773" y="1355"/>
                      </a:lnTo>
                      <a:lnTo>
                        <a:pt x="2773" y="693"/>
                      </a:lnTo>
                      <a:lnTo>
                        <a:pt x="3120" y="693"/>
                      </a:lnTo>
                      <a:cubicBezTo>
                        <a:pt x="3309" y="693"/>
                        <a:pt x="3466" y="536"/>
                        <a:pt x="3466" y="347"/>
                      </a:cubicBezTo>
                      <a:cubicBezTo>
                        <a:pt x="3466" y="158"/>
                        <a:pt x="3309" y="0"/>
                        <a:pt x="3120"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34" name="Google Shape;12469;p89">
                  <a:extLst>
                    <a:ext uri="{FF2B5EF4-FFF2-40B4-BE49-F238E27FC236}">
                      <a16:creationId xmlns:a16="http://schemas.microsoft.com/office/drawing/2014/main" id="{5ACEFCB9-2BCE-2613-7516-8089BECB3393}"/>
                    </a:ext>
                  </a:extLst>
                </p:cNvPr>
                <p:cNvSpPr/>
                <p:nvPr/>
              </p:nvSpPr>
              <p:spPr>
                <a:xfrm>
                  <a:off x="-4538825" y="2833475"/>
                  <a:ext cx="86650" cy="104775"/>
                </a:xfrm>
                <a:custGeom>
                  <a:avLst/>
                  <a:gdLst/>
                  <a:ahLst/>
                  <a:cxnLst/>
                  <a:rect l="l" t="t" r="r" b="b"/>
                  <a:pathLst>
                    <a:path w="3466" h="4191" extrusionOk="0">
                      <a:moveTo>
                        <a:pt x="2804" y="662"/>
                      </a:moveTo>
                      <a:lnTo>
                        <a:pt x="2804" y="3466"/>
                      </a:lnTo>
                      <a:lnTo>
                        <a:pt x="757" y="3466"/>
                      </a:lnTo>
                      <a:lnTo>
                        <a:pt x="757" y="662"/>
                      </a:lnTo>
                      <a:close/>
                      <a:moveTo>
                        <a:pt x="347" y="0"/>
                      </a:moveTo>
                      <a:cubicBezTo>
                        <a:pt x="158" y="0"/>
                        <a:pt x="0" y="158"/>
                        <a:pt x="0" y="347"/>
                      </a:cubicBezTo>
                      <a:lnTo>
                        <a:pt x="0" y="3812"/>
                      </a:lnTo>
                      <a:cubicBezTo>
                        <a:pt x="0" y="4033"/>
                        <a:pt x="158" y="4190"/>
                        <a:pt x="347" y="4190"/>
                      </a:cubicBezTo>
                      <a:lnTo>
                        <a:pt x="3119" y="4190"/>
                      </a:lnTo>
                      <a:cubicBezTo>
                        <a:pt x="3308" y="4190"/>
                        <a:pt x="3466" y="4033"/>
                        <a:pt x="3466" y="3812"/>
                      </a:cubicBezTo>
                      <a:lnTo>
                        <a:pt x="3466" y="347"/>
                      </a:lnTo>
                      <a:cubicBezTo>
                        <a:pt x="3466" y="158"/>
                        <a:pt x="3308" y="0"/>
                        <a:pt x="31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35" name="Google Shape;12470;p89">
                  <a:extLst>
                    <a:ext uri="{FF2B5EF4-FFF2-40B4-BE49-F238E27FC236}">
                      <a16:creationId xmlns:a16="http://schemas.microsoft.com/office/drawing/2014/main" id="{07C66522-DB3A-DD1C-96B1-919A27C9FF43}"/>
                    </a:ext>
                  </a:extLst>
                </p:cNvPr>
                <p:cNvSpPr/>
                <p:nvPr/>
              </p:nvSpPr>
              <p:spPr>
                <a:xfrm>
                  <a:off x="-4435650" y="2902775"/>
                  <a:ext cx="121325" cy="17350"/>
                </a:xfrm>
                <a:custGeom>
                  <a:avLst/>
                  <a:gdLst/>
                  <a:ahLst/>
                  <a:cxnLst/>
                  <a:rect l="l" t="t" r="r" b="b"/>
                  <a:pathLst>
                    <a:path w="4853" h="694" extrusionOk="0">
                      <a:moveTo>
                        <a:pt x="347" y="1"/>
                      </a:moveTo>
                      <a:cubicBezTo>
                        <a:pt x="158" y="1"/>
                        <a:pt x="1" y="158"/>
                        <a:pt x="1" y="347"/>
                      </a:cubicBezTo>
                      <a:cubicBezTo>
                        <a:pt x="32" y="536"/>
                        <a:pt x="158" y="694"/>
                        <a:pt x="347" y="694"/>
                      </a:cubicBezTo>
                      <a:lnTo>
                        <a:pt x="4506" y="694"/>
                      </a:lnTo>
                      <a:cubicBezTo>
                        <a:pt x="4695" y="694"/>
                        <a:pt x="4852" y="536"/>
                        <a:pt x="4852" y="347"/>
                      </a:cubicBezTo>
                      <a:cubicBezTo>
                        <a:pt x="4852" y="158"/>
                        <a:pt x="4695" y="1"/>
                        <a:pt x="4506"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36" name="Google Shape;12471;p89">
                  <a:extLst>
                    <a:ext uri="{FF2B5EF4-FFF2-40B4-BE49-F238E27FC236}">
                      <a16:creationId xmlns:a16="http://schemas.microsoft.com/office/drawing/2014/main" id="{47489AAD-F555-7359-3064-67657220FECB}"/>
                    </a:ext>
                  </a:extLst>
                </p:cNvPr>
                <p:cNvSpPr/>
                <p:nvPr/>
              </p:nvSpPr>
              <p:spPr>
                <a:xfrm>
                  <a:off x="-4435650" y="2867325"/>
                  <a:ext cx="121325" cy="17350"/>
                </a:xfrm>
                <a:custGeom>
                  <a:avLst/>
                  <a:gdLst/>
                  <a:ahLst/>
                  <a:cxnLst/>
                  <a:rect l="l" t="t" r="r" b="b"/>
                  <a:pathLst>
                    <a:path w="4853" h="694" extrusionOk="0">
                      <a:moveTo>
                        <a:pt x="347" y="1"/>
                      </a:moveTo>
                      <a:cubicBezTo>
                        <a:pt x="158" y="1"/>
                        <a:pt x="1" y="158"/>
                        <a:pt x="1" y="347"/>
                      </a:cubicBezTo>
                      <a:cubicBezTo>
                        <a:pt x="32" y="568"/>
                        <a:pt x="158" y="694"/>
                        <a:pt x="347" y="694"/>
                      </a:cubicBezTo>
                      <a:lnTo>
                        <a:pt x="4506" y="694"/>
                      </a:lnTo>
                      <a:cubicBezTo>
                        <a:pt x="4695" y="694"/>
                        <a:pt x="4852" y="536"/>
                        <a:pt x="4852" y="347"/>
                      </a:cubicBezTo>
                      <a:cubicBezTo>
                        <a:pt x="4852" y="158"/>
                        <a:pt x="4695" y="1"/>
                        <a:pt x="4506"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37" name="Google Shape;12472;p89">
                  <a:extLst>
                    <a:ext uri="{FF2B5EF4-FFF2-40B4-BE49-F238E27FC236}">
                      <a16:creationId xmlns:a16="http://schemas.microsoft.com/office/drawing/2014/main" id="{4BBE88C6-47DA-4A06-EA88-103526F76E7D}"/>
                    </a:ext>
                  </a:extLst>
                </p:cNvPr>
                <p:cNvSpPr/>
                <p:nvPr/>
              </p:nvSpPr>
              <p:spPr>
                <a:xfrm>
                  <a:off x="-4435650" y="2833475"/>
                  <a:ext cx="121325" cy="18125"/>
                </a:xfrm>
                <a:custGeom>
                  <a:avLst/>
                  <a:gdLst/>
                  <a:ahLst/>
                  <a:cxnLst/>
                  <a:rect l="l" t="t" r="r" b="b"/>
                  <a:pathLst>
                    <a:path w="4853" h="725" extrusionOk="0">
                      <a:moveTo>
                        <a:pt x="347" y="0"/>
                      </a:moveTo>
                      <a:cubicBezTo>
                        <a:pt x="158" y="0"/>
                        <a:pt x="1" y="158"/>
                        <a:pt x="1" y="347"/>
                      </a:cubicBezTo>
                      <a:cubicBezTo>
                        <a:pt x="32" y="567"/>
                        <a:pt x="158" y="725"/>
                        <a:pt x="347" y="725"/>
                      </a:cubicBezTo>
                      <a:lnTo>
                        <a:pt x="4506" y="725"/>
                      </a:lnTo>
                      <a:cubicBezTo>
                        <a:pt x="4695" y="725"/>
                        <a:pt x="4852" y="567"/>
                        <a:pt x="4852" y="347"/>
                      </a:cubicBezTo>
                      <a:cubicBezTo>
                        <a:pt x="4852" y="158"/>
                        <a:pt x="4695" y="0"/>
                        <a:pt x="4506"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99" name="Google Shape;12485;p89">
                <a:extLst>
                  <a:ext uri="{FF2B5EF4-FFF2-40B4-BE49-F238E27FC236}">
                    <a16:creationId xmlns:a16="http://schemas.microsoft.com/office/drawing/2014/main" id="{524E7B24-DDD8-2C5D-0D7D-E3825A3E61B0}"/>
                  </a:ext>
                </a:extLst>
              </p:cNvPr>
              <p:cNvGrpSpPr/>
              <p:nvPr/>
            </p:nvGrpSpPr>
            <p:grpSpPr>
              <a:xfrm>
                <a:off x="9506180" y="3456108"/>
                <a:ext cx="642992" cy="639527"/>
                <a:chOff x="-2571737" y="2764550"/>
                <a:chExt cx="292225" cy="290650"/>
              </a:xfrm>
              <a:grpFill/>
            </p:grpSpPr>
            <p:sp>
              <p:nvSpPr>
                <p:cNvPr id="230" name="Google Shape;12486;p89">
                  <a:extLst>
                    <a:ext uri="{FF2B5EF4-FFF2-40B4-BE49-F238E27FC236}">
                      <a16:creationId xmlns:a16="http://schemas.microsoft.com/office/drawing/2014/main" id="{CD6828DA-FD69-F388-2881-76C68BF00810}"/>
                    </a:ext>
                  </a:extLst>
                </p:cNvPr>
                <p:cNvSpPr/>
                <p:nvPr/>
              </p:nvSpPr>
              <p:spPr>
                <a:xfrm>
                  <a:off x="-2496085" y="3009100"/>
                  <a:ext cx="17350" cy="17350"/>
                </a:xfrm>
                <a:custGeom>
                  <a:avLst/>
                  <a:gdLst/>
                  <a:ahLst/>
                  <a:cxnLst/>
                  <a:rect l="l" t="t" r="r" b="b"/>
                  <a:pathLst>
                    <a:path w="694" h="694" extrusionOk="0">
                      <a:moveTo>
                        <a:pt x="347" y="1"/>
                      </a:moveTo>
                      <a:cubicBezTo>
                        <a:pt x="127" y="1"/>
                        <a:pt x="0" y="158"/>
                        <a:pt x="0" y="347"/>
                      </a:cubicBezTo>
                      <a:cubicBezTo>
                        <a:pt x="0" y="536"/>
                        <a:pt x="127" y="694"/>
                        <a:pt x="347" y="694"/>
                      </a:cubicBezTo>
                      <a:cubicBezTo>
                        <a:pt x="536" y="694"/>
                        <a:pt x="694" y="536"/>
                        <a:pt x="694" y="347"/>
                      </a:cubicBezTo>
                      <a:cubicBezTo>
                        <a:pt x="662" y="158"/>
                        <a:pt x="505" y="1"/>
                        <a:pt x="347"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31" name="Google Shape;12487;p89">
                  <a:extLst>
                    <a:ext uri="{FF2B5EF4-FFF2-40B4-BE49-F238E27FC236}">
                      <a16:creationId xmlns:a16="http://schemas.microsoft.com/office/drawing/2014/main" id="{28FF0B2F-4B1E-EDDE-DEBA-A1A7F19AD391}"/>
                    </a:ext>
                  </a:extLst>
                </p:cNvPr>
                <p:cNvSpPr/>
                <p:nvPr/>
              </p:nvSpPr>
              <p:spPr>
                <a:xfrm>
                  <a:off x="-2398548" y="2800375"/>
                  <a:ext cx="52000" cy="120525"/>
                </a:xfrm>
                <a:custGeom>
                  <a:avLst/>
                  <a:gdLst/>
                  <a:ahLst/>
                  <a:cxnLst/>
                  <a:rect l="l" t="t" r="r" b="b"/>
                  <a:pathLst>
                    <a:path w="2080" h="4821" extrusionOk="0">
                      <a:moveTo>
                        <a:pt x="1008" y="0"/>
                      </a:moveTo>
                      <a:cubicBezTo>
                        <a:pt x="819" y="0"/>
                        <a:pt x="662" y="158"/>
                        <a:pt x="662" y="378"/>
                      </a:cubicBezTo>
                      <a:lnTo>
                        <a:pt x="662" y="757"/>
                      </a:lnTo>
                      <a:cubicBezTo>
                        <a:pt x="252" y="914"/>
                        <a:pt x="0" y="1261"/>
                        <a:pt x="0" y="1733"/>
                      </a:cubicBezTo>
                      <a:cubicBezTo>
                        <a:pt x="0" y="2300"/>
                        <a:pt x="473" y="2773"/>
                        <a:pt x="1008" y="2773"/>
                      </a:cubicBezTo>
                      <a:cubicBezTo>
                        <a:pt x="1323" y="2773"/>
                        <a:pt x="1481" y="3119"/>
                        <a:pt x="1260" y="3371"/>
                      </a:cubicBezTo>
                      <a:cubicBezTo>
                        <a:pt x="1197" y="3419"/>
                        <a:pt x="1103" y="3442"/>
                        <a:pt x="1012" y="3442"/>
                      </a:cubicBezTo>
                      <a:cubicBezTo>
                        <a:pt x="922" y="3442"/>
                        <a:pt x="835" y="3419"/>
                        <a:pt x="788" y="3371"/>
                      </a:cubicBezTo>
                      <a:cubicBezTo>
                        <a:pt x="725" y="3308"/>
                        <a:pt x="630" y="3277"/>
                        <a:pt x="540" y="3277"/>
                      </a:cubicBezTo>
                      <a:cubicBezTo>
                        <a:pt x="449" y="3277"/>
                        <a:pt x="362" y="3308"/>
                        <a:pt x="315" y="3371"/>
                      </a:cubicBezTo>
                      <a:cubicBezTo>
                        <a:pt x="189" y="3466"/>
                        <a:pt x="189" y="3718"/>
                        <a:pt x="315" y="3844"/>
                      </a:cubicBezTo>
                      <a:cubicBezTo>
                        <a:pt x="410" y="3939"/>
                        <a:pt x="536" y="4033"/>
                        <a:pt x="693" y="4065"/>
                      </a:cubicBezTo>
                      <a:lnTo>
                        <a:pt x="693" y="4474"/>
                      </a:lnTo>
                      <a:cubicBezTo>
                        <a:pt x="693" y="4663"/>
                        <a:pt x="851" y="4821"/>
                        <a:pt x="1040" y="4821"/>
                      </a:cubicBezTo>
                      <a:cubicBezTo>
                        <a:pt x="1260" y="4821"/>
                        <a:pt x="1418" y="4663"/>
                        <a:pt x="1418" y="4474"/>
                      </a:cubicBezTo>
                      <a:lnTo>
                        <a:pt x="1418" y="4065"/>
                      </a:lnTo>
                      <a:cubicBezTo>
                        <a:pt x="1796" y="3907"/>
                        <a:pt x="2079" y="3560"/>
                        <a:pt x="2079" y="3088"/>
                      </a:cubicBezTo>
                      <a:cubicBezTo>
                        <a:pt x="2079" y="2521"/>
                        <a:pt x="1607" y="2048"/>
                        <a:pt x="1040" y="2048"/>
                      </a:cubicBezTo>
                      <a:cubicBezTo>
                        <a:pt x="851" y="2048"/>
                        <a:pt x="693" y="1891"/>
                        <a:pt x="693" y="1702"/>
                      </a:cubicBezTo>
                      <a:cubicBezTo>
                        <a:pt x="693" y="1495"/>
                        <a:pt x="842" y="1356"/>
                        <a:pt x="1016" y="1356"/>
                      </a:cubicBezTo>
                      <a:cubicBezTo>
                        <a:pt x="1107" y="1356"/>
                        <a:pt x="1205" y="1394"/>
                        <a:pt x="1292" y="1481"/>
                      </a:cubicBezTo>
                      <a:cubicBezTo>
                        <a:pt x="1355" y="1528"/>
                        <a:pt x="1441" y="1552"/>
                        <a:pt x="1528" y="1552"/>
                      </a:cubicBezTo>
                      <a:cubicBezTo>
                        <a:pt x="1615" y="1552"/>
                        <a:pt x="1701" y="1528"/>
                        <a:pt x="1764" y="1481"/>
                      </a:cubicBezTo>
                      <a:cubicBezTo>
                        <a:pt x="1859" y="1355"/>
                        <a:pt x="1859" y="1103"/>
                        <a:pt x="1764" y="1009"/>
                      </a:cubicBezTo>
                      <a:cubicBezTo>
                        <a:pt x="1638" y="883"/>
                        <a:pt x="1512" y="788"/>
                        <a:pt x="1355" y="757"/>
                      </a:cubicBezTo>
                      <a:lnTo>
                        <a:pt x="1355" y="378"/>
                      </a:lnTo>
                      <a:cubicBezTo>
                        <a:pt x="1355" y="158"/>
                        <a:pt x="1197" y="0"/>
                        <a:pt x="1008"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32" name="Google Shape;12488;p89">
                  <a:extLst>
                    <a:ext uri="{FF2B5EF4-FFF2-40B4-BE49-F238E27FC236}">
                      <a16:creationId xmlns:a16="http://schemas.microsoft.com/office/drawing/2014/main" id="{22AC4C44-E324-83A6-5655-A8FCF0605C15}"/>
                    </a:ext>
                  </a:extLst>
                </p:cNvPr>
                <p:cNvSpPr/>
                <p:nvPr/>
              </p:nvSpPr>
              <p:spPr>
                <a:xfrm>
                  <a:off x="-2571737" y="2764550"/>
                  <a:ext cx="292225" cy="290650"/>
                </a:xfrm>
                <a:custGeom>
                  <a:avLst/>
                  <a:gdLst/>
                  <a:ahLst/>
                  <a:cxnLst/>
                  <a:rect l="l" t="t" r="r" b="b"/>
                  <a:pathLst>
                    <a:path w="11689" h="11626" extrusionOk="0">
                      <a:moveTo>
                        <a:pt x="5009" y="1355"/>
                      </a:moveTo>
                      <a:cubicBezTo>
                        <a:pt x="4789" y="1576"/>
                        <a:pt x="4694" y="1796"/>
                        <a:pt x="4537" y="2049"/>
                      </a:cubicBezTo>
                      <a:lnTo>
                        <a:pt x="662" y="2049"/>
                      </a:lnTo>
                      <a:lnTo>
                        <a:pt x="662" y="1670"/>
                      </a:lnTo>
                      <a:cubicBezTo>
                        <a:pt x="662" y="1513"/>
                        <a:pt x="819" y="1355"/>
                        <a:pt x="1008" y="1355"/>
                      </a:cubicBezTo>
                      <a:close/>
                      <a:moveTo>
                        <a:pt x="7908" y="694"/>
                      </a:moveTo>
                      <a:cubicBezTo>
                        <a:pt x="9609" y="694"/>
                        <a:pt x="10995" y="2080"/>
                        <a:pt x="10995" y="3781"/>
                      </a:cubicBezTo>
                      <a:cubicBezTo>
                        <a:pt x="10995" y="5451"/>
                        <a:pt x="9609" y="6837"/>
                        <a:pt x="7908" y="6837"/>
                      </a:cubicBezTo>
                      <a:cubicBezTo>
                        <a:pt x="7309" y="6837"/>
                        <a:pt x="6679" y="6680"/>
                        <a:pt x="6206" y="6365"/>
                      </a:cubicBezTo>
                      <a:cubicBezTo>
                        <a:pt x="6162" y="6342"/>
                        <a:pt x="6086" y="6320"/>
                        <a:pt x="6023" y="6320"/>
                      </a:cubicBezTo>
                      <a:cubicBezTo>
                        <a:pt x="5997" y="6320"/>
                        <a:pt x="5973" y="6324"/>
                        <a:pt x="5954" y="6333"/>
                      </a:cubicBezTo>
                      <a:cubicBezTo>
                        <a:pt x="5671" y="6396"/>
                        <a:pt x="5324" y="6522"/>
                        <a:pt x="5009" y="6648"/>
                      </a:cubicBezTo>
                      <a:lnTo>
                        <a:pt x="5324" y="5703"/>
                      </a:lnTo>
                      <a:cubicBezTo>
                        <a:pt x="5356" y="5609"/>
                        <a:pt x="5324" y="5514"/>
                        <a:pt x="5261" y="5420"/>
                      </a:cubicBezTo>
                      <a:cubicBezTo>
                        <a:pt x="4946" y="4947"/>
                        <a:pt x="4789" y="4348"/>
                        <a:pt x="4789" y="3781"/>
                      </a:cubicBezTo>
                      <a:cubicBezTo>
                        <a:pt x="4789" y="2080"/>
                        <a:pt x="6238" y="694"/>
                        <a:pt x="7908" y="694"/>
                      </a:cubicBezTo>
                      <a:close/>
                      <a:moveTo>
                        <a:pt x="4253" y="2710"/>
                      </a:moveTo>
                      <a:cubicBezTo>
                        <a:pt x="4190" y="3025"/>
                        <a:pt x="4096" y="3372"/>
                        <a:pt x="4096" y="3718"/>
                      </a:cubicBezTo>
                      <a:cubicBezTo>
                        <a:pt x="4096" y="4411"/>
                        <a:pt x="4253" y="5041"/>
                        <a:pt x="4600" y="5609"/>
                      </a:cubicBezTo>
                      <a:lnTo>
                        <a:pt x="4127" y="7089"/>
                      </a:lnTo>
                      <a:cubicBezTo>
                        <a:pt x="4096" y="7184"/>
                        <a:pt x="4127" y="7341"/>
                        <a:pt x="4222" y="7436"/>
                      </a:cubicBezTo>
                      <a:cubicBezTo>
                        <a:pt x="4266" y="7480"/>
                        <a:pt x="4358" y="7525"/>
                        <a:pt x="4453" y="7525"/>
                      </a:cubicBezTo>
                      <a:cubicBezTo>
                        <a:pt x="4492" y="7525"/>
                        <a:pt x="4531" y="7517"/>
                        <a:pt x="4568" y="7499"/>
                      </a:cubicBezTo>
                      <a:cubicBezTo>
                        <a:pt x="4568" y="7499"/>
                        <a:pt x="5387" y="7247"/>
                        <a:pt x="6017" y="7026"/>
                      </a:cubicBezTo>
                      <a:cubicBezTo>
                        <a:pt x="6080" y="7089"/>
                        <a:pt x="6143" y="7089"/>
                        <a:pt x="6175" y="7121"/>
                      </a:cubicBezTo>
                      <a:lnTo>
                        <a:pt x="6175" y="8223"/>
                      </a:lnTo>
                      <a:lnTo>
                        <a:pt x="662" y="8223"/>
                      </a:lnTo>
                      <a:lnTo>
                        <a:pt x="662" y="2710"/>
                      </a:lnTo>
                      <a:close/>
                      <a:moveTo>
                        <a:pt x="6112" y="8885"/>
                      </a:moveTo>
                      <a:lnTo>
                        <a:pt x="6112" y="10618"/>
                      </a:lnTo>
                      <a:cubicBezTo>
                        <a:pt x="6143" y="10807"/>
                        <a:pt x="5986" y="10964"/>
                        <a:pt x="5797" y="10964"/>
                      </a:cubicBezTo>
                      <a:lnTo>
                        <a:pt x="977" y="10964"/>
                      </a:lnTo>
                      <a:cubicBezTo>
                        <a:pt x="788" y="10964"/>
                        <a:pt x="630" y="10807"/>
                        <a:pt x="630" y="10618"/>
                      </a:cubicBezTo>
                      <a:lnTo>
                        <a:pt x="630" y="8885"/>
                      </a:lnTo>
                      <a:close/>
                      <a:moveTo>
                        <a:pt x="7908" y="1"/>
                      </a:moveTo>
                      <a:cubicBezTo>
                        <a:pt x="7120" y="1"/>
                        <a:pt x="6364" y="221"/>
                        <a:pt x="5734" y="662"/>
                      </a:cubicBezTo>
                      <a:lnTo>
                        <a:pt x="1008" y="662"/>
                      </a:lnTo>
                      <a:cubicBezTo>
                        <a:pt x="473" y="662"/>
                        <a:pt x="0" y="1135"/>
                        <a:pt x="0" y="1670"/>
                      </a:cubicBezTo>
                      <a:lnTo>
                        <a:pt x="0" y="10618"/>
                      </a:lnTo>
                      <a:cubicBezTo>
                        <a:pt x="0" y="11153"/>
                        <a:pt x="473" y="11626"/>
                        <a:pt x="1008" y="11626"/>
                      </a:cubicBezTo>
                      <a:lnTo>
                        <a:pt x="5828" y="11626"/>
                      </a:lnTo>
                      <a:cubicBezTo>
                        <a:pt x="6364" y="11626"/>
                        <a:pt x="6837" y="11153"/>
                        <a:pt x="6837" y="10618"/>
                      </a:cubicBezTo>
                      <a:lnTo>
                        <a:pt x="6837" y="7341"/>
                      </a:lnTo>
                      <a:cubicBezTo>
                        <a:pt x="7215" y="7436"/>
                        <a:pt x="7561" y="7499"/>
                        <a:pt x="7908" y="7499"/>
                      </a:cubicBezTo>
                      <a:cubicBezTo>
                        <a:pt x="9987" y="7499"/>
                        <a:pt x="11688" y="5798"/>
                        <a:pt x="11688" y="3718"/>
                      </a:cubicBezTo>
                      <a:cubicBezTo>
                        <a:pt x="11657" y="1670"/>
                        <a:pt x="9956" y="1"/>
                        <a:pt x="7908"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200" name="Google Shape;12498;p89">
                <a:extLst>
                  <a:ext uri="{FF2B5EF4-FFF2-40B4-BE49-F238E27FC236}">
                    <a16:creationId xmlns:a16="http://schemas.microsoft.com/office/drawing/2014/main" id="{83A9B565-022B-5651-82AA-186C8E7C0EDB}"/>
                  </a:ext>
                </a:extLst>
              </p:cNvPr>
              <p:cNvGrpSpPr/>
              <p:nvPr/>
            </p:nvGrpSpPr>
            <p:grpSpPr>
              <a:xfrm>
                <a:off x="2088889" y="3454375"/>
                <a:ext cx="606578" cy="642992"/>
                <a:chOff x="-5995925" y="2757850"/>
                <a:chExt cx="275675" cy="292225"/>
              </a:xfrm>
              <a:grpFill/>
            </p:grpSpPr>
            <p:sp>
              <p:nvSpPr>
                <p:cNvPr id="221" name="Google Shape;12499;p89">
                  <a:extLst>
                    <a:ext uri="{FF2B5EF4-FFF2-40B4-BE49-F238E27FC236}">
                      <a16:creationId xmlns:a16="http://schemas.microsoft.com/office/drawing/2014/main" id="{879E8159-2752-3114-59EE-BB8A75241D4D}"/>
                    </a:ext>
                  </a:extLst>
                </p:cNvPr>
                <p:cNvSpPr/>
                <p:nvPr/>
              </p:nvSpPr>
              <p:spPr>
                <a:xfrm>
                  <a:off x="-5995925" y="2757850"/>
                  <a:ext cx="275675" cy="292225"/>
                </a:xfrm>
                <a:custGeom>
                  <a:avLst/>
                  <a:gdLst/>
                  <a:ahLst/>
                  <a:cxnLst/>
                  <a:rect l="l" t="t" r="r" b="b"/>
                  <a:pathLst>
                    <a:path w="11027" h="11689" extrusionOk="0">
                      <a:moveTo>
                        <a:pt x="9924" y="1324"/>
                      </a:moveTo>
                      <a:cubicBezTo>
                        <a:pt x="10113" y="1324"/>
                        <a:pt x="10271" y="1481"/>
                        <a:pt x="10271" y="1702"/>
                      </a:cubicBezTo>
                      <a:lnTo>
                        <a:pt x="10271" y="9263"/>
                      </a:lnTo>
                      <a:lnTo>
                        <a:pt x="10302" y="9263"/>
                      </a:lnTo>
                      <a:cubicBezTo>
                        <a:pt x="10302" y="9452"/>
                        <a:pt x="10145" y="9610"/>
                        <a:pt x="9956" y="9610"/>
                      </a:cubicBezTo>
                      <a:lnTo>
                        <a:pt x="9609" y="9610"/>
                      </a:lnTo>
                      <a:lnTo>
                        <a:pt x="9609" y="8570"/>
                      </a:lnTo>
                      <a:cubicBezTo>
                        <a:pt x="9609" y="8381"/>
                        <a:pt x="9452" y="8223"/>
                        <a:pt x="9263" y="8223"/>
                      </a:cubicBezTo>
                      <a:lnTo>
                        <a:pt x="4442" y="8223"/>
                      </a:lnTo>
                      <a:cubicBezTo>
                        <a:pt x="4253" y="8223"/>
                        <a:pt x="4096" y="8381"/>
                        <a:pt x="4096" y="8570"/>
                      </a:cubicBezTo>
                      <a:lnTo>
                        <a:pt x="4096" y="9610"/>
                      </a:lnTo>
                      <a:lnTo>
                        <a:pt x="3434" y="9610"/>
                      </a:lnTo>
                      <a:lnTo>
                        <a:pt x="3434" y="1324"/>
                      </a:lnTo>
                      <a:close/>
                      <a:moveTo>
                        <a:pt x="2426" y="631"/>
                      </a:moveTo>
                      <a:cubicBezTo>
                        <a:pt x="2647" y="631"/>
                        <a:pt x="2804" y="788"/>
                        <a:pt x="2804" y="977"/>
                      </a:cubicBezTo>
                      <a:lnTo>
                        <a:pt x="2804" y="9925"/>
                      </a:lnTo>
                      <a:cubicBezTo>
                        <a:pt x="2804" y="10114"/>
                        <a:pt x="2647" y="10271"/>
                        <a:pt x="2426" y="10271"/>
                      </a:cubicBezTo>
                      <a:lnTo>
                        <a:pt x="1071" y="10271"/>
                      </a:lnTo>
                      <a:cubicBezTo>
                        <a:pt x="851" y="10271"/>
                        <a:pt x="693" y="10114"/>
                        <a:pt x="693" y="9925"/>
                      </a:cubicBezTo>
                      <a:lnTo>
                        <a:pt x="693" y="977"/>
                      </a:lnTo>
                      <a:cubicBezTo>
                        <a:pt x="693" y="788"/>
                        <a:pt x="851" y="631"/>
                        <a:pt x="1071" y="631"/>
                      </a:cubicBezTo>
                      <a:close/>
                      <a:moveTo>
                        <a:pt x="8948" y="8948"/>
                      </a:moveTo>
                      <a:lnTo>
                        <a:pt x="8948" y="10996"/>
                      </a:lnTo>
                      <a:lnTo>
                        <a:pt x="4852" y="10996"/>
                      </a:lnTo>
                      <a:lnTo>
                        <a:pt x="4852" y="8948"/>
                      </a:lnTo>
                      <a:close/>
                      <a:moveTo>
                        <a:pt x="1008" y="1"/>
                      </a:moveTo>
                      <a:cubicBezTo>
                        <a:pt x="473" y="1"/>
                        <a:pt x="0" y="473"/>
                        <a:pt x="0" y="1009"/>
                      </a:cubicBezTo>
                      <a:lnTo>
                        <a:pt x="0" y="9956"/>
                      </a:lnTo>
                      <a:cubicBezTo>
                        <a:pt x="0" y="10523"/>
                        <a:pt x="473" y="10996"/>
                        <a:pt x="1008" y="10996"/>
                      </a:cubicBezTo>
                      <a:lnTo>
                        <a:pt x="2395" y="10996"/>
                      </a:lnTo>
                      <a:cubicBezTo>
                        <a:pt x="2836" y="10996"/>
                        <a:pt x="3214" y="10712"/>
                        <a:pt x="3371" y="10303"/>
                      </a:cubicBezTo>
                      <a:lnTo>
                        <a:pt x="4127" y="10303"/>
                      </a:lnTo>
                      <a:lnTo>
                        <a:pt x="4127" y="11342"/>
                      </a:lnTo>
                      <a:cubicBezTo>
                        <a:pt x="4127" y="11531"/>
                        <a:pt x="4285" y="11689"/>
                        <a:pt x="4474" y="11689"/>
                      </a:cubicBezTo>
                      <a:lnTo>
                        <a:pt x="9294" y="11689"/>
                      </a:lnTo>
                      <a:cubicBezTo>
                        <a:pt x="9483" y="11689"/>
                        <a:pt x="9641" y="11531"/>
                        <a:pt x="9641" y="11342"/>
                      </a:cubicBezTo>
                      <a:lnTo>
                        <a:pt x="9641" y="10271"/>
                      </a:lnTo>
                      <a:lnTo>
                        <a:pt x="9987" y="10271"/>
                      </a:lnTo>
                      <a:cubicBezTo>
                        <a:pt x="10554" y="10271"/>
                        <a:pt x="11027" y="9799"/>
                        <a:pt x="11027" y="9263"/>
                      </a:cubicBezTo>
                      <a:lnTo>
                        <a:pt x="11027" y="1702"/>
                      </a:lnTo>
                      <a:cubicBezTo>
                        <a:pt x="10995" y="1103"/>
                        <a:pt x="10554" y="662"/>
                        <a:pt x="9956" y="662"/>
                      </a:cubicBezTo>
                      <a:lnTo>
                        <a:pt x="3371" y="662"/>
                      </a:lnTo>
                      <a:cubicBezTo>
                        <a:pt x="3214" y="284"/>
                        <a:pt x="2867" y="1"/>
                        <a:pt x="2395"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2" name="Google Shape;12500;p89">
                  <a:extLst>
                    <a:ext uri="{FF2B5EF4-FFF2-40B4-BE49-F238E27FC236}">
                      <a16:creationId xmlns:a16="http://schemas.microsoft.com/office/drawing/2014/main" id="{6876E418-8384-BC2D-364F-F61F3EB0C871}"/>
                    </a:ext>
                  </a:extLst>
                </p:cNvPr>
                <p:cNvSpPr/>
                <p:nvPr/>
              </p:nvSpPr>
              <p:spPr>
                <a:xfrm>
                  <a:off x="-5892750" y="2808250"/>
                  <a:ext cx="137850" cy="69350"/>
                </a:xfrm>
                <a:custGeom>
                  <a:avLst/>
                  <a:gdLst/>
                  <a:ahLst/>
                  <a:cxnLst/>
                  <a:rect l="l" t="t" r="r" b="b"/>
                  <a:pathLst>
                    <a:path w="5514" h="2774" extrusionOk="0">
                      <a:moveTo>
                        <a:pt x="4821" y="694"/>
                      </a:moveTo>
                      <a:lnTo>
                        <a:pt x="4821" y="2112"/>
                      </a:lnTo>
                      <a:lnTo>
                        <a:pt x="725" y="2112"/>
                      </a:lnTo>
                      <a:lnTo>
                        <a:pt x="725" y="694"/>
                      </a:lnTo>
                      <a:close/>
                      <a:moveTo>
                        <a:pt x="347" y="1"/>
                      </a:moveTo>
                      <a:cubicBezTo>
                        <a:pt x="158" y="1"/>
                        <a:pt x="0" y="158"/>
                        <a:pt x="0" y="348"/>
                      </a:cubicBezTo>
                      <a:lnTo>
                        <a:pt x="0" y="2427"/>
                      </a:lnTo>
                      <a:cubicBezTo>
                        <a:pt x="0" y="2616"/>
                        <a:pt x="158" y="2773"/>
                        <a:pt x="347" y="2773"/>
                      </a:cubicBezTo>
                      <a:lnTo>
                        <a:pt x="5167" y="2773"/>
                      </a:lnTo>
                      <a:cubicBezTo>
                        <a:pt x="5356" y="2773"/>
                        <a:pt x="5514" y="2616"/>
                        <a:pt x="5514" y="2427"/>
                      </a:cubicBezTo>
                      <a:lnTo>
                        <a:pt x="5514" y="348"/>
                      </a:lnTo>
                      <a:cubicBezTo>
                        <a:pt x="5514" y="158"/>
                        <a:pt x="5356" y="1"/>
                        <a:pt x="5167"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3" name="Google Shape;12501;p89">
                  <a:extLst>
                    <a:ext uri="{FF2B5EF4-FFF2-40B4-BE49-F238E27FC236}">
                      <a16:creationId xmlns:a16="http://schemas.microsoft.com/office/drawing/2014/main" id="{B64FC251-5F68-5C74-95D9-EC3213E2DEEC}"/>
                    </a:ext>
                  </a:extLst>
                </p:cNvPr>
                <p:cNvSpPr/>
                <p:nvPr/>
              </p:nvSpPr>
              <p:spPr>
                <a:xfrm>
                  <a:off x="-5891975" y="2895675"/>
                  <a:ext cx="34700" cy="17375"/>
                </a:xfrm>
                <a:custGeom>
                  <a:avLst/>
                  <a:gdLst/>
                  <a:ahLst/>
                  <a:cxnLst/>
                  <a:rect l="l" t="t" r="r" b="b"/>
                  <a:pathLst>
                    <a:path w="1388" h="695" extrusionOk="0">
                      <a:moveTo>
                        <a:pt x="379" y="1"/>
                      </a:moveTo>
                      <a:cubicBezTo>
                        <a:pt x="158" y="1"/>
                        <a:pt x="1" y="159"/>
                        <a:pt x="1" y="348"/>
                      </a:cubicBezTo>
                      <a:cubicBezTo>
                        <a:pt x="1" y="537"/>
                        <a:pt x="158" y="694"/>
                        <a:pt x="379" y="694"/>
                      </a:cubicBezTo>
                      <a:lnTo>
                        <a:pt x="1041" y="694"/>
                      </a:lnTo>
                      <a:cubicBezTo>
                        <a:pt x="1230" y="694"/>
                        <a:pt x="1387" y="537"/>
                        <a:pt x="1387" y="348"/>
                      </a:cubicBezTo>
                      <a:cubicBezTo>
                        <a:pt x="1356" y="127"/>
                        <a:pt x="1198" y="1"/>
                        <a:pt x="1041"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4" name="Google Shape;12502;p89">
                  <a:extLst>
                    <a:ext uri="{FF2B5EF4-FFF2-40B4-BE49-F238E27FC236}">
                      <a16:creationId xmlns:a16="http://schemas.microsoft.com/office/drawing/2014/main" id="{1821AD4D-3E3C-62AC-26B6-C262FC9831C0}"/>
                    </a:ext>
                  </a:extLst>
                </p:cNvPr>
                <p:cNvSpPr/>
                <p:nvPr/>
              </p:nvSpPr>
              <p:spPr>
                <a:xfrm>
                  <a:off x="-5891975" y="2928775"/>
                  <a:ext cx="34700" cy="18125"/>
                </a:xfrm>
                <a:custGeom>
                  <a:avLst/>
                  <a:gdLst/>
                  <a:ahLst/>
                  <a:cxnLst/>
                  <a:rect l="l" t="t" r="r" b="b"/>
                  <a:pathLst>
                    <a:path w="1388" h="725" extrusionOk="0">
                      <a:moveTo>
                        <a:pt x="379" y="0"/>
                      </a:moveTo>
                      <a:cubicBezTo>
                        <a:pt x="158" y="0"/>
                        <a:pt x="1" y="158"/>
                        <a:pt x="1" y="378"/>
                      </a:cubicBezTo>
                      <a:cubicBezTo>
                        <a:pt x="1" y="567"/>
                        <a:pt x="158" y="725"/>
                        <a:pt x="379" y="725"/>
                      </a:cubicBezTo>
                      <a:lnTo>
                        <a:pt x="1041" y="725"/>
                      </a:lnTo>
                      <a:cubicBezTo>
                        <a:pt x="1230" y="725"/>
                        <a:pt x="1387" y="567"/>
                        <a:pt x="1387" y="378"/>
                      </a:cubicBezTo>
                      <a:cubicBezTo>
                        <a:pt x="1356" y="158"/>
                        <a:pt x="1198" y="0"/>
                        <a:pt x="1041"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5" name="Google Shape;12503;p89">
                  <a:extLst>
                    <a:ext uri="{FF2B5EF4-FFF2-40B4-BE49-F238E27FC236}">
                      <a16:creationId xmlns:a16="http://schemas.microsoft.com/office/drawing/2014/main" id="{1E6B9666-BE79-B210-78FC-2CD346B7385C}"/>
                    </a:ext>
                  </a:extLst>
                </p:cNvPr>
                <p:cNvSpPr/>
                <p:nvPr/>
              </p:nvSpPr>
              <p:spPr>
                <a:xfrm>
                  <a:off x="-5840775" y="2928775"/>
                  <a:ext cx="34675" cy="18125"/>
                </a:xfrm>
                <a:custGeom>
                  <a:avLst/>
                  <a:gdLst/>
                  <a:ahLst/>
                  <a:cxnLst/>
                  <a:rect l="l" t="t" r="r" b="b"/>
                  <a:pathLst>
                    <a:path w="1387" h="725" extrusionOk="0">
                      <a:moveTo>
                        <a:pt x="379" y="0"/>
                      </a:moveTo>
                      <a:cubicBezTo>
                        <a:pt x="158" y="0"/>
                        <a:pt x="1" y="158"/>
                        <a:pt x="1" y="378"/>
                      </a:cubicBezTo>
                      <a:cubicBezTo>
                        <a:pt x="1" y="567"/>
                        <a:pt x="158" y="725"/>
                        <a:pt x="379" y="725"/>
                      </a:cubicBezTo>
                      <a:lnTo>
                        <a:pt x="1040" y="725"/>
                      </a:lnTo>
                      <a:cubicBezTo>
                        <a:pt x="1229" y="725"/>
                        <a:pt x="1387" y="567"/>
                        <a:pt x="1387" y="378"/>
                      </a:cubicBezTo>
                      <a:cubicBezTo>
                        <a:pt x="1387" y="158"/>
                        <a:pt x="1229" y="0"/>
                        <a:pt x="1040"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6" name="Google Shape;12504;p89">
                  <a:extLst>
                    <a:ext uri="{FF2B5EF4-FFF2-40B4-BE49-F238E27FC236}">
                      <a16:creationId xmlns:a16="http://schemas.microsoft.com/office/drawing/2014/main" id="{0458E190-6F15-D8F8-B0D7-AA8D2901A206}"/>
                    </a:ext>
                  </a:extLst>
                </p:cNvPr>
                <p:cNvSpPr/>
                <p:nvPr/>
              </p:nvSpPr>
              <p:spPr>
                <a:xfrm>
                  <a:off x="-5840775" y="2895675"/>
                  <a:ext cx="34675" cy="17375"/>
                </a:xfrm>
                <a:custGeom>
                  <a:avLst/>
                  <a:gdLst/>
                  <a:ahLst/>
                  <a:cxnLst/>
                  <a:rect l="l" t="t" r="r" b="b"/>
                  <a:pathLst>
                    <a:path w="1387" h="695" extrusionOk="0">
                      <a:moveTo>
                        <a:pt x="379" y="1"/>
                      </a:moveTo>
                      <a:cubicBezTo>
                        <a:pt x="158" y="1"/>
                        <a:pt x="1" y="159"/>
                        <a:pt x="1" y="348"/>
                      </a:cubicBezTo>
                      <a:cubicBezTo>
                        <a:pt x="1" y="537"/>
                        <a:pt x="158" y="694"/>
                        <a:pt x="379" y="694"/>
                      </a:cubicBezTo>
                      <a:lnTo>
                        <a:pt x="1040" y="694"/>
                      </a:lnTo>
                      <a:cubicBezTo>
                        <a:pt x="1229" y="694"/>
                        <a:pt x="1387" y="537"/>
                        <a:pt x="1387" y="348"/>
                      </a:cubicBezTo>
                      <a:cubicBezTo>
                        <a:pt x="1387" y="127"/>
                        <a:pt x="1229" y="1"/>
                        <a:pt x="1040"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7" name="Google Shape;12505;p89">
                  <a:extLst>
                    <a:ext uri="{FF2B5EF4-FFF2-40B4-BE49-F238E27FC236}">
                      <a16:creationId xmlns:a16="http://schemas.microsoft.com/office/drawing/2014/main" id="{7F1AB7E1-2A05-B4DF-E0F9-B7B188A59D03}"/>
                    </a:ext>
                  </a:extLst>
                </p:cNvPr>
                <p:cNvSpPr/>
                <p:nvPr/>
              </p:nvSpPr>
              <p:spPr>
                <a:xfrm>
                  <a:off x="-5789575" y="2895675"/>
                  <a:ext cx="34675" cy="17375"/>
                </a:xfrm>
                <a:custGeom>
                  <a:avLst/>
                  <a:gdLst/>
                  <a:ahLst/>
                  <a:cxnLst/>
                  <a:rect l="l" t="t" r="r" b="b"/>
                  <a:pathLst>
                    <a:path w="1387" h="695" extrusionOk="0">
                      <a:moveTo>
                        <a:pt x="379" y="1"/>
                      </a:moveTo>
                      <a:cubicBezTo>
                        <a:pt x="158" y="1"/>
                        <a:pt x="1" y="159"/>
                        <a:pt x="1" y="348"/>
                      </a:cubicBezTo>
                      <a:cubicBezTo>
                        <a:pt x="1" y="537"/>
                        <a:pt x="158" y="694"/>
                        <a:pt x="379" y="694"/>
                      </a:cubicBezTo>
                      <a:lnTo>
                        <a:pt x="1040" y="694"/>
                      </a:lnTo>
                      <a:cubicBezTo>
                        <a:pt x="1229" y="694"/>
                        <a:pt x="1387" y="537"/>
                        <a:pt x="1387" y="348"/>
                      </a:cubicBezTo>
                      <a:cubicBezTo>
                        <a:pt x="1387" y="127"/>
                        <a:pt x="1229" y="1"/>
                        <a:pt x="1040"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8" name="Google Shape;12506;p89">
                  <a:extLst>
                    <a:ext uri="{FF2B5EF4-FFF2-40B4-BE49-F238E27FC236}">
                      <a16:creationId xmlns:a16="http://schemas.microsoft.com/office/drawing/2014/main" id="{4647F9C3-17E5-CD55-C6F4-2BFD4016117E}"/>
                    </a:ext>
                  </a:extLst>
                </p:cNvPr>
                <p:cNvSpPr/>
                <p:nvPr/>
              </p:nvSpPr>
              <p:spPr>
                <a:xfrm>
                  <a:off x="-5789575" y="2928775"/>
                  <a:ext cx="34675" cy="18125"/>
                </a:xfrm>
                <a:custGeom>
                  <a:avLst/>
                  <a:gdLst/>
                  <a:ahLst/>
                  <a:cxnLst/>
                  <a:rect l="l" t="t" r="r" b="b"/>
                  <a:pathLst>
                    <a:path w="1387" h="725" extrusionOk="0">
                      <a:moveTo>
                        <a:pt x="379" y="0"/>
                      </a:moveTo>
                      <a:cubicBezTo>
                        <a:pt x="158" y="0"/>
                        <a:pt x="1" y="158"/>
                        <a:pt x="1" y="378"/>
                      </a:cubicBezTo>
                      <a:cubicBezTo>
                        <a:pt x="1" y="567"/>
                        <a:pt x="158" y="725"/>
                        <a:pt x="379" y="725"/>
                      </a:cubicBezTo>
                      <a:lnTo>
                        <a:pt x="1040" y="725"/>
                      </a:lnTo>
                      <a:cubicBezTo>
                        <a:pt x="1229" y="725"/>
                        <a:pt x="1387" y="567"/>
                        <a:pt x="1387" y="378"/>
                      </a:cubicBezTo>
                      <a:cubicBezTo>
                        <a:pt x="1387" y="158"/>
                        <a:pt x="1229" y="0"/>
                        <a:pt x="1040"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9" name="Google Shape;12507;p89">
                  <a:extLst>
                    <a:ext uri="{FF2B5EF4-FFF2-40B4-BE49-F238E27FC236}">
                      <a16:creationId xmlns:a16="http://schemas.microsoft.com/office/drawing/2014/main" id="{96BB73FF-3518-629F-9BE6-BDF53915B79A}"/>
                    </a:ext>
                  </a:extLst>
                </p:cNvPr>
                <p:cNvSpPr/>
                <p:nvPr/>
              </p:nvSpPr>
              <p:spPr>
                <a:xfrm>
                  <a:off x="-5858100" y="2998075"/>
                  <a:ext cx="68550" cy="17350"/>
                </a:xfrm>
                <a:custGeom>
                  <a:avLst/>
                  <a:gdLst/>
                  <a:ahLst/>
                  <a:cxnLst/>
                  <a:rect l="l" t="t" r="r" b="b"/>
                  <a:pathLst>
                    <a:path w="2742" h="694" extrusionOk="0">
                      <a:moveTo>
                        <a:pt x="347" y="1"/>
                      </a:moveTo>
                      <a:cubicBezTo>
                        <a:pt x="158" y="1"/>
                        <a:pt x="1" y="158"/>
                        <a:pt x="1" y="347"/>
                      </a:cubicBezTo>
                      <a:cubicBezTo>
                        <a:pt x="1" y="536"/>
                        <a:pt x="158" y="694"/>
                        <a:pt x="347" y="694"/>
                      </a:cubicBezTo>
                      <a:lnTo>
                        <a:pt x="2395" y="694"/>
                      </a:lnTo>
                      <a:cubicBezTo>
                        <a:pt x="2584" y="694"/>
                        <a:pt x="2742" y="536"/>
                        <a:pt x="2742" y="347"/>
                      </a:cubicBezTo>
                      <a:cubicBezTo>
                        <a:pt x="2742" y="158"/>
                        <a:pt x="2584" y="1"/>
                        <a:pt x="2395"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201" name="Google Shape;12515;p89">
                <a:extLst>
                  <a:ext uri="{FF2B5EF4-FFF2-40B4-BE49-F238E27FC236}">
                    <a16:creationId xmlns:a16="http://schemas.microsoft.com/office/drawing/2014/main" id="{72231C52-051D-3AF1-EF44-305BFE91E21D}"/>
                  </a:ext>
                </a:extLst>
              </p:cNvPr>
              <p:cNvGrpSpPr/>
              <p:nvPr/>
            </p:nvGrpSpPr>
            <p:grpSpPr>
              <a:xfrm>
                <a:off x="6192681" y="3474318"/>
                <a:ext cx="641288" cy="603112"/>
                <a:chOff x="-4211975" y="2783850"/>
                <a:chExt cx="291450" cy="274100"/>
              </a:xfrm>
              <a:grpFill/>
            </p:grpSpPr>
            <p:sp>
              <p:nvSpPr>
                <p:cNvPr id="218" name="Google Shape;12516;p89">
                  <a:extLst>
                    <a:ext uri="{FF2B5EF4-FFF2-40B4-BE49-F238E27FC236}">
                      <a16:creationId xmlns:a16="http://schemas.microsoft.com/office/drawing/2014/main" id="{26248DC7-E476-48F6-D091-03806CB2FE39}"/>
                    </a:ext>
                  </a:extLst>
                </p:cNvPr>
                <p:cNvSpPr/>
                <p:nvPr/>
              </p:nvSpPr>
              <p:spPr>
                <a:xfrm>
                  <a:off x="-4211975" y="2937125"/>
                  <a:ext cx="291450" cy="120825"/>
                </a:xfrm>
                <a:custGeom>
                  <a:avLst/>
                  <a:gdLst/>
                  <a:ahLst/>
                  <a:cxnLst/>
                  <a:rect l="l" t="t" r="r" b="b"/>
                  <a:pathLst>
                    <a:path w="11658" h="4833" extrusionOk="0">
                      <a:moveTo>
                        <a:pt x="978" y="706"/>
                      </a:moveTo>
                      <a:cubicBezTo>
                        <a:pt x="1167" y="706"/>
                        <a:pt x="1324" y="863"/>
                        <a:pt x="1324" y="1052"/>
                      </a:cubicBezTo>
                      <a:lnTo>
                        <a:pt x="1324" y="3762"/>
                      </a:lnTo>
                      <a:cubicBezTo>
                        <a:pt x="1324" y="3982"/>
                        <a:pt x="1167" y="4140"/>
                        <a:pt x="978" y="4140"/>
                      </a:cubicBezTo>
                      <a:lnTo>
                        <a:pt x="631" y="4140"/>
                      </a:lnTo>
                      <a:lnTo>
                        <a:pt x="631" y="706"/>
                      </a:lnTo>
                      <a:close/>
                      <a:moveTo>
                        <a:pt x="3866" y="717"/>
                      </a:moveTo>
                      <a:cubicBezTo>
                        <a:pt x="4374" y="717"/>
                        <a:pt x="4886" y="859"/>
                        <a:pt x="5325" y="1147"/>
                      </a:cubicBezTo>
                      <a:cubicBezTo>
                        <a:pt x="5672" y="1367"/>
                        <a:pt x="5703" y="1399"/>
                        <a:pt x="5829" y="1399"/>
                      </a:cubicBezTo>
                      <a:lnTo>
                        <a:pt x="7247" y="1399"/>
                      </a:lnTo>
                      <a:cubicBezTo>
                        <a:pt x="7436" y="1399"/>
                        <a:pt x="7594" y="1556"/>
                        <a:pt x="7594" y="1777"/>
                      </a:cubicBezTo>
                      <a:cubicBezTo>
                        <a:pt x="7594" y="1966"/>
                        <a:pt x="7436" y="2124"/>
                        <a:pt x="7247" y="2124"/>
                      </a:cubicBezTo>
                      <a:lnTo>
                        <a:pt x="4758" y="2124"/>
                      </a:lnTo>
                      <a:cubicBezTo>
                        <a:pt x="4380" y="2124"/>
                        <a:pt x="4034" y="2344"/>
                        <a:pt x="3845" y="2659"/>
                      </a:cubicBezTo>
                      <a:cubicBezTo>
                        <a:pt x="3782" y="2817"/>
                        <a:pt x="3845" y="3069"/>
                        <a:pt x="4002" y="3132"/>
                      </a:cubicBezTo>
                      <a:cubicBezTo>
                        <a:pt x="4045" y="3158"/>
                        <a:pt x="4096" y="3169"/>
                        <a:pt x="4148" y="3169"/>
                      </a:cubicBezTo>
                      <a:cubicBezTo>
                        <a:pt x="4284" y="3169"/>
                        <a:pt x="4429" y="3088"/>
                        <a:pt x="4475" y="2974"/>
                      </a:cubicBezTo>
                      <a:cubicBezTo>
                        <a:pt x="4538" y="2848"/>
                        <a:pt x="4632" y="2785"/>
                        <a:pt x="4790" y="2785"/>
                      </a:cubicBezTo>
                      <a:lnTo>
                        <a:pt x="7562" y="2785"/>
                      </a:lnTo>
                      <a:cubicBezTo>
                        <a:pt x="7783" y="2785"/>
                        <a:pt x="8003" y="2722"/>
                        <a:pt x="8192" y="2596"/>
                      </a:cubicBezTo>
                      <a:lnTo>
                        <a:pt x="10555" y="769"/>
                      </a:lnTo>
                      <a:cubicBezTo>
                        <a:pt x="10603" y="747"/>
                        <a:pt x="10649" y="737"/>
                        <a:pt x="10693" y="737"/>
                      </a:cubicBezTo>
                      <a:cubicBezTo>
                        <a:pt x="10969" y="737"/>
                        <a:pt x="11146" y="1123"/>
                        <a:pt x="10902" y="1367"/>
                      </a:cubicBezTo>
                      <a:cubicBezTo>
                        <a:pt x="10844" y="1406"/>
                        <a:pt x="10817" y="1419"/>
                        <a:pt x="10805" y="1419"/>
                      </a:cubicBezTo>
                      <a:cubicBezTo>
                        <a:pt x="10780" y="1419"/>
                        <a:pt x="10836" y="1354"/>
                        <a:pt x="10826" y="1354"/>
                      </a:cubicBezTo>
                      <a:cubicBezTo>
                        <a:pt x="10804" y="1354"/>
                        <a:pt x="10447" y="1686"/>
                        <a:pt x="8066" y="3856"/>
                      </a:cubicBezTo>
                      <a:cubicBezTo>
                        <a:pt x="7877" y="4014"/>
                        <a:pt x="7625" y="4140"/>
                        <a:pt x="7373" y="4140"/>
                      </a:cubicBezTo>
                      <a:lnTo>
                        <a:pt x="3435" y="4140"/>
                      </a:lnTo>
                      <a:cubicBezTo>
                        <a:pt x="2962" y="4140"/>
                        <a:pt x="2490" y="4014"/>
                        <a:pt x="2049" y="3825"/>
                      </a:cubicBezTo>
                      <a:lnTo>
                        <a:pt x="2049" y="1399"/>
                      </a:lnTo>
                      <a:lnTo>
                        <a:pt x="2332" y="1210"/>
                      </a:lnTo>
                      <a:cubicBezTo>
                        <a:pt x="2774" y="883"/>
                        <a:pt x="3318" y="717"/>
                        <a:pt x="3866" y="717"/>
                      </a:cubicBezTo>
                      <a:close/>
                      <a:moveTo>
                        <a:pt x="3817" y="0"/>
                      </a:moveTo>
                      <a:cubicBezTo>
                        <a:pt x="3151" y="0"/>
                        <a:pt x="2491" y="205"/>
                        <a:pt x="1923" y="611"/>
                      </a:cubicBezTo>
                      <a:cubicBezTo>
                        <a:pt x="1765" y="265"/>
                        <a:pt x="1419" y="13"/>
                        <a:pt x="1009" y="13"/>
                      </a:cubicBezTo>
                      <a:lnTo>
                        <a:pt x="348" y="13"/>
                      </a:lnTo>
                      <a:cubicBezTo>
                        <a:pt x="159" y="13"/>
                        <a:pt x="1" y="170"/>
                        <a:pt x="1" y="391"/>
                      </a:cubicBezTo>
                      <a:lnTo>
                        <a:pt x="1" y="4486"/>
                      </a:lnTo>
                      <a:cubicBezTo>
                        <a:pt x="1" y="4675"/>
                        <a:pt x="159" y="4833"/>
                        <a:pt x="348" y="4833"/>
                      </a:cubicBezTo>
                      <a:lnTo>
                        <a:pt x="1009" y="4833"/>
                      </a:lnTo>
                      <a:cubicBezTo>
                        <a:pt x="1324" y="4833"/>
                        <a:pt x="1608" y="4675"/>
                        <a:pt x="1797" y="4486"/>
                      </a:cubicBezTo>
                      <a:cubicBezTo>
                        <a:pt x="2332" y="4707"/>
                        <a:pt x="2868" y="4833"/>
                        <a:pt x="3435" y="4833"/>
                      </a:cubicBezTo>
                      <a:lnTo>
                        <a:pt x="7373" y="4833"/>
                      </a:lnTo>
                      <a:cubicBezTo>
                        <a:pt x="7783" y="4833"/>
                        <a:pt x="8192" y="4675"/>
                        <a:pt x="8507" y="4392"/>
                      </a:cubicBezTo>
                      <a:cubicBezTo>
                        <a:pt x="8539" y="4392"/>
                        <a:pt x="11217" y="1903"/>
                        <a:pt x="11248" y="1872"/>
                      </a:cubicBezTo>
                      <a:cubicBezTo>
                        <a:pt x="11406" y="1809"/>
                        <a:pt x="11658" y="1493"/>
                        <a:pt x="11658" y="1084"/>
                      </a:cubicBezTo>
                      <a:cubicBezTo>
                        <a:pt x="11658" y="454"/>
                        <a:pt x="11185" y="44"/>
                        <a:pt x="10618" y="44"/>
                      </a:cubicBezTo>
                      <a:cubicBezTo>
                        <a:pt x="10303" y="44"/>
                        <a:pt x="10051" y="202"/>
                        <a:pt x="9925" y="296"/>
                      </a:cubicBezTo>
                      <a:lnTo>
                        <a:pt x="8192" y="1619"/>
                      </a:lnTo>
                      <a:cubicBezTo>
                        <a:pt x="8098" y="1084"/>
                        <a:pt x="7688" y="706"/>
                        <a:pt x="7153" y="706"/>
                      </a:cubicBezTo>
                      <a:lnTo>
                        <a:pt x="5861" y="706"/>
                      </a:lnTo>
                      <a:lnTo>
                        <a:pt x="5640" y="548"/>
                      </a:lnTo>
                      <a:cubicBezTo>
                        <a:pt x="5075" y="182"/>
                        <a:pt x="4444" y="0"/>
                        <a:pt x="3817"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9" name="Google Shape;12517;p89">
                  <a:extLst>
                    <a:ext uri="{FF2B5EF4-FFF2-40B4-BE49-F238E27FC236}">
                      <a16:creationId xmlns:a16="http://schemas.microsoft.com/office/drawing/2014/main" id="{893A36EA-F6E5-3CF9-B366-0A8175448B03}"/>
                    </a:ext>
                  </a:extLst>
                </p:cNvPr>
                <p:cNvSpPr/>
                <p:nvPr/>
              </p:nvSpPr>
              <p:spPr>
                <a:xfrm>
                  <a:off x="-4109575" y="2783850"/>
                  <a:ext cx="153625" cy="154400"/>
                </a:xfrm>
                <a:custGeom>
                  <a:avLst/>
                  <a:gdLst/>
                  <a:ahLst/>
                  <a:cxnLst/>
                  <a:rect l="l" t="t" r="r" b="b"/>
                  <a:pathLst>
                    <a:path w="6145" h="6176" extrusionOk="0">
                      <a:moveTo>
                        <a:pt x="3057" y="693"/>
                      </a:moveTo>
                      <a:cubicBezTo>
                        <a:pt x="4411" y="693"/>
                        <a:pt x="5482" y="1765"/>
                        <a:pt x="5482" y="3088"/>
                      </a:cubicBezTo>
                      <a:cubicBezTo>
                        <a:pt x="5482" y="4442"/>
                        <a:pt x="4411" y="5482"/>
                        <a:pt x="3057" y="5482"/>
                      </a:cubicBezTo>
                      <a:cubicBezTo>
                        <a:pt x="1733" y="5482"/>
                        <a:pt x="662" y="4442"/>
                        <a:pt x="662" y="3088"/>
                      </a:cubicBezTo>
                      <a:cubicBezTo>
                        <a:pt x="662" y="1765"/>
                        <a:pt x="1733" y="693"/>
                        <a:pt x="3057" y="693"/>
                      </a:cubicBezTo>
                      <a:close/>
                      <a:moveTo>
                        <a:pt x="3057" y="0"/>
                      </a:moveTo>
                      <a:cubicBezTo>
                        <a:pt x="1387" y="0"/>
                        <a:pt x="1" y="1387"/>
                        <a:pt x="1" y="3088"/>
                      </a:cubicBezTo>
                      <a:cubicBezTo>
                        <a:pt x="1" y="4789"/>
                        <a:pt x="1387" y="6175"/>
                        <a:pt x="3057" y="6175"/>
                      </a:cubicBezTo>
                      <a:cubicBezTo>
                        <a:pt x="4758" y="6175"/>
                        <a:pt x="6144" y="4789"/>
                        <a:pt x="6144" y="3088"/>
                      </a:cubicBezTo>
                      <a:cubicBezTo>
                        <a:pt x="6144" y="1387"/>
                        <a:pt x="4758" y="0"/>
                        <a:pt x="3057"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0" name="Google Shape;12518;p89">
                  <a:extLst>
                    <a:ext uri="{FF2B5EF4-FFF2-40B4-BE49-F238E27FC236}">
                      <a16:creationId xmlns:a16="http://schemas.microsoft.com/office/drawing/2014/main" id="{8DE5A25B-53AC-6C09-6F94-33FA190F698E}"/>
                    </a:ext>
                  </a:extLst>
                </p:cNvPr>
                <p:cNvSpPr/>
                <p:nvPr/>
              </p:nvSpPr>
              <p:spPr>
                <a:xfrm>
                  <a:off x="-4074925" y="2818500"/>
                  <a:ext cx="84300" cy="85100"/>
                </a:xfrm>
                <a:custGeom>
                  <a:avLst/>
                  <a:gdLst/>
                  <a:ahLst/>
                  <a:cxnLst/>
                  <a:rect l="l" t="t" r="r" b="b"/>
                  <a:pathLst>
                    <a:path w="3372" h="3404" extrusionOk="0">
                      <a:moveTo>
                        <a:pt x="1671" y="631"/>
                      </a:moveTo>
                      <a:cubicBezTo>
                        <a:pt x="2238" y="631"/>
                        <a:pt x="2710" y="1103"/>
                        <a:pt x="2710" y="1670"/>
                      </a:cubicBezTo>
                      <a:cubicBezTo>
                        <a:pt x="2710" y="2206"/>
                        <a:pt x="2238" y="2678"/>
                        <a:pt x="1671" y="2678"/>
                      </a:cubicBezTo>
                      <a:cubicBezTo>
                        <a:pt x="1135" y="2678"/>
                        <a:pt x="662" y="2206"/>
                        <a:pt x="662" y="1670"/>
                      </a:cubicBezTo>
                      <a:cubicBezTo>
                        <a:pt x="662" y="1103"/>
                        <a:pt x="1135" y="631"/>
                        <a:pt x="1671" y="631"/>
                      </a:cubicBezTo>
                      <a:close/>
                      <a:moveTo>
                        <a:pt x="1671" y="1"/>
                      </a:moveTo>
                      <a:cubicBezTo>
                        <a:pt x="725" y="1"/>
                        <a:pt x="1" y="757"/>
                        <a:pt x="1" y="1702"/>
                      </a:cubicBezTo>
                      <a:cubicBezTo>
                        <a:pt x="1" y="2647"/>
                        <a:pt x="725" y="3403"/>
                        <a:pt x="1671" y="3403"/>
                      </a:cubicBezTo>
                      <a:cubicBezTo>
                        <a:pt x="2616" y="3403"/>
                        <a:pt x="3372" y="2647"/>
                        <a:pt x="3372" y="1702"/>
                      </a:cubicBezTo>
                      <a:cubicBezTo>
                        <a:pt x="3372" y="757"/>
                        <a:pt x="2616" y="1"/>
                        <a:pt x="1671"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202" name="Google Shape;12528;p89">
                <a:extLst>
                  <a:ext uri="{FF2B5EF4-FFF2-40B4-BE49-F238E27FC236}">
                    <a16:creationId xmlns:a16="http://schemas.microsoft.com/office/drawing/2014/main" id="{0E0D63B6-D41F-C029-FA4E-9FA3165963AD}"/>
                  </a:ext>
                </a:extLst>
              </p:cNvPr>
              <p:cNvSpPr/>
              <p:nvPr/>
            </p:nvSpPr>
            <p:spPr>
              <a:xfrm>
                <a:off x="10330796" y="3453239"/>
                <a:ext cx="646458" cy="644753"/>
              </a:xfrm>
              <a:custGeom>
                <a:avLst/>
                <a:gdLst/>
                <a:ahLst/>
                <a:cxnLst/>
                <a:rect l="l" t="t" r="r" b="b"/>
                <a:pathLst>
                  <a:path w="11752" h="11721" extrusionOk="0">
                    <a:moveTo>
                      <a:pt x="6490" y="662"/>
                    </a:moveTo>
                    <a:cubicBezTo>
                      <a:pt x="6711" y="662"/>
                      <a:pt x="6868" y="820"/>
                      <a:pt x="6868" y="1009"/>
                    </a:cubicBezTo>
                    <a:lnTo>
                      <a:pt x="6868" y="1355"/>
                    </a:lnTo>
                    <a:lnTo>
                      <a:pt x="5167" y="1355"/>
                    </a:lnTo>
                    <a:cubicBezTo>
                      <a:pt x="4600" y="1355"/>
                      <a:pt x="4127" y="1828"/>
                      <a:pt x="4127" y="2395"/>
                    </a:cubicBezTo>
                    <a:lnTo>
                      <a:pt x="4127" y="2773"/>
                    </a:lnTo>
                    <a:lnTo>
                      <a:pt x="3088" y="2773"/>
                    </a:lnTo>
                    <a:cubicBezTo>
                      <a:pt x="2993" y="2773"/>
                      <a:pt x="2867" y="2836"/>
                      <a:pt x="2836" y="2899"/>
                    </a:cubicBezTo>
                    <a:lnTo>
                      <a:pt x="2048" y="3687"/>
                    </a:lnTo>
                    <a:lnTo>
                      <a:pt x="2048" y="3151"/>
                    </a:lnTo>
                    <a:cubicBezTo>
                      <a:pt x="2048" y="2931"/>
                      <a:pt x="1891" y="2773"/>
                      <a:pt x="1702" y="2773"/>
                    </a:cubicBezTo>
                    <a:lnTo>
                      <a:pt x="1040" y="2773"/>
                    </a:lnTo>
                    <a:cubicBezTo>
                      <a:pt x="819" y="2773"/>
                      <a:pt x="662" y="2616"/>
                      <a:pt x="662" y="2427"/>
                    </a:cubicBezTo>
                    <a:lnTo>
                      <a:pt x="662" y="1009"/>
                    </a:lnTo>
                    <a:cubicBezTo>
                      <a:pt x="662" y="820"/>
                      <a:pt x="819" y="662"/>
                      <a:pt x="1040" y="662"/>
                    </a:cubicBezTo>
                    <a:close/>
                    <a:moveTo>
                      <a:pt x="10649" y="1986"/>
                    </a:moveTo>
                    <a:cubicBezTo>
                      <a:pt x="10838" y="1986"/>
                      <a:pt x="10995" y="2143"/>
                      <a:pt x="10995" y="2364"/>
                    </a:cubicBezTo>
                    <a:lnTo>
                      <a:pt x="10995" y="3781"/>
                    </a:lnTo>
                    <a:cubicBezTo>
                      <a:pt x="10995" y="3970"/>
                      <a:pt x="10838" y="4128"/>
                      <a:pt x="10649" y="4128"/>
                    </a:cubicBezTo>
                    <a:lnTo>
                      <a:pt x="8601" y="4128"/>
                    </a:lnTo>
                    <a:cubicBezTo>
                      <a:pt x="8412" y="4128"/>
                      <a:pt x="8255" y="4285"/>
                      <a:pt x="8255" y="4474"/>
                    </a:cubicBezTo>
                    <a:lnTo>
                      <a:pt x="8255" y="5041"/>
                    </a:lnTo>
                    <a:lnTo>
                      <a:pt x="7404" y="4191"/>
                    </a:lnTo>
                    <a:cubicBezTo>
                      <a:pt x="7372" y="4159"/>
                      <a:pt x="7246" y="4128"/>
                      <a:pt x="7183" y="4128"/>
                    </a:cubicBezTo>
                    <a:lnTo>
                      <a:pt x="5136" y="4128"/>
                    </a:lnTo>
                    <a:cubicBezTo>
                      <a:pt x="4947" y="4128"/>
                      <a:pt x="4789" y="3970"/>
                      <a:pt x="4789" y="3781"/>
                    </a:cubicBezTo>
                    <a:lnTo>
                      <a:pt x="4789" y="2364"/>
                    </a:lnTo>
                    <a:cubicBezTo>
                      <a:pt x="4789" y="2143"/>
                      <a:pt x="4947" y="1986"/>
                      <a:pt x="5136" y="1986"/>
                    </a:cubicBezTo>
                    <a:close/>
                    <a:moveTo>
                      <a:pt x="3088" y="6207"/>
                    </a:moveTo>
                    <a:cubicBezTo>
                      <a:pt x="3623" y="6207"/>
                      <a:pt x="4096" y="6680"/>
                      <a:pt x="4096" y="7247"/>
                    </a:cubicBezTo>
                    <a:cubicBezTo>
                      <a:pt x="4096" y="7782"/>
                      <a:pt x="3623" y="8255"/>
                      <a:pt x="3088" y="8255"/>
                    </a:cubicBezTo>
                    <a:cubicBezTo>
                      <a:pt x="2521" y="8255"/>
                      <a:pt x="2048" y="7782"/>
                      <a:pt x="2048" y="7247"/>
                    </a:cubicBezTo>
                    <a:cubicBezTo>
                      <a:pt x="2048" y="6648"/>
                      <a:pt x="2489" y="6207"/>
                      <a:pt x="3088" y="6207"/>
                    </a:cubicBezTo>
                    <a:close/>
                    <a:moveTo>
                      <a:pt x="8601" y="6207"/>
                    </a:moveTo>
                    <a:cubicBezTo>
                      <a:pt x="9137" y="6207"/>
                      <a:pt x="9609" y="6648"/>
                      <a:pt x="9609" y="7247"/>
                    </a:cubicBezTo>
                    <a:cubicBezTo>
                      <a:pt x="9609" y="7782"/>
                      <a:pt x="9137" y="8255"/>
                      <a:pt x="8601" y="8255"/>
                    </a:cubicBezTo>
                    <a:cubicBezTo>
                      <a:pt x="8003" y="8255"/>
                      <a:pt x="7530" y="7782"/>
                      <a:pt x="7530" y="7247"/>
                    </a:cubicBezTo>
                    <a:cubicBezTo>
                      <a:pt x="7530" y="6680"/>
                      <a:pt x="8003" y="6207"/>
                      <a:pt x="8601" y="6207"/>
                    </a:cubicBezTo>
                    <a:close/>
                    <a:moveTo>
                      <a:pt x="3749" y="8980"/>
                    </a:moveTo>
                    <a:cubicBezTo>
                      <a:pt x="4695" y="8980"/>
                      <a:pt x="5451" y="9704"/>
                      <a:pt x="5451" y="10649"/>
                    </a:cubicBezTo>
                    <a:lnTo>
                      <a:pt x="5451" y="11027"/>
                    </a:lnTo>
                    <a:lnTo>
                      <a:pt x="630" y="11027"/>
                    </a:lnTo>
                    <a:lnTo>
                      <a:pt x="630" y="10649"/>
                    </a:lnTo>
                    <a:lnTo>
                      <a:pt x="662" y="10649"/>
                    </a:lnTo>
                    <a:cubicBezTo>
                      <a:pt x="662" y="9704"/>
                      <a:pt x="1418" y="8980"/>
                      <a:pt x="2363" y="8980"/>
                    </a:cubicBezTo>
                    <a:close/>
                    <a:moveTo>
                      <a:pt x="9369" y="8976"/>
                    </a:moveTo>
                    <a:cubicBezTo>
                      <a:pt x="10266" y="8976"/>
                      <a:pt x="10995" y="9740"/>
                      <a:pt x="10995" y="10649"/>
                    </a:cubicBezTo>
                    <a:lnTo>
                      <a:pt x="10995" y="11027"/>
                    </a:lnTo>
                    <a:lnTo>
                      <a:pt x="6144" y="11027"/>
                    </a:lnTo>
                    <a:lnTo>
                      <a:pt x="6144" y="10649"/>
                    </a:lnTo>
                    <a:cubicBezTo>
                      <a:pt x="6144" y="9704"/>
                      <a:pt x="6900" y="8980"/>
                      <a:pt x="7845" y="8980"/>
                    </a:cubicBezTo>
                    <a:lnTo>
                      <a:pt x="9263" y="8980"/>
                    </a:lnTo>
                    <a:cubicBezTo>
                      <a:pt x="9298" y="8977"/>
                      <a:pt x="9334" y="8976"/>
                      <a:pt x="9369" y="8976"/>
                    </a:cubicBezTo>
                    <a:close/>
                    <a:moveTo>
                      <a:pt x="1040" y="1"/>
                    </a:moveTo>
                    <a:cubicBezTo>
                      <a:pt x="473" y="1"/>
                      <a:pt x="0" y="473"/>
                      <a:pt x="0" y="1009"/>
                    </a:cubicBezTo>
                    <a:lnTo>
                      <a:pt x="0" y="2427"/>
                    </a:lnTo>
                    <a:cubicBezTo>
                      <a:pt x="0" y="2994"/>
                      <a:pt x="473" y="3466"/>
                      <a:pt x="1040" y="3466"/>
                    </a:cubicBezTo>
                    <a:lnTo>
                      <a:pt x="1386" y="3466"/>
                    </a:lnTo>
                    <a:lnTo>
                      <a:pt x="1386" y="4474"/>
                    </a:lnTo>
                    <a:cubicBezTo>
                      <a:pt x="1386" y="4688"/>
                      <a:pt x="1546" y="4829"/>
                      <a:pt x="1727" y="4829"/>
                    </a:cubicBezTo>
                    <a:cubicBezTo>
                      <a:pt x="1813" y="4829"/>
                      <a:pt x="1904" y="4797"/>
                      <a:pt x="1985" y="4726"/>
                    </a:cubicBezTo>
                    <a:lnTo>
                      <a:pt x="3245" y="3466"/>
                    </a:lnTo>
                    <a:lnTo>
                      <a:pt x="4096" y="3466"/>
                    </a:lnTo>
                    <a:lnTo>
                      <a:pt x="4096" y="3813"/>
                    </a:lnTo>
                    <a:cubicBezTo>
                      <a:pt x="4096" y="4348"/>
                      <a:pt x="4568" y="4821"/>
                      <a:pt x="5136" y="4821"/>
                    </a:cubicBezTo>
                    <a:lnTo>
                      <a:pt x="7057" y="4821"/>
                    </a:lnTo>
                    <a:lnTo>
                      <a:pt x="7908" y="5672"/>
                    </a:lnTo>
                    <a:cubicBezTo>
                      <a:pt x="7341" y="5924"/>
                      <a:pt x="6868" y="6522"/>
                      <a:pt x="6868" y="7247"/>
                    </a:cubicBezTo>
                    <a:cubicBezTo>
                      <a:pt x="6868" y="7625"/>
                      <a:pt x="7026" y="8034"/>
                      <a:pt x="7278" y="8349"/>
                    </a:cubicBezTo>
                    <a:cubicBezTo>
                      <a:pt x="6648" y="8507"/>
                      <a:pt x="6144" y="8885"/>
                      <a:pt x="5829" y="9452"/>
                    </a:cubicBezTo>
                    <a:cubicBezTo>
                      <a:pt x="5514" y="8917"/>
                      <a:pt x="5010" y="8539"/>
                      <a:pt x="4411" y="8381"/>
                    </a:cubicBezTo>
                    <a:cubicBezTo>
                      <a:pt x="4663" y="8066"/>
                      <a:pt x="4821" y="7719"/>
                      <a:pt x="4821" y="7278"/>
                    </a:cubicBezTo>
                    <a:cubicBezTo>
                      <a:pt x="4821" y="6333"/>
                      <a:pt x="4064" y="5577"/>
                      <a:pt x="3119" y="5577"/>
                    </a:cubicBezTo>
                    <a:cubicBezTo>
                      <a:pt x="2174" y="5577"/>
                      <a:pt x="1418" y="6333"/>
                      <a:pt x="1418" y="7278"/>
                    </a:cubicBezTo>
                    <a:cubicBezTo>
                      <a:pt x="1418" y="7719"/>
                      <a:pt x="1576" y="8097"/>
                      <a:pt x="1828" y="8381"/>
                    </a:cubicBezTo>
                    <a:cubicBezTo>
                      <a:pt x="788" y="8665"/>
                      <a:pt x="32" y="9610"/>
                      <a:pt x="32" y="10712"/>
                    </a:cubicBezTo>
                    <a:lnTo>
                      <a:pt x="32" y="11374"/>
                    </a:lnTo>
                    <a:cubicBezTo>
                      <a:pt x="32" y="11563"/>
                      <a:pt x="189" y="11721"/>
                      <a:pt x="410" y="11721"/>
                    </a:cubicBezTo>
                    <a:lnTo>
                      <a:pt x="11374" y="11721"/>
                    </a:lnTo>
                    <a:cubicBezTo>
                      <a:pt x="11594" y="11721"/>
                      <a:pt x="11752" y="11563"/>
                      <a:pt x="11752" y="11374"/>
                    </a:cubicBezTo>
                    <a:lnTo>
                      <a:pt x="11752" y="10712"/>
                    </a:lnTo>
                    <a:cubicBezTo>
                      <a:pt x="11752" y="9610"/>
                      <a:pt x="10995" y="8665"/>
                      <a:pt x="9956" y="8381"/>
                    </a:cubicBezTo>
                    <a:cubicBezTo>
                      <a:pt x="10208" y="8066"/>
                      <a:pt x="10365" y="7719"/>
                      <a:pt x="10365" y="7278"/>
                    </a:cubicBezTo>
                    <a:cubicBezTo>
                      <a:pt x="10365" y="6459"/>
                      <a:pt x="9767" y="5735"/>
                      <a:pt x="8979" y="5577"/>
                    </a:cubicBezTo>
                    <a:lnTo>
                      <a:pt x="8979" y="4884"/>
                    </a:lnTo>
                    <a:lnTo>
                      <a:pt x="10649" y="4884"/>
                    </a:lnTo>
                    <a:lnTo>
                      <a:pt x="10649" y="4821"/>
                    </a:lnTo>
                    <a:cubicBezTo>
                      <a:pt x="11185" y="4821"/>
                      <a:pt x="11657" y="4348"/>
                      <a:pt x="11657" y="3813"/>
                    </a:cubicBezTo>
                    <a:lnTo>
                      <a:pt x="11657" y="2395"/>
                    </a:lnTo>
                    <a:cubicBezTo>
                      <a:pt x="11657" y="1828"/>
                      <a:pt x="11185" y="1355"/>
                      <a:pt x="10649" y="1355"/>
                    </a:cubicBezTo>
                    <a:lnTo>
                      <a:pt x="7530" y="1355"/>
                    </a:lnTo>
                    <a:lnTo>
                      <a:pt x="7530" y="1009"/>
                    </a:lnTo>
                    <a:cubicBezTo>
                      <a:pt x="7530" y="473"/>
                      <a:pt x="7057" y="1"/>
                      <a:pt x="6490"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203" name="Google Shape;12540;p89">
                <a:extLst>
                  <a:ext uri="{FF2B5EF4-FFF2-40B4-BE49-F238E27FC236}">
                    <a16:creationId xmlns:a16="http://schemas.microsoft.com/office/drawing/2014/main" id="{A4B66E4B-0BC2-6B20-CE2B-624A4770ED4D}"/>
                  </a:ext>
                </a:extLst>
              </p:cNvPr>
              <p:cNvGrpSpPr/>
              <p:nvPr/>
            </p:nvGrpSpPr>
            <p:grpSpPr>
              <a:xfrm>
                <a:off x="2893270" y="3454375"/>
                <a:ext cx="644698" cy="642992"/>
                <a:chOff x="-5635975" y="2757075"/>
                <a:chExt cx="293000" cy="292225"/>
              </a:xfrm>
              <a:grpFill/>
            </p:grpSpPr>
            <p:sp>
              <p:nvSpPr>
                <p:cNvPr id="216" name="Google Shape;12541;p89">
                  <a:extLst>
                    <a:ext uri="{FF2B5EF4-FFF2-40B4-BE49-F238E27FC236}">
                      <a16:creationId xmlns:a16="http://schemas.microsoft.com/office/drawing/2014/main" id="{2372421A-58A3-6EF0-C6CF-D941B6724014}"/>
                    </a:ext>
                  </a:extLst>
                </p:cNvPr>
                <p:cNvSpPr/>
                <p:nvPr/>
              </p:nvSpPr>
              <p:spPr>
                <a:xfrm>
                  <a:off x="-5635975" y="2757075"/>
                  <a:ext cx="293000" cy="292225"/>
                </a:xfrm>
                <a:custGeom>
                  <a:avLst/>
                  <a:gdLst/>
                  <a:ahLst/>
                  <a:cxnLst/>
                  <a:rect l="l" t="t" r="r" b="b"/>
                  <a:pathLst>
                    <a:path w="11720" h="11689" extrusionOk="0">
                      <a:moveTo>
                        <a:pt x="10649" y="693"/>
                      </a:moveTo>
                      <a:cubicBezTo>
                        <a:pt x="10838" y="693"/>
                        <a:pt x="10995" y="851"/>
                        <a:pt x="10995" y="1040"/>
                      </a:cubicBezTo>
                      <a:lnTo>
                        <a:pt x="10995" y="7593"/>
                      </a:lnTo>
                      <a:lnTo>
                        <a:pt x="693" y="7593"/>
                      </a:lnTo>
                      <a:lnTo>
                        <a:pt x="693" y="1040"/>
                      </a:lnTo>
                      <a:cubicBezTo>
                        <a:pt x="725" y="851"/>
                        <a:pt x="882" y="693"/>
                        <a:pt x="1040" y="693"/>
                      </a:cubicBezTo>
                      <a:close/>
                      <a:moveTo>
                        <a:pt x="10995" y="8223"/>
                      </a:moveTo>
                      <a:lnTo>
                        <a:pt x="10995" y="8569"/>
                      </a:lnTo>
                      <a:cubicBezTo>
                        <a:pt x="11027" y="8821"/>
                        <a:pt x="10869" y="8916"/>
                        <a:pt x="10680" y="8916"/>
                      </a:cubicBezTo>
                      <a:lnTo>
                        <a:pt x="1040" y="8916"/>
                      </a:lnTo>
                      <a:cubicBezTo>
                        <a:pt x="851" y="8916"/>
                        <a:pt x="693" y="8758"/>
                        <a:pt x="693" y="8569"/>
                      </a:cubicBezTo>
                      <a:lnTo>
                        <a:pt x="693" y="8223"/>
                      </a:lnTo>
                      <a:close/>
                      <a:moveTo>
                        <a:pt x="6679" y="9641"/>
                      </a:moveTo>
                      <a:lnTo>
                        <a:pt x="6994" y="11027"/>
                      </a:lnTo>
                      <a:lnTo>
                        <a:pt x="4694" y="11027"/>
                      </a:lnTo>
                      <a:lnTo>
                        <a:pt x="5009" y="9641"/>
                      </a:lnTo>
                      <a:close/>
                      <a:moveTo>
                        <a:pt x="1040" y="0"/>
                      </a:moveTo>
                      <a:cubicBezTo>
                        <a:pt x="473" y="0"/>
                        <a:pt x="0" y="473"/>
                        <a:pt x="0" y="1008"/>
                      </a:cubicBezTo>
                      <a:lnTo>
                        <a:pt x="0" y="8569"/>
                      </a:lnTo>
                      <a:cubicBezTo>
                        <a:pt x="0" y="9137"/>
                        <a:pt x="473" y="9609"/>
                        <a:pt x="1040" y="9609"/>
                      </a:cubicBezTo>
                      <a:lnTo>
                        <a:pt x="4316" y="9609"/>
                      </a:lnTo>
                      <a:lnTo>
                        <a:pt x="4001" y="10964"/>
                      </a:lnTo>
                      <a:lnTo>
                        <a:pt x="3087" y="10964"/>
                      </a:lnTo>
                      <a:cubicBezTo>
                        <a:pt x="2898" y="10964"/>
                        <a:pt x="2741" y="11121"/>
                        <a:pt x="2741" y="11342"/>
                      </a:cubicBezTo>
                      <a:cubicBezTo>
                        <a:pt x="2741" y="11531"/>
                        <a:pt x="2898" y="11688"/>
                        <a:pt x="3087" y="11688"/>
                      </a:cubicBezTo>
                      <a:lnTo>
                        <a:pt x="8569" y="11688"/>
                      </a:lnTo>
                      <a:cubicBezTo>
                        <a:pt x="8758" y="11688"/>
                        <a:pt x="8916" y="11531"/>
                        <a:pt x="8916" y="11342"/>
                      </a:cubicBezTo>
                      <a:cubicBezTo>
                        <a:pt x="8916" y="11121"/>
                        <a:pt x="8758" y="10964"/>
                        <a:pt x="8569" y="10964"/>
                      </a:cubicBezTo>
                      <a:lnTo>
                        <a:pt x="7656" y="10964"/>
                      </a:lnTo>
                      <a:lnTo>
                        <a:pt x="7341" y="9609"/>
                      </a:lnTo>
                      <a:lnTo>
                        <a:pt x="10649" y="9609"/>
                      </a:lnTo>
                      <a:cubicBezTo>
                        <a:pt x="11216" y="9609"/>
                        <a:pt x="11688" y="9137"/>
                        <a:pt x="11688" y="8569"/>
                      </a:cubicBezTo>
                      <a:lnTo>
                        <a:pt x="11688" y="1008"/>
                      </a:lnTo>
                      <a:cubicBezTo>
                        <a:pt x="11720" y="473"/>
                        <a:pt x="11247" y="0"/>
                        <a:pt x="10680"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7" name="Google Shape;12542;p89">
                  <a:extLst>
                    <a:ext uri="{FF2B5EF4-FFF2-40B4-BE49-F238E27FC236}">
                      <a16:creationId xmlns:a16="http://schemas.microsoft.com/office/drawing/2014/main" id="{2D6DD1C0-7A8D-9DF9-D34F-E08258795607}"/>
                    </a:ext>
                  </a:extLst>
                </p:cNvPr>
                <p:cNvSpPr/>
                <p:nvPr/>
              </p:nvSpPr>
              <p:spPr>
                <a:xfrm>
                  <a:off x="-5584800" y="2790150"/>
                  <a:ext cx="189850" cy="138050"/>
                </a:xfrm>
                <a:custGeom>
                  <a:avLst/>
                  <a:gdLst/>
                  <a:ahLst/>
                  <a:cxnLst/>
                  <a:rect l="l" t="t" r="r" b="b"/>
                  <a:pathLst>
                    <a:path w="7594" h="5522" extrusionOk="0">
                      <a:moveTo>
                        <a:pt x="2994" y="725"/>
                      </a:moveTo>
                      <a:lnTo>
                        <a:pt x="2332" y="1387"/>
                      </a:lnTo>
                      <a:lnTo>
                        <a:pt x="1230" y="1387"/>
                      </a:lnTo>
                      <a:lnTo>
                        <a:pt x="1891" y="725"/>
                      </a:lnTo>
                      <a:close/>
                      <a:moveTo>
                        <a:pt x="3781" y="882"/>
                      </a:moveTo>
                      <a:lnTo>
                        <a:pt x="4349" y="1418"/>
                      </a:lnTo>
                      <a:lnTo>
                        <a:pt x="3246" y="1418"/>
                      </a:lnTo>
                      <a:lnTo>
                        <a:pt x="3781" y="882"/>
                      </a:lnTo>
                      <a:close/>
                      <a:moveTo>
                        <a:pt x="5735" y="756"/>
                      </a:moveTo>
                      <a:lnTo>
                        <a:pt x="6396" y="1418"/>
                      </a:lnTo>
                      <a:lnTo>
                        <a:pt x="5294" y="1418"/>
                      </a:lnTo>
                      <a:lnTo>
                        <a:pt x="4632" y="756"/>
                      </a:lnTo>
                      <a:close/>
                      <a:moveTo>
                        <a:pt x="2175" y="2080"/>
                      </a:moveTo>
                      <a:lnTo>
                        <a:pt x="2868" y="3749"/>
                      </a:lnTo>
                      <a:lnTo>
                        <a:pt x="1198" y="2080"/>
                      </a:lnTo>
                      <a:close/>
                      <a:moveTo>
                        <a:pt x="6396" y="2080"/>
                      </a:moveTo>
                      <a:lnTo>
                        <a:pt x="4727" y="3749"/>
                      </a:lnTo>
                      <a:lnTo>
                        <a:pt x="5420" y="2080"/>
                      </a:lnTo>
                      <a:close/>
                      <a:moveTo>
                        <a:pt x="4664" y="2080"/>
                      </a:moveTo>
                      <a:lnTo>
                        <a:pt x="3781" y="4253"/>
                      </a:lnTo>
                      <a:lnTo>
                        <a:pt x="2931" y="2080"/>
                      </a:lnTo>
                      <a:close/>
                      <a:moveTo>
                        <a:pt x="1734" y="0"/>
                      </a:moveTo>
                      <a:cubicBezTo>
                        <a:pt x="1671" y="0"/>
                        <a:pt x="1545" y="32"/>
                        <a:pt x="1513" y="126"/>
                      </a:cubicBezTo>
                      <a:lnTo>
                        <a:pt x="127" y="1513"/>
                      </a:lnTo>
                      <a:cubicBezTo>
                        <a:pt x="1" y="1670"/>
                        <a:pt x="1" y="1859"/>
                        <a:pt x="127" y="2017"/>
                      </a:cubicBezTo>
                      <a:lnTo>
                        <a:pt x="3561" y="5451"/>
                      </a:lnTo>
                      <a:cubicBezTo>
                        <a:pt x="3624" y="5498"/>
                        <a:pt x="3711" y="5522"/>
                        <a:pt x="3797" y="5522"/>
                      </a:cubicBezTo>
                      <a:cubicBezTo>
                        <a:pt x="3884" y="5522"/>
                        <a:pt x="3970" y="5498"/>
                        <a:pt x="4033" y="5451"/>
                      </a:cubicBezTo>
                      <a:lnTo>
                        <a:pt x="7468" y="2017"/>
                      </a:lnTo>
                      <a:cubicBezTo>
                        <a:pt x="7594" y="1891"/>
                        <a:pt x="7594" y="1702"/>
                        <a:pt x="7499" y="1544"/>
                      </a:cubicBezTo>
                      <a:lnTo>
                        <a:pt x="7468" y="1513"/>
                      </a:lnTo>
                      <a:lnTo>
                        <a:pt x="6081" y="126"/>
                      </a:lnTo>
                      <a:cubicBezTo>
                        <a:pt x="6018" y="32"/>
                        <a:pt x="5924" y="0"/>
                        <a:pt x="5861"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204" name="Google Shape;12549;p89">
                <a:extLst>
                  <a:ext uri="{FF2B5EF4-FFF2-40B4-BE49-F238E27FC236}">
                    <a16:creationId xmlns:a16="http://schemas.microsoft.com/office/drawing/2014/main" id="{BC6142B0-11F4-3AA8-7054-F028C13B7975}"/>
                  </a:ext>
                </a:extLst>
              </p:cNvPr>
              <p:cNvGrpSpPr/>
              <p:nvPr/>
            </p:nvGrpSpPr>
            <p:grpSpPr>
              <a:xfrm>
                <a:off x="7003473" y="3453523"/>
                <a:ext cx="641288" cy="644698"/>
                <a:chOff x="-3852025" y="2764950"/>
                <a:chExt cx="291450" cy="293000"/>
              </a:xfrm>
              <a:grpFill/>
            </p:grpSpPr>
            <p:sp>
              <p:nvSpPr>
                <p:cNvPr id="214" name="Google Shape;12550;p89">
                  <a:extLst>
                    <a:ext uri="{FF2B5EF4-FFF2-40B4-BE49-F238E27FC236}">
                      <a16:creationId xmlns:a16="http://schemas.microsoft.com/office/drawing/2014/main" id="{FA36F386-B584-DAA7-1D94-6969763A43E8}"/>
                    </a:ext>
                  </a:extLst>
                </p:cNvPr>
                <p:cNvSpPr/>
                <p:nvPr/>
              </p:nvSpPr>
              <p:spPr>
                <a:xfrm>
                  <a:off x="-3852025" y="2764950"/>
                  <a:ext cx="291450" cy="293000"/>
                </a:xfrm>
                <a:custGeom>
                  <a:avLst/>
                  <a:gdLst/>
                  <a:ahLst/>
                  <a:cxnLst/>
                  <a:rect l="l" t="t" r="r" b="b"/>
                  <a:pathLst>
                    <a:path w="11658" h="11720" extrusionOk="0">
                      <a:moveTo>
                        <a:pt x="4380" y="693"/>
                      </a:moveTo>
                      <a:cubicBezTo>
                        <a:pt x="6774" y="693"/>
                        <a:pt x="8161" y="1355"/>
                        <a:pt x="8161" y="1733"/>
                      </a:cubicBezTo>
                      <a:cubicBezTo>
                        <a:pt x="8161" y="2080"/>
                        <a:pt x="6774" y="2741"/>
                        <a:pt x="4380" y="2741"/>
                      </a:cubicBezTo>
                      <a:cubicBezTo>
                        <a:pt x="1986" y="2741"/>
                        <a:pt x="599" y="2080"/>
                        <a:pt x="599" y="1733"/>
                      </a:cubicBezTo>
                      <a:cubicBezTo>
                        <a:pt x="631" y="1355"/>
                        <a:pt x="2017" y="693"/>
                        <a:pt x="4380" y="693"/>
                      </a:cubicBezTo>
                      <a:close/>
                      <a:moveTo>
                        <a:pt x="8224" y="2710"/>
                      </a:moveTo>
                      <a:lnTo>
                        <a:pt x="8224" y="4190"/>
                      </a:lnTo>
                      <a:lnTo>
                        <a:pt x="7845" y="4190"/>
                      </a:lnTo>
                      <a:cubicBezTo>
                        <a:pt x="7815" y="4189"/>
                        <a:pt x="7784" y="4189"/>
                        <a:pt x="7753" y="4189"/>
                      </a:cubicBezTo>
                      <a:cubicBezTo>
                        <a:pt x="6625" y="4189"/>
                        <a:pt x="5622" y="4748"/>
                        <a:pt x="4947" y="5545"/>
                      </a:cubicBezTo>
                      <a:cubicBezTo>
                        <a:pt x="4743" y="5555"/>
                        <a:pt x="4544" y="5560"/>
                        <a:pt x="4352" y="5560"/>
                      </a:cubicBezTo>
                      <a:cubicBezTo>
                        <a:pt x="2081" y="5560"/>
                        <a:pt x="662" y="4912"/>
                        <a:pt x="662" y="4505"/>
                      </a:cubicBezTo>
                      <a:lnTo>
                        <a:pt x="662" y="2710"/>
                      </a:lnTo>
                      <a:cubicBezTo>
                        <a:pt x="1639" y="3308"/>
                        <a:pt x="3246" y="3466"/>
                        <a:pt x="4443" y="3466"/>
                      </a:cubicBezTo>
                      <a:cubicBezTo>
                        <a:pt x="5577" y="3466"/>
                        <a:pt x="7215" y="3308"/>
                        <a:pt x="8224" y="2710"/>
                      </a:cubicBezTo>
                      <a:close/>
                      <a:moveTo>
                        <a:pt x="631" y="5514"/>
                      </a:moveTo>
                      <a:cubicBezTo>
                        <a:pt x="1639" y="6081"/>
                        <a:pt x="3309" y="6238"/>
                        <a:pt x="4474" y="6238"/>
                      </a:cubicBezTo>
                      <a:cubicBezTo>
                        <a:pt x="4222" y="6711"/>
                        <a:pt x="4065" y="7309"/>
                        <a:pt x="4065" y="7939"/>
                      </a:cubicBezTo>
                      <a:lnTo>
                        <a:pt x="4065" y="8286"/>
                      </a:lnTo>
                      <a:cubicBezTo>
                        <a:pt x="1860" y="8223"/>
                        <a:pt x="631" y="7624"/>
                        <a:pt x="631" y="7278"/>
                      </a:cubicBezTo>
                      <a:lnTo>
                        <a:pt x="631" y="5514"/>
                      </a:lnTo>
                      <a:close/>
                      <a:moveTo>
                        <a:pt x="631" y="8223"/>
                      </a:moveTo>
                      <a:cubicBezTo>
                        <a:pt x="1576" y="8759"/>
                        <a:pt x="3120" y="8979"/>
                        <a:pt x="4222" y="8979"/>
                      </a:cubicBezTo>
                      <a:cubicBezTo>
                        <a:pt x="4474" y="9798"/>
                        <a:pt x="4947" y="10460"/>
                        <a:pt x="5609" y="10964"/>
                      </a:cubicBezTo>
                      <a:cubicBezTo>
                        <a:pt x="5199" y="11005"/>
                        <a:pt x="4802" y="11024"/>
                        <a:pt x="4424" y="11024"/>
                      </a:cubicBezTo>
                      <a:cubicBezTo>
                        <a:pt x="2216" y="11024"/>
                        <a:pt x="631" y="10391"/>
                        <a:pt x="631" y="9987"/>
                      </a:cubicBezTo>
                      <a:lnTo>
                        <a:pt x="631" y="8223"/>
                      </a:lnTo>
                      <a:close/>
                      <a:moveTo>
                        <a:pt x="7814" y="4852"/>
                      </a:moveTo>
                      <a:cubicBezTo>
                        <a:pt x="9515" y="4852"/>
                        <a:pt x="10933" y="6238"/>
                        <a:pt x="10933" y="7939"/>
                      </a:cubicBezTo>
                      <a:cubicBezTo>
                        <a:pt x="10964" y="9641"/>
                        <a:pt x="9547" y="11027"/>
                        <a:pt x="7814" y="11027"/>
                      </a:cubicBezTo>
                      <a:cubicBezTo>
                        <a:pt x="6113" y="11027"/>
                        <a:pt x="4726" y="9641"/>
                        <a:pt x="4726" y="7939"/>
                      </a:cubicBezTo>
                      <a:cubicBezTo>
                        <a:pt x="4726" y="6238"/>
                        <a:pt x="6113" y="4852"/>
                        <a:pt x="7814" y="4852"/>
                      </a:cubicBezTo>
                      <a:close/>
                      <a:moveTo>
                        <a:pt x="4411" y="0"/>
                      </a:moveTo>
                      <a:cubicBezTo>
                        <a:pt x="3277" y="0"/>
                        <a:pt x="2206" y="158"/>
                        <a:pt x="1418" y="410"/>
                      </a:cubicBezTo>
                      <a:cubicBezTo>
                        <a:pt x="253" y="819"/>
                        <a:pt x="1" y="1323"/>
                        <a:pt x="1" y="1733"/>
                      </a:cubicBezTo>
                      <a:lnTo>
                        <a:pt x="1" y="9987"/>
                      </a:lnTo>
                      <a:cubicBezTo>
                        <a:pt x="1" y="10334"/>
                        <a:pt x="253" y="10901"/>
                        <a:pt x="1418" y="11279"/>
                      </a:cubicBezTo>
                      <a:cubicBezTo>
                        <a:pt x="2269" y="11562"/>
                        <a:pt x="3309" y="11720"/>
                        <a:pt x="4411" y="11720"/>
                      </a:cubicBezTo>
                      <a:cubicBezTo>
                        <a:pt x="5199" y="11720"/>
                        <a:pt x="5955" y="11657"/>
                        <a:pt x="6617" y="11531"/>
                      </a:cubicBezTo>
                      <a:cubicBezTo>
                        <a:pt x="7026" y="11657"/>
                        <a:pt x="7404" y="11720"/>
                        <a:pt x="7845" y="11720"/>
                      </a:cubicBezTo>
                      <a:cubicBezTo>
                        <a:pt x="9925" y="11720"/>
                        <a:pt x="11658" y="10019"/>
                        <a:pt x="11658" y="7939"/>
                      </a:cubicBezTo>
                      <a:cubicBezTo>
                        <a:pt x="11626" y="6175"/>
                        <a:pt x="10397" y="4757"/>
                        <a:pt x="8822" y="4316"/>
                      </a:cubicBezTo>
                      <a:lnTo>
                        <a:pt x="8822" y="1733"/>
                      </a:lnTo>
                      <a:cubicBezTo>
                        <a:pt x="8822" y="1355"/>
                        <a:pt x="8602" y="819"/>
                        <a:pt x="7404" y="410"/>
                      </a:cubicBezTo>
                      <a:cubicBezTo>
                        <a:pt x="6585" y="158"/>
                        <a:pt x="5514" y="0"/>
                        <a:pt x="4411"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5" name="Google Shape;12551;p89">
                  <a:extLst>
                    <a:ext uri="{FF2B5EF4-FFF2-40B4-BE49-F238E27FC236}">
                      <a16:creationId xmlns:a16="http://schemas.microsoft.com/office/drawing/2014/main" id="{D2D948AC-C6A4-373D-F82B-67BC5E657F99}"/>
                    </a:ext>
                  </a:extLst>
                </p:cNvPr>
                <p:cNvSpPr/>
                <p:nvPr/>
              </p:nvSpPr>
              <p:spPr>
                <a:xfrm>
                  <a:off x="-3707100" y="2937425"/>
                  <a:ext cx="103200" cy="67775"/>
                </a:xfrm>
                <a:custGeom>
                  <a:avLst/>
                  <a:gdLst/>
                  <a:ahLst/>
                  <a:cxnLst/>
                  <a:rect l="l" t="t" r="r" b="b"/>
                  <a:pathLst>
                    <a:path w="4128" h="2711" extrusionOk="0">
                      <a:moveTo>
                        <a:pt x="3785" y="1"/>
                      </a:moveTo>
                      <a:cubicBezTo>
                        <a:pt x="3695" y="1"/>
                        <a:pt x="3608" y="32"/>
                        <a:pt x="3561" y="95"/>
                      </a:cubicBezTo>
                      <a:lnTo>
                        <a:pt x="1733" y="1923"/>
                      </a:lnTo>
                      <a:lnTo>
                        <a:pt x="599" y="757"/>
                      </a:lnTo>
                      <a:cubicBezTo>
                        <a:pt x="536" y="710"/>
                        <a:pt x="450" y="686"/>
                        <a:pt x="363" y="686"/>
                      </a:cubicBezTo>
                      <a:cubicBezTo>
                        <a:pt x="276" y="686"/>
                        <a:pt x="190" y="710"/>
                        <a:pt x="127" y="757"/>
                      </a:cubicBezTo>
                      <a:cubicBezTo>
                        <a:pt x="1" y="883"/>
                        <a:pt x="1" y="1135"/>
                        <a:pt x="127" y="1229"/>
                      </a:cubicBezTo>
                      <a:lnTo>
                        <a:pt x="1513" y="2616"/>
                      </a:lnTo>
                      <a:cubicBezTo>
                        <a:pt x="1560" y="2679"/>
                        <a:pt x="1647" y="2710"/>
                        <a:pt x="1737" y="2710"/>
                      </a:cubicBezTo>
                      <a:cubicBezTo>
                        <a:pt x="1828" y="2710"/>
                        <a:pt x="1922" y="2679"/>
                        <a:pt x="1985" y="2616"/>
                      </a:cubicBezTo>
                      <a:lnTo>
                        <a:pt x="4033" y="568"/>
                      </a:lnTo>
                      <a:cubicBezTo>
                        <a:pt x="4128" y="442"/>
                        <a:pt x="4128" y="221"/>
                        <a:pt x="4033" y="95"/>
                      </a:cubicBezTo>
                      <a:cubicBezTo>
                        <a:pt x="3970" y="32"/>
                        <a:pt x="3876" y="1"/>
                        <a:pt x="3785"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205" name="Google Shape;12554;p89">
                <a:extLst>
                  <a:ext uri="{FF2B5EF4-FFF2-40B4-BE49-F238E27FC236}">
                    <a16:creationId xmlns:a16="http://schemas.microsoft.com/office/drawing/2014/main" id="{AC3FA631-C2D8-1DFA-6334-0FA059E23D69}"/>
                  </a:ext>
                </a:extLst>
              </p:cNvPr>
              <p:cNvGrpSpPr/>
              <p:nvPr/>
            </p:nvGrpSpPr>
            <p:grpSpPr>
              <a:xfrm>
                <a:off x="11152667" y="3454376"/>
                <a:ext cx="641288" cy="642992"/>
                <a:chOff x="-2060175" y="2768875"/>
                <a:chExt cx="291450" cy="292225"/>
              </a:xfrm>
              <a:grpFill/>
            </p:grpSpPr>
            <p:sp>
              <p:nvSpPr>
                <p:cNvPr id="212" name="Google Shape;12555;p89">
                  <a:extLst>
                    <a:ext uri="{FF2B5EF4-FFF2-40B4-BE49-F238E27FC236}">
                      <a16:creationId xmlns:a16="http://schemas.microsoft.com/office/drawing/2014/main" id="{4BE8EED4-5933-4C6A-F3A7-3972CF199219}"/>
                    </a:ext>
                  </a:extLst>
                </p:cNvPr>
                <p:cNvSpPr/>
                <p:nvPr/>
              </p:nvSpPr>
              <p:spPr>
                <a:xfrm>
                  <a:off x="-2060175" y="2768875"/>
                  <a:ext cx="291450" cy="292225"/>
                </a:xfrm>
                <a:custGeom>
                  <a:avLst/>
                  <a:gdLst/>
                  <a:ahLst/>
                  <a:cxnLst/>
                  <a:rect l="l" t="t" r="r" b="b"/>
                  <a:pathLst>
                    <a:path w="11658" h="11689" extrusionOk="0">
                      <a:moveTo>
                        <a:pt x="10649" y="662"/>
                      </a:moveTo>
                      <a:cubicBezTo>
                        <a:pt x="10838" y="662"/>
                        <a:pt x="10996" y="820"/>
                        <a:pt x="10996" y="1009"/>
                      </a:cubicBezTo>
                      <a:cubicBezTo>
                        <a:pt x="10996" y="1198"/>
                        <a:pt x="10838" y="1355"/>
                        <a:pt x="10649" y="1355"/>
                      </a:cubicBezTo>
                      <a:lnTo>
                        <a:pt x="1040" y="1355"/>
                      </a:lnTo>
                      <a:cubicBezTo>
                        <a:pt x="851" y="1355"/>
                        <a:pt x="694" y="1198"/>
                        <a:pt x="694" y="1009"/>
                      </a:cubicBezTo>
                      <a:cubicBezTo>
                        <a:pt x="694" y="820"/>
                        <a:pt x="851" y="662"/>
                        <a:pt x="1040" y="662"/>
                      </a:cubicBezTo>
                      <a:close/>
                      <a:moveTo>
                        <a:pt x="10303" y="2049"/>
                      </a:moveTo>
                      <a:lnTo>
                        <a:pt x="10303" y="7908"/>
                      </a:lnTo>
                      <a:cubicBezTo>
                        <a:pt x="10334" y="8097"/>
                        <a:pt x="10177" y="8255"/>
                        <a:pt x="9988" y="8255"/>
                      </a:cubicBezTo>
                      <a:lnTo>
                        <a:pt x="1702" y="8255"/>
                      </a:lnTo>
                      <a:cubicBezTo>
                        <a:pt x="1513" y="8255"/>
                        <a:pt x="1355" y="8097"/>
                        <a:pt x="1355" y="7908"/>
                      </a:cubicBezTo>
                      <a:lnTo>
                        <a:pt x="1355" y="2049"/>
                      </a:lnTo>
                      <a:close/>
                      <a:moveTo>
                        <a:pt x="5797" y="10271"/>
                      </a:moveTo>
                      <a:cubicBezTo>
                        <a:pt x="5986" y="10271"/>
                        <a:pt x="6144" y="10429"/>
                        <a:pt x="6144" y="10618"/>
                      </a:cubicBezTo>
                      <a:cubicBezTo>
                        <a:pt x="6144" y="10807"/>
                        <a:pt x="5986" y="10964"/>
                        <a:pt x="5797" y="10964"/>
                      </a:cubicBezTo>
                      <a:cubicBezTo>
                        <a:pt x="5608" y="10964"/>
                        <a:pt x="5451" y="10807"/>
                        <a:pt x="5451" y="10618"/>
                      </a:cubicBezTo>
                      <a:cubicBezTo>
                        <a:pt x="5451" y="10429"/>
                        <a:pt x="5608" y="10271"/>
                        <a:pt x="5797" y="10271"/>
                      </a:cubicBezTo>
                      <a:close/>
                      <a:moveTo>
                        <a:pt x="1040" y="1"/>
                      </a:moveTo>
                      <a:cubicBezTo>
                        <a:pt x="473" y="1"/>
                        <a:pt x="1" y="473"/>
                        <a:pt x="1" y="1009"/>
                      </a:cubicBezTo>
                      <a:cubicBezTo>
                        <a:pt x="1" y="1450"/>
                        <a:pt x="284" y="1828"/>
                        <a:pt x="694" y="1986"/>
                      </a:cubicBezTo>
                      <a:lnTo>
                        <a:pt x="694" y="7908"/>
                      </a:lnTo>
                      <a:cubicBezTo>
                        <a:pt x="694" y="8444"/>
                        <a:pt x="1166" y="8917"/>
                        <a:pt x="1702" y="8917"/>
                      </a:cubicBezTo>
                      <a:lnTo>
                        <a:pt x="5482" y="8917"/>
                      </a:lnTo>
                      <a:lnTo>
                        <a:pt x="5482" y="9673"/>
                      </a:lnTo>
                      <a:cubicBezTo>
                        <a:pt x="5104" y="9830"/>
                        <a:pt x="4821" y="10177"/>
                        <a:pt x="4821" y="10649"/>
                      </a:cubicBezTo>
                      <a:cubicBezTo>
                        <a:pt x="4821" y="11216"/>
                        <a:pt x="5293" y="11689"/>
                        <a:pt x="5829" y="11689"/>
                      </a:cubicBezTo>
                      <a:cubicBezTo>
                        <a:pt x="6396" y="11689"/>
                        <a:pt x="6869" y="11216"/>
                        <a:pt x="6869" y="10649"/>
                      </a:cubicBezTo>
                      <a:cubicBezTo>
                        <a:pt x="6869" y="10240"/>
                        <a:pt x="6585" y="9830"/>
                        <a:pt x="6207" y="9673"/>
                      </a:cubicBezTo>
                      <a:lnTo>
                        <a:pt x="6207" y="8917"/>
                      </a:lnTo>
                      <a:lnTo>
                        <a:pt x="10019" y="8917"/>
                      </a:lnTo>
                      <a:cubicBezTo>
                        <a:pt x="10555" y="8917"/>
                        <a:pt x="11027" y="8444"/>
                        <a:pt x="11027" y="7908"/>
                      </a:cubicBezTo>
                      <a:lnTo>
                        <a:pt x="11027" y="1986"/>
                      </a:lnTo>
                      <a:cubicBezTo>
                        <a:pt x="11405" y="1828"/>
                        <a:pt x="11657" y="1450"/>
                        <a:pt x="11657" y="1009"/>
                      </a:cubicBezTo>
                      <a:cubicBezTo>
                        <a:pt x="11657" y="473"/>
                        <a:pt x="11185" y="1"/>
                        <a:pt x="10649"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3" name="Google Shape;12556;p89">
                  <a:extLst>
                    <a:ext uri="{FF2B5EF4-FFF2-40B4-BE49-F238E27FC236}">
                      <a16:creationId xmlns:a16="http://schemas.microsoft.com/office/drawing/2014/main" id="{CF6F37FF-7B1A-1A89-F541-5CB1AD3500D7}"/>
                    </a:ext>
                  </a:extLst>
                </p:cNvPr>
                <p:cNvSpPr/>
                <p:nvPr/>
              </p:nvSpPr>
              <p:spPr>
                <a:xfrm>
                  <a:off x="-2008975" y="2855525"/>
                  <a:ext cx="189050" cy="84500"/>
                </a:xfrm>
                <a:custGeom>
                  <a:avLst/>
                  <a:gdLst/>
                  <a:ahLst/>
                  <a:cxnLst/>
                  <a:rect l="l" t="t" r="r" b="b"/>
                  <a:pathLst>
                    <a:path w="7562" h="3380" extrusionOk="0">
                      <a:moveTo>
                        <a:pt x="6553" y="0"/>
                      </a:moveTo>
                      <a:cubicBezTo>
                        <a:pt x="6144" y="0"/>
                        <a:pt x="6081" y="504"/>
                        <a:pt x="6427" y="662"/>
                      </a:cubicBezTo>
                      <a:lnTo>
                        <a:pt x="4474" y="2584"/>
                      </a:lnTo>
                      <a:lnTo>
                        <a:pt x="2647" y="788"/>
                      </a:lnTo>
                      <a:cubicBezTo>
                        <a:pt x="2584" y="725"/>
                        <a:pt x="2497" y="693"/>
                        <a:pt x="2410" y="693"/>
                      </a:cubicBezTo>
                      <a:cubicBezTo>
                        <a:pt x="2324" y="693"/>
                        <a:pt x="2237" y="725"/>
                        <a:pt x="2174" y="788"/>
                      </a:cubicBezTo>
                      <a:lnTo>
                        <a:pt x="126" y="2836"/>
                      </a:lnTo>
                      <a:cubicBezTo>
                        <a:pt x="0" y="2930"/>
                        <a:pt x="0" y="3182"/>
                        <a:pt x="126" y="3308"/>
                      </a:cubicBezTo>
                      <a:cubicBezTo>
                        <a:pt x="189" y="3356"/>
                        <a:pt x="276" y="3379"/>
                        <a:pt x="363" y="3379"/>
                      </a:cubicBezTo>
                      <a:cubicBezTo>
                        <a:pt x="449" y="3379"/>
                        <a:pt x="536" y="3356"/>
                        <a:pt x="599" y="3308"/>
                      </a:cubicBezTo>
                      <a:lnTo>
                        <a:pt x="2426" y="1481"/>
                      </a:lnTo>
                      <a:lnTo>
                        <a:pt x="4222" y="3308"/>
                      </a:lnTo>
                      <a:cubicBezTo>
                        <a:pt x="4285" y="3356"/>
                        <a:pt x="4372" y="3379"/>
                        <a:pt x="4458" y="3379"/>
                      </a:cubicBezTo>
                      <a:cubicBezTo>
                        <a:pt x="4545" y="3379"/>
                        <a:pt x="4632" y="3356"/>
                        <a:pt x="4695" y="3308"/>
                      </a:cubicBezTo>
                      <a:lnTo>
                        <a:pt x="6900" y="1134"/>
                      </a:lnTo>
                      <a:cubicBezTo>
                        <a:pt x="6931" y="1260"/>
                        <a:pt x="7057" y="1355"/>
                        <a:pt x="7215" y="1355"/>
                      </a:cubicBezTo>
                      <a:cubicBezTo>
                        <a:pt x="7404" y="1355"/>
                        <a:pt x="7562" y="1197"/>
                        <a:pt x="7562" y="1008"/>
                      </a:cubicBezTo>
                      <a:lnTo>
                        <a:pt x="7562" y="347"/>
                      </a:lnTo>
                      <a:cubicBezTo>
                        <a:pt x="7562" y="158"/>
                        <a:pt x="7467" y="0"/>
                        <a:pt x="7246"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206" name="Google Shape;12566;p89">
                <a:extLst>
                  <a:ext uri="{FF2B5EF4-FFF2-40B4-BE49-F238E27FC236}">
                    <a16:creationId xmlns:a16="http://schemas.microsoft.com/office/drawing/2014/main" id="{A21E1774-FF30-25F9-7970-C3E86F2618C0}"/>
                  </a:ext>
                </a:extLst>
              </p:cNvPr>
              <p:cNvSpPr/>
              <p:nvPr/>
            </p:nvSpPr>
            <p:spPr>
              <a:xfrm>
                <a:off x="3729407" y="3454999"/>
                <a:ext cx="642992" cy="641232"/>
              </a:xfrm>
              <a:custGeom>
                <a:avLst/>
                <a:gdLst/>
                <a:ahLst/>
                <a:cxnLst/>
                <a:rect l="l" t="t" r="r" b="b"/>
                <a:pathLst>
                  <a:path w="11689" h="11657" extrusionOk="0">
                    <a:moveTo>
                      <a:pt x="5797" y="2111"/>
                    </a:moveTo>
                    <a:cubicBezTo>
                      <a:pt x="6175" y="2111"/>
                      <a:pt x="6459" y="2426"/>
                      <a:pt x="6459" y="2773"/>
                    </a:cubicBezTo>
                    <a:cubicBezTo>
                      <a:pt x="6459" y="3151"/>
                      <a:pt x="6175" y="3466"/>
                      <a:pt x="5797" y="3466"/>
                    </a:cubicBezTo>
                    <a:cubicBezTo>
                      <a:pt x="5388" y="3466"/>
                      <a:pt x="5104" y="3151"/>
                      <a:pt x="5104" y="2773"/>
                    </a:cubicBezTo>
                    <a:cubicBezTo>
                      <a:pt x="5104" y="2426"/>
                      <a:pt x="5419" y="2111"/>
                      <a:pt x="5797" y="2111"/>
                    </a:cubicBezTo>
                    <a:close/>
                    <a:moveTo>
                      <a:pt x="6112" y="4159"/>
                    </a:moveTo>
                    <a:cubicBezTo>
                      <a:pt x="6648" y="4159"/>
                      <a:pt x="7120" y="4631"/>
                      <a:pt x="7120" y="5198"/>
                    </a:cubicBezTo>
                    <a:lnTo>
                      <a:pt x="7120" y="5545"/>
                    </a:lnTo>
                    <a:lnTo>
                      <a:pt x="4379" y="5545"/>
                    </a:lnTo>
                    <a:lnTo>
                      <a:pt x="4379" y="5198"/>
                    </a:lnTo>
                    <a:cubicBezTo>
                      <a:pt x="4411" y="4600"/>
                      <a:pt x="4884" y="4159"/>
                      <a:pt x="5419" y="4159"/>
                    </a:cubicBezTo>
                    <a:close/>
                    <a:moveTo>
                      <a:pt x="10586" y="662"/>
                    </a:moveTo>
                    <a:cubicBezTo>
                      <a:pt x="10775" y="662"/>
                      <a:pt x="10932" y="819"/>
                      <a:pt x="10932" y="1008"/>
                    </a:cubicBezTo>
                    <a:lnTo>
                      <a:pt x="10932" y="5860"/>
                    </a:lnTo>
                    <a:lnTo>
                      <a:pt x="10996" y="5860"/>
                    </a:lnTo>
                    <a:cubicBezTo>
                      <a:pt x="10996" y="6049"/>
                      <a:pt x="10838" y="6207"/>
                      <a:pt x="10617" y="6207"/>
                    </a:cubicBezTo>
                    <a:lnTo>
                      <a:pt x="9483" y="6207"/>
                    </a:lnTo>
                    <a:cubicBezTo>
                      <a:pt x="9326" y="5829"/>
                      <a:pt x="8979" y="5545"/>
                      <a:pt x="8507" y="5545"/>
                    </a:cubicBezTo>
                    <a:lnTo>
                      <a:pt x="7845" y="5545"/>
                    </a:lnTo>
                    <a:lnTo>
                      <a:pt x="7845" y="5198"/>
                    </a:lnTo>
                    <a:cubicBezTo>
                      <a:pt x="7845" y="4505"/>
                      <a:pt x="7435" y="3938"/>
                      <a:pt x="6837" y="3655"/>
                    </a:cubicBezTo>
                    <a:cubicBezTo>
                      <a:pt x="7057" y="3403"/>
                      <a:pt x="7152" y="3151"/>
                      <a:pt x="7152" y="2773"/>
                    </a:cubicBezTo>
                    <a:cubicBezTo>
                      <a:pt x="7152" y="2048"/>
                      <a:pt x="6522" y="1418"/>
                      <a:pt x="5797" y="1418"/>
                    </a:cubicBezTo>
                    <a:cubicBezTo>
                      <a:pt x="5041" y="1418"/>
                      <a:pt x="4411" y="2048"/>
                      <a:pt x="4411" y="2773"/>
                    </a:cubicBezTo>
                    <a:cubicBezTo>
                      <a:pt x="4411" y="3088"/>
                      <a:pt x="4537" y="3403"/>
                      <a:pt x="4726" y="3655"/>
                    </a:cubicBezTo>
                    <a:cubicBezTo>
                      <a:pt x="4127" y="3938"/>
                      <a:pt x="3749" y="4505"/>
                      <a:pt x="3749" y="5198"/>
                    </a:cubicBezTo>
                    <a:lnTo>
                      <a:pt x="3749" y="5545"/>
                    </a:lnTo>
                    <a:lnTo>
                      <a:pt x="3056" y="5545"/>
                    </a:lnTo>
                    <a:cubicBezTo>
                      <a:pt x="2647" y="5545"/>
                      <a:pt x="2237" y="5829"/>
                      <a:pt x="2080" y="6207"/>
                    </a:cubicBezTo>
                    <a:lnTo>
                      <a:pt x="977" y="6207"/>
                    </a:lnTo>
                    <a:cubicBezTo>
                      <a:pt x="788" y="6207"/>
                      <a:pt x="630" y="6049"/>
                      <a:pt x="630" y="5860"/>
                    </a:cubicBezTo>
                    <a:lnTo>
                      <a:pt x="630" y="1008"/>
                    </a:lnTo>
                    <a:cubicBezTo>
                      <a:pt x="630" y="819"/>
                      <a:pt x="788" y="662"/>
                      <a:pt x="977" y="662"/>
                    </a:cubicBezTo>
                    <a:close/>
                    <a:moveTo>
                      <a:pt x="8538" y="6175"/>
                    </a:moveTo>
                    <a:cubicBezTo>
                      <a:pt x="8759" y="6175"/>
                      <a:pt x="8916" y="6333"/>
                      <a:pt x="8916" y="6522"/>
                    </a:cubicBezTo>
                    <a:cubicBezTo>
                      <a:pt x="8853" y="6711"/>
                      <a:pt x="8696" y="6868"/>
                      <a:pt x="8538" y="6868"/>
                    </a:cubicBezTo>
                    <a:lnTo>
                      <a:pt x="3088" y="6868"/>
                    </a:lnTo>
                    <a:cubicBezTo>
                      <a:pt x="2867" y="6868"/>
                      <a:pt x="2710" y="6711"/>
                      <a:pt x="2710" y="6522"/>
                    </a:cubicBezTo>
                    <a:cubicBezTo>
                      <a:pt x="2710" y="6333"/>
                      <a:pt x="2867" y="6175"/>
                      <a:pt x="3088" y="6175"/>
                    </a:cubicBezTo>
                    <a:close/>
                    <a:moveTo>
                      <a:pt x="8160" y="7593"/>
                    </a:moveTo>
                    <a:lnTo>
                      <a:pt x="7561" y="11027"/>
                    </a:lnTo>
                    <a:lnTo>
                      <a:pt x="4033" y="11027"/>
                    </a:lnTo>
                    <a:lnTo>
                      <a:pt x="3466" y="7593"/>
                    </a:lnTo>
                    <a:close/>
                    <a:moveTo>
                      <a:pt x="1008" y="0"/>
                    </a:moveTo>
                    <a:cubicBezTo>
                      <a:pt x="473" y="0"/>
                      <a:pt x="0" y="473"/>
                      <a:pt x="0" y="1008"/>
                    </a:cubicBezTo>
                    <a:lnTo>
                      <a:pt x="0" y="5860"/>
                    </a:lnTo>
                    <a:cubicBezTo>
                      <a:pt x="0" y="6396"/>
                      <a:pt x="473" y="6868"/>
                      <a:pt x="1008" y="6868"/>
                    </a:cubicBezTo>
                    <a:lnTo>
                      <a:pt x="2111" y="6868"/>
                    </a:lnTo>
                    <a:cubicBezTo>
                      <a:pt x="2237" y="7183"/>
                      <a:pt x="2489" y="7435"/>
                      <a:pt x="2804" y="7498"/>
                    </a:cubicBezTo>
                    <a:lnTo>
                      <a:pt x="3434" y="11373"/>
                    </a:lnTo>
                    <a:cubicBezTo>
                      <a:pt x="3466" y="11531"/>
                      <a:pt x="3592" y="11657"/>
                      <a:pt x="3781" y="11657"/>
                    </a:cubicBezTo>
                    <a:lnTo>
                      <a:pt x="7877" y="11657"/>
                    </a:lnTo>
                    <a:cubicBezTo>
                      <a:pt x="8034" y="11657"/>
                      <a:pt x="8192" y="11531"/>
                      <a:pt x="8223" y="11373"/>
                    </a:cubicBezTo>
                    <a:lnTo>
                      <a:pt x="8853" y="7498"/>
                    </a:lnTo>
                    <a:cubicBezTo>
                      <a:pt x="9168" y="7435"/>
                      <a:pt x="9420" y="7183"/>
                      <a:pt x="9546" y="6868"/>
                    </a:cubicBezTo>
                    <a:lnTo>
                      <a:pt x="10680" y="6868"/>
                    </a:lnTo>
                    <a:cubicBezTo>
                      <a:pt x="11216" y="6868"/>
                      <a:pt x="11689" y="6396"/>
                      <a:pt x="11689" y="5860"/>
                    </a:cubicBezTo>
                    <a:lnTo>
                      <a:pt x="11689" y="1008"/>
                    </a:lnTo>
                    <a:cubicBezTo>
                      <a:pt x="11657" y="473"/>
                      <a:pt x="11185" y="0"/>
                      <a:pt x="10617"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207" name="Google Shape;12580;p89">
                <a:extLst>
                  <a:ext uri="{FF2B5EF4-FFF2-40B4-BE49-F238E27FC236}">
                    <a16:creationId xmlns:a16="http://schemas.microsoft.com/office/drawing/2014/main" id="{00B22CB8-01B6-8F28-72AD-C9C2B1DA39EB}"/>
                  </a:ext>
                </a:extLst>
              </p:cNvPr>
              <p:cNvGrpSpPr/>
              <p:nvPr/>
            </p:nvGrpSpPr>
            <p:grpSpPr>
              <a:xfrm>
                <a:off x="7973122" y="3454376"/>
                <a:ext cx="414267" cy="642992"/>
                <a:chOff x="-3443250" y="2765725"/>
                <a:chExt cx="188275" cy="292225"/>
              </a:xfrm>
              <a:grpFill/>
            </p:grpSpPr>
            <p:sp>
              <p:nvSpPr>
                <p:cNvPr id="208" name="Google Shape;12581;p89">
                  <a:extLst>
                    <a:ext uri="{FF2B5EF4-FFF2-40B4-BE49-F238E27FC236}">
                      <a16:creationId xmlns:a16="http://schemas.microsoft.com/office/drawing/2014/main" id="{115B3D04-0C1F-E1CC-401E-48E0E3DF06D2}"/>
                    </a:ext>
                  </a:extLst>
                </p:cNvPr>
                <p:cNvSpPr/>
                <p:nvPr/>
              </p:nvSpPr>
              <p:spPr>
                <a:xfrm>
                  <a:off x="-3443250" y="2765725"/>
                  <a:ext cx="188275" cy="292225"/>
                </a:xfrm>
                <a:custGeom>
                  <a:avLst/>
                  <a:gdLst/>
                  <a:ahLst/>
                  <a:cxnLst/>
                  <a:rect l="l" t="t" r="r" b="b"/>
                  <a:pathLst>
                    <a:path w="7531" h="11689" extrusionOk="0">
                      <a:moveTo>
                        <a:pt x="6491" y="662"/>
                      </a:moveTo>
                      <a:cubicBezTo>
                        <a:pt x="6711" y="662"/>
                        <a:pt x="6869" y="820"/>
                        <a:pt x="6869" y="1009"/>
                      </a:cubicBezTo>
                      <a:lnTo>
                        <a:pt x="6869" y="7908"/>
                      </a:lnTo>
                      <a:cubicBezTo>
                        <a:pt x="6869" y="8097"/>
                        <a:pt x="6711" y="8255"/>
                        <a:pt x="6491" y="8255"/>
                      </a:cubicBezTo>
                      <a:lnTo>
                        <a:pt x="1040" y="8255"/>
                      </a:lnTo>
                      <a:cubicBezTo>
                        <a:pt x="851" y="8255"/>
                        <a:pt x="694" y="8097"/>
                        <a:pt x="694" y="7908"/>
                      </a:cubicBezTo>
                      <a:lnTo>
                        <a:pt x="694" y="1009"/>
                      </a:lnTo>
                      <a:cubicBezTo>
                        <a:pt x="694" y="820"/>
                        <a:pt x="851" y="662"/>
                        <a:pt x="1040" y="662"/>
                      </a:cubicBezTo>
                      <a:close/>
                      <a:moveTo>
                        <a:pt x="4821" y="8948"/>
                      </a:moveTo>
                      <a:lnTo>
                        <a:pt x="4821" y="10996"/>
                      </a:lnTo>
                      <a:lnTo>
                        <a:pt x="2773" y="10996"/>
                      </a:lnTo>
                      <a:lnTo>
                        <a:pt x="2773" y="8948"/>
                      </a:lnTo>
                      <a:close/>
                      <a:moveTo>
                        <a:pt x="1040" y="1"/>
                      </a:moveTo>
                      <a:cubicBezTo>
                        <a:pt x="473" y="1"/>
                        <a:pt x="1" y="473"/>
                        <a:pt x="1" y="1009"/>
                      </a:cubicBezTo>
                      <a:lnTo>
                        <a:pt x="1" y="7908"/>
                      </a:lnTo>
                      <a:cubicBezTo>
                        <a:pt x="1" y="8475"/>
                        <a:pt x="473" y="8917"/>
                        <a:pt x="1040" y="8917"/>
                      </a:cubicBezTo>
                      <a:lnTo>
                        <a:pt x="2049" y="8917"/>
                      </a:lnTo>
                      <a:lnTo>
                        <a:pt x="2049" y="10964"/>
                      </a:lnTo>
                      <a:lnTo>
                        <a:pt x="1040" y="10964"/>
                      </a:lnTo>
                      <a:cubicBezTo>
                        <a:pt x="851" y="10964"/>
                        <a:pt x="694" y="11122"/>
                        <a:pt x="694" y="11342"/>
                      </a:cubicBezTo>
                      <a:cubicBezTo>
                        <a:pt x="694" y="11531"/>
                        <a:pt x="851" y="11689"/>
                        <a:pt x="1040" y="11689"/>
                      </a:cubicBezTo>
                      <a:lnTo>
                        <a:pt x="6491" y="11689"/>
                      </a:lnTo>
                      <a:cubicBezTo>
                        <a:pt x="6711" y="11689"/>
                        <a:pt x="6869" y="11531"/>
                        <a:pt x="6869" y="11342"/>
                      </a:cubicBezTo>
                      <a:cubicBezTo>
                        <a:pt x="6869" y="11122"/>
                        <a:pt x="6711" y="10964"/>
                        <a:pt x="6491" y="10964"/>
                      </a:cubicBezTo>
                      <a:lnTo>
                        <a:pt x="5483" y="10964"/>
                      </a:lnTo>
                      <a:lnTo>
                        <a:pt x="5483" y="8917"/>
                      </a:lnTo>
                      <a:lnTo>
                        <a:pt x="6491" y="8917"/>
                      </a:lnTo>
                      <a:cubicBezTo>
                        <a:pt x="7058" y="8917"/>
                        <a:pt x="7531" y="8475"/>
                        <a:pt x="7531" y="7908"/>
                      </a:cubicBezTo>
                      <a:lnTo>
                        <a:pt x="7531" y="1009"/>
                      </a:lnTo>
                      <a:cubicBezTo>
                        <a:pt x="7531" y="442"/>
                        <a:pt x="7089" y="1"/>
                        <a:pt x="6491"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09" name="Google Shape;12582;p89">
                  <a:extLst>
                    <a:ext uri="{FF2B5EF4-FFF2-40B4-BE49-F238E27FC236}">
                      <a16:creationId xmlns:a16="http://schemas.microsoft.com/office/drawing/2014/main" id="{E5A1AB0F-928A-A678-4B2C-EECFB0C20F15}"/>
                    </a:ext>
                  </a:extLst>
                </p:cNvPr>
                <p:cNvSpPr/>
                <p:nvPr/>
              </p:nvSpPr>
              <p:spPr>
                <a:xfrm>
                  <a:off x="-3411725" y="2799375"/>
                  <a:ext cx="124450" cy="86100"/>
                </a:xfrm>
                <a:custGeom>
                  <a:avLst/>
                  <a:gdLst/>
                  <a:ahLst/>
                  <a:cxnLst/>
                  <a:rect l="l" t="t" r="r" b="b"/>
                  <a:pathLst>
                    <a:path w="4978" h="3444" extrusionOk="0">
                      <a:moveTo>
                        <a:pt x="1859" y="1144"/>
                      </a:moveTo>
                      <a:lnTo>
                        <a:pt x="2678" y="2750"/>
                      </a:lnTo>
                      <a:lnTo>
                        <a:pt x="1040" y="2750"/>
                      </a:lnTo>
                      <a:lnTo>
                        <a:pt x="1859" y="1144"/>
                      </a:lnTo>
                      <a:close/>
                      <a:moveTo>
                        <a:pt x="3151" y="1049"/>
                      </a:moveTo>
                      <a:lnTo>
                        <a:pt x="4033" y="2782"/>
                      </a:lnTo>
                      <a:lnTo>
                        <a:pt x="3403" y="2782"/>
                      </a:lnTo>
                      <a:lnTo>
                        <a:pt x="3403" y="2750"/>
                      </a:lnTo>
                      <a:lnTo>
                        <a:pt x="2804" y="1553"/>
                      </a:lnTo>
                      <a:lnTo>
                        <a:pt x="3151" y="1049"/>
                      </a:lnTo>
                      <a:close/>
                      <a:moveTo>
                        <a:pt x="3213" y="1"/>
                      </a:moveTo>
                      <a:cubicBezTo>
                        <a:pt x="3110" y="1"/>
                        <a:pt x="3003" y="48"/>
                        <a:pt x="2930" y="135"/>
                      </a:cubicBezTo>
                      <a:lnTo>
                        <a:pt x="2457" y="829"/>
                      </a:lnTo>
                      <a:lnTo>
                        <a:pt x="2142" y="198"/>
                      </a:lnTo>
                      <a:cubicBezTo>
                        <a:pt x="2079" y="72"/>
                        <a:pt x="1961" y="9"/>
                        <a:pt x="1839" y="9"/>
                      </a:cubicBezTo>
                      <a:cubicBezTo>
                        <a:pt x="1717" y="9"/>
                        <a:pt x="1591" y="72"/>
                        <a:pt x="1512" y="198"/>
                      </a:cubicBezTo>
                      <a:lnTo>
                        <a:pt x="126" y="2939"/>
                      </a:lnTo>
                      <a:cubicBezTo>
                        <a:pt x="0" y="3191"/>
                        <a:pt x="158" y="3443"/>
                        <a:pt x="441" y="3443"/>
                      </a:cubicBezTo>
                      <a:lnTo>
                        <a:pt x="4537" y="3443"/>
                      </a:lnTo>
                      <a:cubicBezTo>
                        <a:pt x="4757" y="3443"/>
                        <a:pt x="4978" y="3191"/>
                        <a:pt x="4852" y="2939"/>
                      </a:cubicBezTo>
                      <a:lnTo>
                        <a:pt x="3497" y="198"/>
                      </a:lnTo>
                      <a:cubicBezTo>
                        <a:pt x="3446" y="63"/>
                        <a:pt x="3332" y="1"/>
                        <a:pt x="321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0" name="Google Shape;12583;p89">
                  <a:extLst>
                    <a:ext uri="{FF2B5EF4-FFF2-40B4-BE49-F238E27FC236}">
                      <a16:creationId xmlns:a16="http://schemas.microsoft.com/office/drawing/2014/main" id="{554DF25E-5BE0-D9FF-30FC-85AB3E848335}"/>
                    </a:ext>
                  </a:extLst>
                </p:cNvPr>
                <p:cNvSpPr/>
                <p:nvPr/>
              </p:nvSpPr>
              <p:spPr>
                <a:xfrm>
                  <a:off x="-3392825" y="2903575"/>
                  <a:ext cx="86650" cy="17350"/>
                </a:xfrm>
                <a:custGeom>
                  <a:avLst/>
                  <a:gdLst/>
                  <a:ahLst/>
                  <a:cxnLst/>
                  <a:rect l="l" t="t" r="r" b="b"/>
                  <a:pathLst>
                    <a:path w="3466" h="694" extrusionOk="0">
                      <a:moveTo>
                        <a:pt x="347" y="0"/>
                      </a:moveTo>
                      <a:cubicBezTo>
                        <a:pt x="158" y="0"/>
                        <a:pt x="0" y="158"/>
                        <a:pt x="0" y="347"/>
                      </a:cubicBezTo>
                      <a:cubicBezTo>
                        <a:pt x="0" y="536"/>
                        <a:pt x="158" y="693"/>
                        <a:pt x="347" y="693"/>
                      </a:cubicBezTo>
                      <a:lnTo>
                        <a:pt x="3119" y="693"/>
                      </a:lnTo>
                      <a:cubicBezTo>
                        <a:pt x="3308" y="693"/>
                        <a:pt x="3466" y="536"/>
                        <a:pt x="3466" y="347"/>
                      </a:cubicBezTo>
                      <a:cubicBezTo>
                        <a:pt x="3466" y="158"/>
                        <a:pt x="3308" y="0"/>
                        <a:pt x="31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1" name="Google Shape;12584;p89">
                  <a:extLst>
                    <a:ext uri="{FF2B5EF4-FFF2-40B4-BE49-F238E27FC236}">
                      <a16:creationId xmlns:a16="http://schemas.microsoft.com/office/drawing/2014/main" id="{7F32F525-DB58-18EE-D079-0923CFFAB5EE}"/>
                    </a:ext>
                  </a:extLst>
                </p:cNvPr>
                <p:cNvSpPr/>
                <p:nvPr/>
              </p:nvSpPr>
              <p:spPr>
                <a:xfrm>
                  <a:off x="-3392825" y="2938225"/>
                  <a:ext cx="86650" cy="17350"/>
                </a:xfrm>
                <a:custGeom>
                  <a:avLst/>
                  <a:gdLst/>
                  <a:ahLst/>
                  <a:cxnLst/>
                  <a:rect l="l" t="t" r="r" b="b"/>
                  <a:pathLst>
                    <a:path w="3466" h="694" extrusionOk="0">
                      <a:moveTo>
                        <a:pt x="347" y="0"/>
                      </a:moveTo>
                      <a:cubicBezTo>
                        <a:pt x="158" y="0"/>
                        <a:pt x="0" y="158"/>
                        <a:pt x="0" y="347"/>
                      </a:cubicBezTo>
                      <a:cubicBezTo>
                        <a:pt x="0" y="536"/>
                        <a:pt x="158" y="693"/>
                        <a:pt x="347" y="693"/>
                      </a:cubicBezTo>
                      <a:lnTo>
                        <a:pt x="3119" y="693"/>
                      </a:lnTo>
                      <a:cubicBezTo>
                        <a:pt x="3308" y="693"/>
                        <a:pt x="3466" y="536"/>
                        <a:pt x="3466" y="347"/>
                      </a:cubicBezTo>
                      <a:cubicBezTo>
                        <a:pt x="3466" y="158"/>
                        <a:pt x="3308" y="0"/>
                        <a:pt x="31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grpSp>
          <p:nvGrpSpPr>
            <p:cNvPr id="7" name="Group 6">
              <a:extLst>
                <a:ext uri="{FF2B5EF4-FFF2-40B4-BE49-F238E27FC236}">
                  <a16:creationId xmlns:a16="http://schemas.microsoft.com/office/drawing/2014/main" id="{7B4B2463-C80B-B992-8A16-7A283D4967A6}"/>
                </a:ext>
              </a:extLst>
            </p:cNvPr>
            <p:cNvGrpSpPr/>
            <p:nvPr/>
          </p:nvGrpSpPr>
          <p:grpSpPr>
            <a:xfrm>
              <a:off x="397192" y="1548962"/>
              <a:ext cx="11397616" cy="650754"/>
              <a:chOff x="397192" y="1883391"/>
              <a:chExt cx="11397616" cy="650754"/>
            </a:xfrm>
            <a:grpFill/>
          </p:grpSpPr>
          <p:sp>
            <p:nvSpPr>
              <p:cNvPr id="152" name="Google Shape;12422;p89">
                <a:extLst>
                  <a:ext uri="{FF2B5EF4-FFF2-40B4-BE49-F238E27FC236}">
                    <a16:creationId xmlns:a16="http://schemas.microsoft.com/office/drawing/2014/main" id="{DA8887A1-039D-0AC4-64F8-26344FFE1CF1}"/>
                  </a:ext>
                </a:extLst>
              </p:cNvPr>
              <p:cNvSpPr/>
              <p:nvPr/>
            </p:nvSpPr>
            <p:spPr>
              <a:xfrm>
                <a:off x="397192" y="1884273"/>
                <a:ext cx="660320" cy="644314"/>
              </a:xfrm>
              <a:custGeom>
                <a:avLst/>
                <a:gdLst/>
                <a:ahLst/>
                <a:cxnLst/>
                <a:rect l="l" t="t" r="r" b="b"/>
                <a:pathLst>
                  <a:path w="12004" h="11713" extrusionOk="0">
                    <a:moveTo>
                      <a:pt x="8633" y="2088"/>
                    </a:moveTo>
                    <a:cubicBezTo>
                      <a:pt x="8900" y="2088"/>
                      <a:pt x="9168" y="2182"/>
                      <a:pt x="9357" y="2371"/>
                    </a:cubicBezTo>
                    <a:cubicBezTo>
                      <a:pt x="9767" y="2781"/>
                      <a:pt x="9767" y="3442"/>
                      <a:pt x="9357" y="3820"/>
                    </a:cubicBezTo>
                    <a:lnTo>
                      <a:pt x="8128" y="5018"/>
                    </a:lnTo>
                    <a:cubicBezTo>
                      <a:pt x="7939" y="4702"/>
                      <a:pt x="7750" y="4419"/>
                      <a:pt x="7498" y="4135"/>
                    </a:cubicBezTo>
                    <a:cubicBezTo>
                      <a:pt x="7278" y="3915"/>
                      <a:pt x="6994" y="3726"/>
                      <a:pt x="6679" y="3568"/>
                    </a:cubicBezTo>
                    <a:lnTo>
                      <a:pt x="7908" y="2371"/>
                    </a:lnTo>
                    <a:cubicBezTo>
                      <a:pt x="8097" y="2182"/>
                      <a:pt x="8365" y="2088"/>
                      <a:pt x="8633" y="2088"/>
                    </a:cubicBezTo>
                    <a:close/>
                    <a:moveTo>
                      <a:pt x="5230" y="5333"/>
                    </a:moveTo>
                    <a:cubicBezTo>
                      <a:pt x="5514" y="5333"/>
                      <a:pt x="5829" y="5396"/>
                      <a:pt x="6018" y="5648"/>
                    </a:cubicBezTo>
                    <a:cubicBezTo>
                      <a:pt x="6207" y="5837"/>
                      <a:pt x="6333" y="6120"/>
                      <a:pt x="6333" y="6435"/>
                    </a:cubicBezTo>
                    <a:cubicBezTo>
                      <a:pt x="6049" y="6435"/>
                      <a:pt x="5766" y="6309"/>
                      <a:pt x="5545" y="6120"/>
                    </a:cubicBezTo>
                    <a:cubicBezTo>
                      <a:pt x="5356" y="5931"/>
                      <a:pt x="5230" y="5648"/>
                      <a:pt x="5230" y="5333"/>
                    </a:cubicBezTo>
                    <a:close/>
                    <a:moveTo>
                      <a:pt x="8617" y="717"/>
                    </a:moveTo>
                    <a:cubicBezTo>
                      <a:pt x="9223" y="717"/>
                      <a:pt x="9830" y="953"/>
                      <a:pt x="10302" y="1426"/>
                    </a:cubicBezTo>
                    <a:cubicBezTo>
                      <a:pt x="11247" y="2340"/>
                      <a:pt x="11247" y="3883"/>
                      <a:pt x="10302" y="4828"/>
                    </a:cubicBezTo>
                    <a:lnTo>
                      <a:pt x="8381" y="6719"/>
                    </a:lnTo>
                    <a:cubicBezTo>
                      <a:pt x="8412" y="6404"/>
                      <a:pt x="8412" y="6089"/>
                      <a:pt x="8349" y="5774"/>
                    </a:cubicBezTo>
                    <a:lnTo>
                      <a:pt x="9798" y="4356"/>
                    </a:lnTo>
                    <a:cubicBezTo>
                      <a:pt x="10460" y="3663"/>
                      <a:pt x="10460" y="2560"/>
                      <a:pt x="9798" y="1930"/>
                    </a:cubicBezTo>
                    <a:cubicBezTo>
                      <a:pt x="9467" y="1599"/>
                      <a:pt x="9034" y="1434"/>
                      <a:pt x="8601" y="1434"/>
                    </a:cubicBezTo>
                    <a:cubicBezTo>
                      <a:pt x="8168" y="1434"/>
                      <a:pt x="7735" y="1599"/>
                      <a:pt x="7404" y="1930"/>
                    </a:cubicBezTo>
                    <a:cubicBezTo>
                      <a:pt x="7309" y="2025"/>
                      <a:pt x="5356" y="3946"/>
                      <a:pt x="5073" y="4230"/>
                    </a:cubicBezTo>
                    <a:cubicBezTo>
                      <a:pt x="4411" y="4892"/>
                      <a:pt x="4411" y="5963"/>
                      <a:pt x="5073" y="6624"/>
                    </a:cubicBezTo>
                    <a:cubicBezTo>
                      <a:pt x="5356" y="6908"/>
                      <a:pt x="5671" y="7065"/>
                      <a:pt x="6049" y="7097"/>
                    </a:cubicBezTo>
                    <a:lnTo>
                      <a:pt x="5514" y="7664"/>
                    </a:lnTo>
                    <a:cubicBezTo>
                      <a:pt x="5167" y="7538"/>
                      <a:pt x="4883" y="7349"/>
                      <a:pt x="4600" y="7097"/>
                    </a:cubicBezTo>
                    <a:cubicBezTo>
                      <a:pt x="3655" y="6152"/>
                      <a:pt x="3655" y="4671"/>
                      <a:pt x="4600" y="3726"/>
                    </a:cubicBezTo>
                    <a:lnTo>
                      <a:pt x="6931" y="1426"/>
                    </a:lnTo>
                    <a:cubicBezTo>
                      <a:pt x="7404" y="953"/>
                      <a:pt x="8010" y="717"/>
                      <a:pt x="8617" y="717"/>
                    </a:cubicBezTo>
                    <a:close/>
                    <a:moveTo>
                      <a:pt x="3497" y="6719"/>
                    </a:moveTo>
                    <a:cubicBezTo>
                      <a:pt x="3655" y="7034"/>
                      <a:pt x="3844" y="7286"/>
                      <a:pt x="4127" y="7569"/>
                    </a:cubicBezTo>
                    <a:cubicBezTo>
                      <a:pt x="4348" y="7821"/>
                      <a:pt x="4663" y="8042"/>
                      <a:pt x="4978" y="8168"/>
                    </a:cubicBezTo>
                    <a:lnTo>
                      <a:pt x="3812" y="9334"/>
                    </a:lnTo>
                    <a:cubicBezTo>
                      <a:pt x="3608" y="9538"/>
                      <a:pt x="3340" y="9641"/>
                      <a:pt x="3076" y="9641"/>
                    </a:cubicBezTo>
                    <a:cubicBezTo>
                      <a:pt x="2812" y="9641"/>
                      <a:pt x="2552" y="9538"/>
                      <a:pt x="2363" y="9334"/>
                    </a:cubicBezTo>
                    <a:cubicBezTo>
                      <a:pt x="1954" y="8956"/>
                      <a:pt x="1954" y="8294"/>
                      <a:pt x="2363" y="7884"/>
                    </a:cubicBezTo>
                    <a:lnTo>
                      <a:pt x="3497" y="6719"/>
                    </a:lnTo>
                    <a:close/>
                    <a:moveTo>
                      <a:pt x="6112" y="4135"/>
                    </a:moveTo>
                    <a:cubicBezTo>
                      <a:pt x="6396" y="4261"/>
                      <a:pt x="6742" y="4450"/>
                      <a:pt x="6963" y="4702"/>
                    </a:cubicBezTo>
                    <a:cubicBezTo>
                      <a:pt x="7908" y="5648"/>
                      <a:pt x="7908" y="7128"/>
                      <a:pt x="6963" y="8073"/>
                    </a:cubicBezTo>
                    <a:lnTo>
                      <a:pt x="4757" y="10342"/>
                    </a:lnTo>
                    <a:cubicBezTo>
                      <a:pt x="4285" y="10814"/>
                      <a:pt x="3671" y="11051"/>
                      <a:pt x="3056" y="11051"/>
                    </a:cubicBezTo>
                    <a:cubicBezTo>
                      <a:pt x="2442" y="11051"/>
                      <a:pt x="1828" y="10814"/>
                      <a:pt x="1355" y="10342"/>
                    </a:cubicBezTo>
                    <a:cubicBezTo>
                      <a:pt x="945" y="9901"/>
                      <a:pt x="662" y="9271"/>
                      <a:pt x="662" y="8641"/>
                    </a:cubicBezTo>
                    <a:cubicBezTo>
                      <a:pt x="662" y="8010"/>
                      <a:pt x="882" y="7380"/>
                      <a:pt x="1355" y="6939"/>
                    </a:cubicBezTo>
                    <a:lnTo>
                      <a:pt x="3214" y="5081"/>
                    </a:lnTo>
                    <a:lnTo>
                      <a:pt x="3214" y="5081"/>
                    </a:lnTo>
                    <a:cubicBezTo>
                      <a:pt x="3182" y="5396"/>
                      <a:pt x="3214" y="5679"/>
                      <a:pt x="3245" y="5994"/>
                    </a:cubicBezTo>
                    <a:lnTo>
                      <a:pt x="1828" y="7443"/>
                    </a:lnTo>
                    <a:cubicBezTo>
                      <a:pt x="1166" y="8105"/>
                      <a:pt x="1166" y="9176"/>
                      <a:pt x="1828" y="9838"/>
                    </a:cubicBezTo>
                    <a:cubicBezTo>
                      <a:pt x="2174" y="10184"/>
                      <a:pt x="2623" y="10358"/>
                      <a:pt x="3064" y="10358"/>
                    </a:cubicBezTo>
                    <a:cubicBezTo>
                      <a:pt x="3505" y="10358"/>
                      <a:pt x="3938" y="10184"/>
                      <a:pt x="4253" y="9838"/>
                    </a:cubicBezTo>
                    <a:lnTo>
                      <a:pt x="6490" y="7569"/>
                    </a:lnTo>
                    <a:cubicBezTo>
                      <a:pt x="7152" y="6908"/>
                      <a:pt x="7152" y="5837"/>
                      <a:pt x="6490" y="5175"/>
                    </a:cubicBezTo>
                    <a:cubicBezTo>
                      <a:pt x="6207" y="4892"/>
                      <a:pt x="5892" y="4734"/>
                      <a:pt x="5514" y="4702"/>
                    </a:cubicBezTo>
                    <a:lnTo>
                      <a:pt x="6112" y="4135"/>
                    </a:lnTo>
                    <a:close/>
                    <a:moveTo>
                      <a:pt x="8585" y="0"/>
                    </a:moveTo>
                    <a:cubicBezTo>
                      <a:pt x="7798" y="0"/>
                      <a:pt x="7010" y="308"/>
                      <a:pt x="6396" y="922"/>
                    </a:cubicBezTo>
                    <a:lnTo>
                      <a:pt x="4096" y="3190"/>
                    </a:lnTo>
                    <a:lnTo>
                      <a:pt x="882" y="6467"/>
                    </a:lnTo>
                    <a:cubicBezTo>
                      <a:pt x="315" y="7065"/>
                      <a:pt x="0" y="7821"/>
                      <a:pt x="0" y="8641"/>
                    </a:cubicBezTo>
                    <a:cubicBezTo>
                      <a:pt x="0" y="9460"/>
                      <a:pt x="315" y="10247"/>
                      <a:pt x="882" y="10814"/>
                    </a:cubicBezTo>
                    <a:cubicBezTo>
                      <a:pt x="1497" y="11413"/>
                      <a:pt x="2284" y="11712"/>
                      <a:pt x="3072" y="11712"/>
                    </a:cubicBezTo>
                    <a:cubicBezTo>
                      <a:pt x="3860" y="11712"/>
                      <a:pt x="4647" y="11413"/>
                      <a:pt x="5262" y="10814"/>
                    </a:cubicBezTo>
                    <a:cubicBezTo>
                      <a:pt x="8034" y="8010"/>
                      <a:pt x="6837" y="9145"/>
                      <a:pt x="10775" y="5301"/>
                    </a:cubicBezTo>
                    <a:cubicBezTo>
                      <a:pt x="12004" y="4072"/>
                      <a:pt x="12004" y="2151"/>
                      <a:pt x="10775" y="922"/>
                    </a:cubicBezTo>
                    <a:cubicBezTo>
                      <a:pt x="10161" y="308"/>
                      <a:pt x="9373" y="0"/>
                      <a:pt x="858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53" name="Google Shape;12427;p89">
                <a:extLst>
                  <a:ext uri="{FF2B5EF4-FFF2-40B4-BE49-F238E27FC236}">
                    <a16:creationId xmlns:a16="http://schemas.microsoft.com/office/drawing/2014/main" id="{04DFF8D2-154A-F80A-A40F-BD9E6489D44C}"/>
                  </a:ext>
                </a:extLst>
              </p:cNvPr>
              <p:cNvGrpSpPr/>
              <p:nvPr/>
            </p:nvGrpSpPr>
            <p:grpSpPr>
              <a:xfrm>
                <a:off x="4523765" y="1886197"/>
                <a:ext cx="644752" cy="640848"/>
                <a:chOff x="-4932650" y="2046625"/>
                <a:chExt cx="293025" cy="291250"/>
              </a:xfrm>
              <a:grpFill/>
            </p:grpSpPr>
            <p:sp>
              <p:nvSpPr>
                <p:cNvPr id="192" name="Google Shape;12428;p89">
                  <a:extLst>
                    <a:ext uri="{FF2B5EF4-FFF2-40B4-BE49-F238E27FC236}">
                      <a16:creationId xmlns:a16="http://schemas.microsoft.com/office/drawing/2014/main" id="{156DC406-6CBE-403B-60EE-4ABDE7365B57}"/>
                    </a:ext>
                  </a:extLst>
                </p:cNvPr>
                <p:cNvSpPr/>
                <p:nvPr/>
              </p:nvSpPr>
              <p:spPr>
                <a:xfrm>
                  <a:off x="-4932650" y="2046625"/>
                  <a:ext cx="293025" cy="291250"/>
                </a:xfrm>
                <a:custGeom>
                  <a:avLst/>
                  <a:gdLst/>
                  <a:ahLst/>
                  <a:cxnLst/>
                  <a:rect l="l" t="t" r="r" b="b"/>
                  <a:pathLst>
                    <a:path w="11721" h="11650" extrusionOk="0">
                      <a:moveTo>
                        <a:pt x="7625" y="694"/>
                      </a:moveTo>
                      <a:cubicBezTo>
                        <a:pt x="9515" y="694"/>
                        <a:pt x="11059" y="2206"/>
                        <a:pt x="11059" y="4096"/>
                      </a:cubicBezTo>
                      <a:cubicBezTo>
                        <a:pt x="11059" y="5987"/>
                        <a:pt x="9515" y="7530"/>
                        <a:pt x="7625" y="7530"/>
                      </a:cubicBezTo>
                      <a:cubicBezTo>
                        <a:pt x="5735" y="7530"/>
                        <a:pt x="4223" y="5987"/>
                        <a:pt x="4223" y="4096"/>
                      </a:cubicBezTo>
                      <a:cubicBezTo>
                        <a:pt x="4223" y="2206"/>
                        <a:pt x="5735" y="694"/>
                        <a:pt x="7625" y="694"/>
                      </a:cubicBezTo>
                      <a:close/>
                      <a:moveTo>
                        <a:pt x="3344" y="8066"/>
                      </a:moveTo>
                      <a:cubicBezTo>
                        <a:pt x="3435" y="8066"/>
                        <a:pt x="3529" y="8098"/>
                        <a:pt x="3593" y="8161"/>
                      </a:cubicBezTo>
                      <a:cubicBezTo>
                        <a:pt x="3719" y="8287"/>
                        <a:pt x="3719" y="8507"/>
                        <a:pt x="3593" y="8633"/>
                      </a:cubicBezTo>
                      <a:lnTo>
                        <a:pt x="1324" y="10870"/>
                      </a:lnTo>
                      <a:cubicBezTo>
                        <a:pt x="1277" y="10933"/>
                        <a:pt x="1190" y="10964"/>
                        <a:pt x="1100" y="10964"/>
                      </a:cubicBezTo>
                      <a:cubicBezTo>
                        <a:pt x="1009" y="10964"/>
                        <a:pt x="915" y="10933"/>
                        <a:pt x="852" y="10870"/>
                      </a:cubicBezTo>
                      <a:cubicBezTo>
                        <a:pt x="757" y="10744"/>
                        <a:pt x="757" y="10523"/>
                        <a:pt x="852" y="10397"/>
                      </a:cubicBezTo>
                      <a:lnTo>
                        <a:pt x="3120" y="8161"/>
                      </a:lnTo>
                      <a:cubicBezTo>
                        <a:pt x="3167" y="8098"/>
                        <a:pt x="3254" y="8066"/>
                        <a:pt x="3344" y="8066"/>
                      </a:cubicBezTo>
                      <a:close/>
                      <a:moveTo>
                        <a:pt x="7625" y="1"/>
                      </a:moveTo>
                      <a:cubicBezTo>
                        <a:pt x="5357" y="1"/>
                        <a:pt x="3529" y="1860"/>
                        <a:pt x="3529" y="4096"/>
                      </a:cubicBezTo>
                      <a:cubicBezTo>
                        <a:pt x="3529" y="5136"/>
                        <a:pt x="3908" y="6050"/>
                        <a:pt x="4538" y="6743"/>
                      </a:cubicBezTo>
                      <a:lnTo>
                        <a:pt x="3813" y="7467"/>
                      </a:lnTo>
                      <a:cubicBezTo>
                        <a:pt x="3673" y="7386"/>
                        <a:pt x="3520" y="7347"/>
                        <a:pt x="3367" y="7347"/>
                      </a:cubicBezTo>
                      <a:cubicBezTo>
                        <a:pt x="3106" y="7347"/>
                        <a:pt x="2846" y="7458"/>
                        <a:pt x="2647" y="7656"/>
                      </a:cubicBezTo>
                      <a:lnTo>
                        <a:pt x="379" y="9893"/>
                      </a:lnTo>
                      <a:cubicBezTo>
                        <a:pt x="1" y="10271"/>
                        <a:pt x="1" y="10964"/>
                        <a:pt x="379" y="11343"/>
                      </a:cubicBezTo>
                      <a:cubicBezTo>
                        <a:pt x="584" y="11547"/>
                        <a:pt x="852" y="11650"/>
                        <a:pt x="1119" y="11650"/>
                      </a:cubicBezTo>
                      <a:cubicBezTo>
                        <a:pt x="1387" y="11650"/>
                        <a:pt x="1655" y="11547"/>
                        <a:pt x="1860" y="11343"/>
                      </a:cubicBezTo>
                      <a:lnTo>
                        <a:pt x="4097" y="9106"/>
                      </a:lnTo>
                      <a:cubicBezTo>
                        <a:pt x="4412" y="8791"/>
                        <a:pt x="4506" y="8318"/>
                        <a:pt x="4286" y="7909"/>
                      </a:cubicBezTo>
                      <a:lnTo>
                        <a:pt x="5010" y="7215"/>
                      </a:lnTo>
                      <a:cubicBezTo>
                        <a:pt x="5703" y="7814"/>
                        <a:pt x="6648" y="8192"/>
                        <a:pt x="7625" y="8192"/>
                      </a:cubicBezTo>
                      <a:cubicBezTo>
                        <a:pt x="9925" y="8192"/>
                        <a:pt x="11721" y="6333"/>
                        <a:pt x="11721" y="4096"/>
                      </a:cubicBezTo>
                      <a:cubicBezTo>
                        <a:pt x="11721" y="1828"/>
                        <a:pt x="9893" y="1"/>
                        <a:pt x="7625"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93" name="Google Shape;12429;p89">
                  <a:extLst>
                    <a:ext uri="{FF2B5EF4-FFF2-40B4-BE49-F238E27FC236}">
                      <a16:creationId xmlns:a16="http://schemas.microsoft.com/office/drawing/2014/main" id="{589FDDDE-7746-AD1A-1A70-AD61C6FB5EEE}"/>
                    </a:ext>
                  </a:extLst>
                </p:cNvPr>
                <p:cNvSpPr/>
                <p:nvPr/>
              </p:nvSpPr>
              <p:spPr>
                <a:xfrm>
                  <a:off x="-4802675" y="2115050"/>
                  <a:ext cx="122100" cy="86075"/>
                </a:xfrm>
                <a:custGeom>
                  <a:avLst/>
                  <a:gdLst/>
                  <a:ahLst/>
                  <a:cxnLst/>
                  <a:rect l="l" t="t" r="r" b="b"/>
                  <a:pathLst>
                    <a:path w="4884" h="3443" extrusionOk="0">
                      <a:moveTo>
                        <a:pt x="2428" y="1"/>
                      </a:moveTo>
                      <a:cubicBezTo>
                        <a:pt x="2301" y="1"/>
                        <a:pt x="2172" y="72"/>
                        <a:pt x="2111" y="225"/>
                      </a:cubicBezTo>
                      <a:lnTo>
                        <a:pt x="1418" y="2116"/>
                      </a:lnTo>
                      <a:lnTo>
                        <a:pt x="693" y="225"/>
                      </a:lnTo>
                      <a:cubicBezTo>
                        <a:pt x="645" y="105"/>
                        <a:pt x="524" y="4"/>
                        <a:pt x="400" y="4"/>
                      </a:cubicBezTo>
                      <a:cubicBezTo>
                        <a:pt x="361" y="4"/>
                        <a:pt x="321" y="14"/>
                        <a:pt x="284" y="36"/>
                      </a:cubicBezTo>
                      <a:cubicBezTo>
                        <a:pt x="126" y="99"/>
                        <a:pt x="0" y="288"/>
                        <a:pt x="63" y="446"/>
                      </a:cubicBezTo>
                      <a:lnTo>
                        <a:pt x="1103" y="3218"/>
                      </a:lnTo>
                      <a:cubicBezTo>
                        <a:pt x="1168" y="3364"/>
                        <a:pt x="1299" y="3443"/>
                        <a:pt x="1428" y="3443"/>
                      </a:cubicBezTo>
                      <a:cubicBezTo>
                        <a:pt x="1551" y="3443"/>
                        <a:pt x="1672" y="3372"/>
                        <a:pt x="1733" y="3218"/>
                      </a:cubicBezTo>
                      <a:lnTo>
                        <a:pt x="2426" y="1328"/>
                      </a:lnTo>
                      <a:lnTo>
                        <a:pt x="3151" y="3218"/>
                      </a:lnTo>
                      <a:cubicBezTo>
                        <a:pt x="3215" y="3364"/>
                        <a:pt x="3346" y="3443"/>
                        <a:pt x="3476" y="3443"/>
                      </a:cubicBezTo>
                      <a:cubicBezTo>
                        <a:pt x="3598" y="3443"/>
                        <a:pt x="3719" y="3372"/>
                        <a:pt x="3781" y="3218"/>
                      </a:cubicBezTo>
                      <a:lnTo>
                        <a:pt x="4789" y="446"/>
                      </a:lnTo>
                      <a:cubicBezTo>
                        <a:pt x="4884" y="257"/>
                        <a:pt x="4789" y="68"/>
                        <a:pt x="4600" y="36"/>
                      </a:cubicBezTo>
                      <a:cubicBezTo>
                        <a:pt x="4562" y="14"/>
                        <a:pt x="4521" y="4"/>
                        <a:pt x="4479" y="4"/>
                      </a:cubicBezTo>
                      <a:cubicBezTo>
                        <a:pt x="4346" y="4"/>
                        <a:pt x="4207" y="105"/>
                        <a:pt x="4159" y="225"/>
                      </a:cubicBezTo>
                      <a:lnTo>
                        <a:pt x="3466" y="2116"/>
                      </a:lnTo>
                      <a:lnTo>
                        <a:pt x="2741" y="225"/>
                      </a:lnTo>
                      <a:cubicBezTo>
                        <a:pt x="2693" y="80"/>
                        <a:pt x="2561" y="1"/>
                        <a:pt x="2428"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54" name="Google Shape;12434;p89">
                <a:extLst>
                  <a:ext uri="{FF2B5EF4-FFF2-40B4-BE49-F238E27FC236}">
                    <a16:creationId xmlns:a16="http://schemas.microsoft.com/office/drawing/2014/main" id="{1522A20E-A836-831B-4EDB-1674F07BD833}"/>
                  </a:ext>
                </a:extLst>
              </p:cNvPr>
              <p:cNvGrpSpPr/>
              <p:nvPr/>
            </p:nvGrpSpPr>
            <p:grpSpPr>
              <a:xfrm>
                <a:off x="8665202" y="1924126"/>
                <a:ext cx="641288" cy="564991"/>
                <a:chOff x="-3137650" y="2067900"/>
                <a:chExt cx="291450" cy="256775"/>
              </a:xfrm>
              <a:grpFill/>
            </p:grpSpPr>
            <p:sp>
              <p:nvSpPr>
                <p:cNvPr id="189" name="Google Shape;12435;p89">
                  <a:extLst>
                    <a:ext uri="{FF2B5EF4-FFF2-40B4-BE49-F238E27FC236}">
                      <a16:creationId xmlns:a16="http://schemas.microsoft.com/office/drawing/2014/main" id="{959853ED-46F2-2664-CB2E-00ECD936612A}"/>
                    </a:ext>
                  </a:extLst>
                </p:cNvPr>
                <p:cNvSpPr/>
                <p:nvPr/>
              </p:nvSpPr>
              <p:spPr>
                <a:xfrm>
                  <a:off x="-3137650" y="2067900"/>
                  <a:ext cx="291450" cy="187475"/>
                </a:xfrm>
                <a:custGeom>
                  <a:avLst/>
                  <a:gdLst/>
                  <a:ahLst/>
                  <a:cxnLst/>
                  <a:rect l="l" t="t" r="r" b="b"/>
                  <a:pathLst>
                    <a:path w="11658" h="7499" extrusionOk="0">
                      <a:moveTo>
                        <a:pt x="10618" y="694"/>
                      </a:moveTo>
                      <a:cubicBezTo>
                        <a:pt x="10838" y="694"/>
                        <a:pt x="10964" y="851"/>
                        <a:pt x="10964" y="1040"/>
                      </a:cubicBezTo>
                      <a:lnTo>
                        <a:pt x="10964" y="6522"/>
                      </a:lnTo>
                      <a:cubicBezTo>
                        <a:pt x="10964" y="6711"/>
                        <a:pt x="10838" y="6868"/>
                        <a:pt x="10618" y="6868"/>
                      </a:cubicBezTo>
                      <a:lnTo>
                        <a:pt x="1009" y="6868"/>
                      </a:lnTo>
                      <a:cubicBezTo>
                        <a:pt x="820" y="6868"/>
                        <a:pt x="662" y="6711"/>
                        <a:pt x="662" y="6522"/>
                      </a:cubicBezTo>
                      <a:lnTo>
                        <a:pt x="662" y="1040"/>
                      </a:lnTo>
                      <a:cubicBezTo>
                        <a:pt x="662" y="851"/>
                        <a:pt x="820" y="694"/>
                        <a:pt x="1009" y="694"/>
                      </a:cubicBezTo>
                      <a:close/>
                      <a:moveTo>
                        <a:pt x="1009" y="0"/>
                      </a:moveTo>
                      <a:cubicBezTo>
                        <a:pt x="473" y="0"/>
                        <a:pt x="1" y="473"/>
                        <a:pt x="1" y="1009"/>
                      </a:cubicBezTo>
                      <a:lnTo>
                        <a:pt x="1" y="6490"/>
                      </a:lnTo>
                      <a:cubicBezTo>
                        <a:pt x="1" y="7026"/>
                        <a:pt x="473" y="7499"/>
                        <a:pt x="1009" y="7499"/>
                      </a:cubicBezTo>
                      <a:lnTo>
                        <a:pt x="10618" y="7499"/>
                      </a:lnTo>
                      <a:cubicBezTo>
                        <a:pt x="11185" y="7499"/>
                        <a:pt x="11658" y="7026"/>
                        <a:pt x="11658" y="6490"/>
                      </a:cubicBezTo>
                      <a:lnTo>
                        <a:pt x="11658" y="1009"/>
                      </a:lnTo>
                      <a:cubicBezTo>
                        <a:pt x="11658" y="473"/>
                        <a:pt x="11217" y="0"/>
                        <a:pt x="10618"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90" name="Google Shape;12436;p89">
                  <a:extLst>
                    <a:ext uri="{FF2B5EF4-FFF2-40B4-BE49-F238E27FC236}">
                      <a16:creationId xmlns:a16="http://schemas.microsoft.com/office/drawing/2014/main" id="{3B70DB87-96D6-1D5B-E700-F0C632CAE5FE}"/>
                    </a:ext>
                  </a:extLst>
                </p:cNvPr>
                <p:cNvSpPr/>
                <p:nvPr/>
              </p:nvSpPr>
              <p:spPr>
                <a:xfrm>
                  <a:off x="-3137650" y="2273475"/>
                  <a:ext cx="291450" cy="51200"/>
                </a:xfrm>
                <a:custGeom>
                  <a:avLst/>
                  <a:gdLst/>
                  <a:ahLst/>
                  <a:cxnLst/>
                  <a:rect l="l" t="t" r="r" b="b"/>
                  <a:pathLst>
                    <a:path w="11658" h="2048" extrusionOk="0">
                      <a:moveTo>
                        <a:pt x="10618" y="662"/>
                      </a:moveTo>
                      <a:cubicBezTo>
                        <a:pt x="10838" y="662"/>
                        <a:pt x="10964" y="819"/>
                        <a:pt x="10964" y="1008"/>
                      </a:cubicBezTo>
                      <a:cubicBezTo>
                        <a:pt x="10964" y="1197"/>
                        <a:pt x="10838" y="1355"/>
                        <a:pt x="10618" y="1355"/>
                      </a:cubicBezTo>
                      <a:lnTo>
                        <a:pt x="6050" y="1355"/>
                      </a:lnTo>
                      <a:cubicBezTo>
                        <a:pt x="6113" y="1260"/>
                        <a:pt x="6113" y="1134"/>
                        <a:pt x="6113" y="1008"/>
                      </a:cubicBezTo>
                      <a:cubicBezTo>
                        <a:pt x="6113" y="882"/>
                        <a:pt x="6050" y="788"/>
                        <a:pt x="6050" y="662"/>
                      </a:cubicBezTo>
                      <a:close/>
                      <a:moveTo>
                        <a:pt x="5105" y="662"/>
                      </a:moveTo>
                      <a:cubicBezTo>
                        <a:pt x="5294" y="662"/>
                        <a:pt x="5451" y="819"/>
                        <a:pt x="5451" y="1008"/>
                      </a:cubicBezTo>
                      <a:cubicBezTo>
                        <a:pt x="5451" y="1229"/>
                        <a:pt x="5294" y="1386"/>
                        <a:pt x="5105" y="1386"/>
                      </a:cubicBezTo>
                      <a:lnTo>
                        <a:pt x="1009" y="1386"/>
                      </a:lnTo>
                      <a:cubicBezTo>
                        <a:pt x="820" y="1355"/>
                        <a:pt x="662" y="1229"/>
                        <a:pt x="662" y="1008"/>
                      </a:cubicBezTo>
                      <a:cubicBezTo>
                        <a:pt x="662" y="819"/>
                        <a:pt x="820" y="662"/>
                        <a:pt x="1009" y="662"/>
                      </a:cubicBezTo>
                      <a:close/>
                      <a:moveTo>
                        <a:pt x="1009" y="0"/>
                      </a:moveTo>
                      <a:cubicBezTo>
                        <a:pt x="473" y="0"/>
                        <a:pt x="1" y="473"/>
                        <a:pt x="1" y="1008"/>
                      </a:cubicBezTo>
                      <a:cubicBezTo>
                        <a:pt x="1" y="1575"/>
                        <a:pt x="473" y="2048"/>
                        <a:pt x="1009" y="2048"/>
                      </a:cubicBezTo>
                      <a:lnTo>
                        <a:pt x="10618" y="2048"/>
                      </a:lnTo>
                      <a:cubicBezTo>
                        <a:pt x="11185" y="2048"/>
                        <a:pt x="11658" y="1575"/>
                        <a:pt x="11658" y="1008"/>
                      </a:cubicBezTo>
                      <a:cubicBezTo>
                        <a:pt x="11658" y="473"/>
                        <a:pt x="11217" y="0"/>
                        <a:pt x="10618"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91" name="Google Shape;12437;p89">
                  <a:extLst>
                    <a:ext uri="{FF2B5EF4-FFF2-40B4-BE49-F238E27FC236}">
                      <a16:creationId xmlns:a16="http://schemas.microsoft.com/office/drawing/2014/main" id="{57D98BD8-19F1-18CA-EFA9-9D1FA6614E4D}"/>
                    </a:ext>
                  </a:extLst>
                </p:cNvPr>
                <p:cNvSpPr/>
                <p:nvPr/>
              </p:nvSpPr>
              <p:spPr>
                <a:xfrm>
                  <a:off x="-3035250" y="2103000"/>
                  <a:ext cx="104000" cy="118500"/>
                </a:xfrm>
                <a:custGeom>
                  <a:avLst/>
                  <a:gdLst/>
                  <a:ahLst/>
                  <a:cxnLst/>
                  <a:rect l="l" t="t" r="r" b="b"/>
                  <a:pathLst>
                    <a:path w="4160" h="4740" extrusionOk="0">
                      <a:moveTo>
                        <a:pt x="662" y="896"/>
                      </a:moveTo>
                      <a:lnTo>
                        <a:pt x="3056" y="2346"/>
                      </a:lnTo>
                      <a:lnTo>
                        <a:pt x="662" y="3826"/>
                      </a:lnTo>
                      <a:lnTo>
                        <a:pt x="662" y="896"/>
                      </a:lnTo>
                      <a:close/>
                      <a:moveTo>
                        <a:pt x="322" y="1"/>
                      </a:moveTo>
                      <a:cubicBezTo>
                        <a:pt x="144" y="1"/>
                        <a:pt x="0" y="131"/>
                        <a:pt x="0" y="298"/>
                      </a:cubicBezTo>
                      <a:lnTo>
                        <a:pt x="0" y="4425"/>
                      </a:lnTo>
                      <a:cubicBezTo>
                        <a:pt x="0" y="4607"/>
                        <a:pt x="132" y="4740"/>
                        <a:pt x="301" y="4740"/>
                      </a:cubicBezTo>
                      <a:cubicBezTo>
                        <a:pt x="365" y="4740"/>
                        <a:pt x="435" y="4720"/>
                        <a:pt x="504" y="4677"/>
                      </a:cubicBezTo>
                      <a:lnTo>
                        <a:pt x="3939" y="2629"/>
                      </a:lnTo>
                      <a:cubicBezTo>
                        <a:pt x="4159" y="2535"/>
                        <a:pt x="4159" y="2219"/>
                        <a:pt x="3939" y="2093"/>
                      </a:cubicBezTo>
                      <a:lnTo>
                        <a:pt x="504" y="46"/>
                      </a:lnTo>
                      <a:cubicBezTo>
                        <a:pt x="443" y="15"/>
                        <a:pt x="381" y="1"/>
                        <a:pt x="322"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155" name="Google Shape;12454;p89">
                <a:extLst>
                  <a:ext uri="{FF2B5EF4-FFF2-40B4-BE49-F238E27FC236}">
                    <a16:creationId xmlns:a16="http://schemas.microsoft.com/office/drawing/2014/main" id="{1DF4BE5F-EAB4-15A1-6D90-2376424C89A6}"/>
                  </a:ext>
                </a:extLst>
              </p:cNvPr>
              <p:cNvSpPr/>
              <p:nvPr/>
            </p:nvSpPr>
            <p:spPr>
              <a:xfrm>
                <a:off x="1225976" y="1884797"/>
                <a:ext cx="642992" cy="643268"/>
              </a:xfrm>
              <a:custGeom>
                <a:avLst/>
                <a:gdLst/>
                <a:ahLst/>
                <a:cxnLst/>
                <a:rect l="l" t="t" r="r" b="b"/>
                <a:pathLst>
                  <a:path w="11689" h="11694" extrusionOk="0">
                    <a:moveTo>
                      <a:pt x="5829" y="2048"/>
                    </a:moveTo>
                    <a:cubicBezTo>
                      <a:pt x="6018" y="2048"/>
                      <a:pt x="6175" y="2206"/>
                      <a:pt x="6175" y="2395"/>
                    </a:cubicBezTo>
                    <a:cubicBezTo>
                      <a:pt x="6175" y="2615"/>
                      <a:pt x="6018" y="2804"/>
                      <a:pt x="5829" y="2804"/>
                    </a:cubicBezTo>
                    <a:cubicBezTo>
                      <a:pt x="5640" y="2804"/>
                      <a:pt x="5482" y="2615"/>
                      <a:pt x="5482" y="2395"/>
                    </a:cubicBezTo>
                    <a:cubicBezTo>
                      <a:pt x="5482" y="2206"/>
                      <a:pt x="5640" y="2048"/>
                      <a:pt x="5829" y="2048"/>
                    </a:cubicBezTo>
                    <a:close/>
                    <a:moveTo>
                      <a:pt x="5829" y="725"/>
                    </a:moveTo>
                    <a:cubicBezTo>
                      <a:pt x="6774" y="725"/>
                      <a:pt x="7530" y="1449"/>
                      <a:pt x="7530" y="2395"/>
                    </a:cubicBezTo>
                    <a:cubicBezTo>
                      <a:pt x="7530" y="2521"/>
                      <a:pt x="7530" y="2678"/>
                      <a:pt x="7467" y="2804"/>
                    </a:cubicBezTo>
                    <a:lnTo>
                      <a:pt x="6774" y="2804"/>
                    </a:lnTo>
                    <a:cubicBezTo>
                      <a:pt x="6806" y="2678"/>
                      <a:pt x="6837" y="2552"/>
                      <a:pt x="6837" y="2395"/>
                    </a:cubicBezTo>
                    <a:cubicBezTo>
                      <a:pt x="6837" y="1859"/>
                      <a:pt x="6364" y="1386"/>
                      <a:pt x="5829" y="1386"/>
                    </a:cubicBezTo>
                    <a:cubicBezTo>
                      <a:pt x="5262" y="1386"/>
                      <a:pt x="4789" y="1859"/>
                      <a:pt x="4789" y="2395"/>
                    </a:cubicBezTo>
                    <a:cubicBezTo>
                      <a:pt x="4789" y="2521"/>
                      <a:pt x="4852" y="2678"/>
                      <a:pt x="4884" y="2804"/>
                    </a:cubicBezTo>
                    <a:lnTo>
                      <a:pt x="4159" y="2804"/>
                    </a:lnTo>
                    <a:cubicBezTo>
                      <a:pt x="4128" y="2678"/>
                      <a:pt x="4128" y="2521"/>
                      <a:pt x="4128" y="2395"/>
                    </a:cubicBezTo>
                    <a:cubicBezTo>
                      <a:pt x="4128" y="1449"/>
                      <a:pt x="4884" y="725"/>
                      <a:pt x="5829" y="725"/>
                    </a:cubicBezTo>
                    <a:close/>
                    <a:moveTo>
                      <a:pt x="10681" y="3466"/>
                    </a:moveTo>
                    <a:cubicBezTo>
                      <a:pt x="10870" y="3466"/>
                      <a:pt x="11027" y="3623"/>
                      <a:pt x="11027" y="3812"/>
                    </a:cubicBezTo>
                    <a:cubicBezTo>
                      <a:pt x="11027" y="4033"/>
                      <a:pt x="10870" y="4190"/>
                      <a:pt x="10681" y="4190"/>
                    </a:cubicBezTo>
                    <a:lnTo>
                      <a:pt x="1009" y="4190"/>
                    </a:lnTo>
                    <a:cubicBezTo>
                      <a:pt x="820" y="4190"/>
                      <a:pt x="662" y="4033"/>
                      <a:pt x="662" y="3812"/>
                    </a:cubicBezTo>
                    <a:cubicBezTo>
                      <a:pt x="662" y="3623"/>
                      <a:pt x="851" y="3466"/>
                      <a:pt x="1009" y="3466"/>
                    </a:cubicBezTo>
                    <a:close/>
                    <a:moveTo>
                      <a:pt x="9799" y="4852"/>
                    </a:moveTo>
                    <a:lnTo>
                      <a:pt x="7058" y="7593"/>
                    </a:lnTo>
                    <a:lnTo>
                      <a:pt x="4600" y="7593"/>
                    </a:lnTo>
                    <a:lnTo>
                      <a:pt x="1859" y="4852"/>
                    </a:lnTo>
                    <a:close/>
                    <a:moveTo>
                      <a:pt x="6869" y="8255"/>
                    </a:moveTo>
                    <a:lnTo>
                      <a:pt x="6869" y="9767"/>
                    </a:lnTo>
                    <a:lnTo>
                      <a:pt x="4789" y="10775"/>
                    </a:lnTo>
                    <a:lnTo>
                      <a:pt x="4789" y="8255"/>
                    </a:lnTo>
                    <a:close/>
                    <a:moveTo>
                      <a:pt x="5829" y="0"/>
                    </a:moveTo>
                    <a:cubicBezTo>
                      <a:pt x="4474" y="0"/>
                      <a:pt x="3435" y="1071"/>
                      <a:pt x="3435" y="2395"/>
                    </a:cubicBezTo>
                    <a:cubicBezTo>
                      <a:pt x="3435" y="2521"/>
                      <a:pt x="3435" y="2678"/>
                      <a:pt x="3466" y="2804"/>
                    </a:cubicBezTo>
                    <a:lnTo>
                      <a:pt x="1009" y="2804"/>
                    </a:lnTo>
                    <a:cubicBezTo>
                      <a:pt x="473" y="2804"/>
                      <a:pt x="0" y="3277"/>
                      <a:pt x="0" y="3812"/>
                    </a:cubicBezTo>
                    <a:cubicBezTo>
                      <a:pt x="0" y="4348"/>
                      <a:pt x="379" y="4757"/>
                      <a:pt x="851" y="4852"/>
                    </a:cubicBezTo>
                    <a:lnTo>
                      <a:pt x="4096" y="8065"/>
                    </a:lnTo>
                    <a:lnTo>
                      <a:pt x="4096" y="11342"/>
                    </a:lnTo>
                    <a:cubicBezTo>
                      <a:pt x="4096" y="11518"/>
                      <a:pt x="4277" y="11694"/>
                      <a:pt x="4462" y="11694"/>
                    </a:cubicBezTo>
                    <a:cubicBezTo>
                      <a:pt x="4508" y="11694"/>
                      <a:pt x="4556" y="11683"/>
                      <a:pt x="4600" y="11657"/>
                    </a:cubicBezTo>
                    <a:lnTo>
                      <a:pt x="7373" y="10271"/>
                    </a:lnTo>
                    <a:cubicBezTo>
                      <a:pt x="7467" y="10239"/>
                      <a:pt x="7562" y="10113"/>
                      <a:pt x="7562" y="9956"/>
                    </a:cubicBezTo>
                    <a:lnTo>
                      <a:pt x="7562" y="8034"/>
                    </a:lnTo>
                    <a:lnTo>
                      <a:pt x="10838" y="4820"/>
                    </a:lnTo>
                    <a:cubicBezTo>
                      <a:pt x="11311" y="4757"/>
                      <a:pt x="11689" y="4348"/>
                      <a:pt x="11689" y="3812"/>
                    </a:cubicBezTo>
                    <a:cubicBezTo>
                      <a:pt x="11689" y="3277"/>
                      <a:pt x="11216" y="2804"/>
                      <a:pt x="10681" y="2804"/>
                    </a:cubicBezTo>
                    <a:lnTo>
                      <a:pt x="8192" y="2804"/>
                    </a:lnTo>
                    <a:cubicBezTo>
                      <a:pt x="8192" y="2678"/>
                      <a:pt x="8223" y="2521"/>
                      <a:pt x="8223" y="2395"/>
                    </a:cubicBezTo>
                    <a:cubicBezTo>
                      <a:pt x="8223" y="1071"/>
                      <a:pt x="7152" y="0"/>
                      <a:pt x="582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56" name="Google Shape;12461;p89">
                <a:extLst>
                  <a:ext uri="{FF2B5EF4-FFF2-40B4-BE49-F238E27FC236}">
                    <a16:creationId xmlns:a16="http://schemas.microsoft.com/office/drawing/2014/main" id="{71F69856-1ABD-5211-A90F-4937F281EC94}"/>
                  </a:ext>
                </a:extLst>
              </p:cNvPr>
              <p:cNvGrpSpPr/>
              <p:nvPr/>
            </p:nvGrpSpPr>
            <p:grpSpPr>
              <a:xfrm>
                <a:off x="5349172" y="1883391"/>
                <a:ext cx="646458" cy="646458"/>
                <a:chOff x="-4573475" y="2045850"/>
                <a:chExt cx="293800" cy="293800"/>
              </a:xfrm>
              <a:grpFill/>
            </p:grpSpPr>
            <p:sp>
              <p:nvSpPr>
                <p:cNvPr id="187" name="Google Shape;12462;p89">
                  <a:extLst>
                    <a:ext uri="{FF2B5EF4-FFF2-40B4-BE49-F238E27FC236}">
                      <a16:creationId xmlns:a16="http://schemas.microsoft.com/office/drawing/2014/main" id="{DF53366F-2A77-C5E5-0DA3-A61F7BCE6930}"/>
                    </a:ext>
                  </a:extLst>
                </p:cNvPr>
                <p:cNvSpPr/>
                <p:nvPr/>
              </p:nvSpPr>
              <p:spPr>
                <a:xfrm>
                  <a:off x="-4573475" y="2045850"/>
                  <a:ext cx="293800" cy="293800"/>
                </a:xfrm>
                <a:custGeom>
                  <a:avLst/>
                  <a:gdLst/>
                  <a:ahLst/>
                  <a:cxnLst/>
                  <a:rect l="l" t="t" r="r" b="b"/>
                  <a:pathLst>
                    <a:path w="11752" h="11752" extrusionOk="0">
                      <a:moveTo>
                        <a:pt x="6333" y="756"/>
                      </a:moveTo>
                      <a:lnTo>
                        <a:pt x="6459" y="1292"/>
                      </a:lnTo>
                      <a:cubicBezTo>
                        <a:pt x="6490" y="1418"/>
                        <a:pt x="6585" y="1544"/>
                        <a:pt x="6742" y="1576"/>
                      </a:cubicBezTo>
                      <a:cubicBezTo>
                        <a:pt x="7372" y="1702"/>
                        <a:pt x="7908" y="1922"/>
                        <a:pt x="8444" y="2300"/>
                      </a:cubicBezTo>
                      <a:cubicBezTo>
                        <a:pt x="8491" y="2332"/>
                        <a:pt x="8546" y="2347"/>
                        <a:pt x="8605" y="2347"/>
                      </a:cubicBezTo>
                      <a:cubicBezTo>
                        <a:pt x="8664" y="2347"/>
                        <a:pt x="8727" y="2332"/>
                        <a:pt x="8790" y="2300"/>
                      </a:cubicBezTo>
                      <a:lnTo>
                        <a:pt x="9231" y="2017"/>
                      </a:lnTo>
                      <a:lnTo>
                        <a:pt x="9798" y="2584"/>
                      </a:lnTo>
                      <a:lnTo>
                        <a:pt x="9546" y="3025"/>
                      </a:lnTo>
                      <a:cubicBezTo>
                        <a:pt x="9452" y="3151"/>
                        <a:pt x="9452" y="3308"/>
                        <a:pt x="9546" y="3371"/>
                      </a:cubicBezTo>
                      <a:cubicBezTo>
                        <a:pt x="9893" y="3907"/>
                        <a:pt x="10113" y="4505"/>
                        <a:pt x="10239" y="5073"/>
                      </a:cubicBezTo>
                      <a:cubicBezTo>
                        <a:pt x="10271" y="5199"/>
                        <a:pt x="10365" y="5325"/>
                        <a:pt x="10523" y="5356"/>
                      </a:cubicBezTo>
                      <a:lnTo>
                        <a:pt x="11058" y="5482"/>
                      </a:lnTo>
                      <a:lnTo>
                        <a:pt x="11058" y="6301"/>
                      </a:lnTo>
                      <a:lnTo>
                        <a:pt x="10523" y="6427"/>
                      </a:lnTo>
                      <a:cubicBezTo>
                        <a:pt x="10397" y="6459"/>
                        <a:pt x="10271" y="6553"/>
                        <a:pt x="10239" y="6711"/>
                      </a:cubicBezTo>
                      <a:cubicBezTo>
                        <a:pt x="10113" y="7309"/>
                        <a:pt x="9893" y="7877"/>
                        <a:pt x="9546" y="8381"/>
                      </a:cubicBezTo>
                      <a:cubicBezTo>
                        <a:pt x="9452" y="8507"/>
                        <a:pt x="9452" y="8633"/>
                        <a:pt x="9546" y="8759"/>
                      </a:cubicBezTo>
                      <a:lnTo>
                        <a:pt x="9798" y="9168"/>
                      </a:lnTo>
                      <a:lnTo>
                        <a:pt x="9231" y="9767"/>
                      </a:lnTo>
                      <a:lnTo>
                        <a:pt x="8790" y="9483"/>
                      </a:lnTo>
                      <a:cubicBezTo>
                        <a:pt x="8727" y="9452"/>
                        <a:pt x="8656" y="9436"/>
                        <a:pt x="8593" y="9436"/>
                      </a:cubicBezTo>
                      <a:cubicBezTo>
                        <a:pt x="8530" y="9436"/>
                        <a:pt x="8475" y="9452"/>
                        <a:pt x="8444" y="9483"/>
                      </a:cubicBezTo>
                      <a:cubicBezTo>
                        <a:pt x="7908" y="9861"/>
                        <a:pt x="7341" y="10082"/>
                        <a:pt x="6742" y="10208"/>
                      </a:cubicBezTo>
                      <a:cubicBezTo>
                        <a:pt x="6616" y="10239"/>
                        <a:pt x="6490" y="10334"/>
                        <a:pt x="6459" y="10428"/>
                      </a:cubicBezTo>
                      <a:lnTo>
                        <a:pt x="6333" y="10964"/>
                      </a:lnTo>
                      <a:lnTo>
                        <a:pt x="5514" y="10964"/>
                      </a:lnTo>
                      <a:lnTo>
                        <a:pt x="5388" y="10428"/>
                      </a:lnTo>
                      <a:cubicBezTo>
                        <a:pt x="5356" y="10334"/>
                        <a:pt x="5230" y="10208"/>
                        <a:pt x="5136" y="10208"/>
                      </a:cubicBezTo>
                      <a:cubicBezTo>
                        <a:pt x="4505" y="10082"/>
                        <a:pt x="3938" y="9861"/>
                        <a:pt x="3434" y="9483"/>
                      </a:cubicBezTo>
                      <a:cubicBezTo>
                        <a:pt x="3371" y="9452"/>
                        <a:pt x="3308" y="9436"/>
                        <a:pt x="3249" y="9436"/>
                      </a:cubicBezTo>
                      <a:cubicBezTo>
                        <a:pt x="3190" y="9436"/>
                        <a:pt x="3135" y="9452"/>
                        <a:pt x="3088" y="9483"/>
                      </a:cubicBezTo>
                      <a:lnTo>
                        <a:pt x="2647" y="9767"/>
                      </a:lnTo>
                      <a:lnTo>
                        <a:pt x="2048" y="9168"/>
                      </a:lnTo>
                      <a:lnTo>
                        <a:pt x="2332" y="8759"/>
                      </a:lnTo>
                      <a:cubicBezTo>
                        <a:pt x="2395" y="8633"/>
                        <a:pt x="2395" y="8475"/>
                        <a:pt x="2332" y="8381"/>
                      </a:cubicBezTo>
                      <a:cubicBezTo>
                        <a:pt x="1985" y="7877"/>
                        <a:pt x="1733" y="7278"/>
                        <a:pt x="1607" y="6711"/>
                      </a:cubicBezTo>
                      <a:cubicBezTo>
                        <a:pt x="1575" y="6585"/>
                        <a:pt x="1512" y="6459"/>
                        <a:pt x="1386" y="6427"/>
                      </a:cubicBezTo>
                      <a:lnTo>
                        <a:pt x="882" y="6301"/>
                      </a:lnTo>
                      <a:lnTo>
                        <a:pt x="882" y="5482"/>
                      </a:lnTo>
                      <a:lnTo>
                        <a:pt x="1386" y="5356"/>
                      </a:lnTo>
                      <a:cubicBezTo>
                        <a:pt x="1512" y="5325"/>
                        <a:pt x="1607" y="5199"/>
                        <a:pt x="1607" y="5073"/>
                      </a:cubicBezTo>
                      <a:cubicBezTo>
                        <a:pt x="1733" y="4442"/>
                        <a:pt x="1985" y="3907"/>
                        <a:pt x="2332" y="3371"/>
                      </a:cubicBezTo>
                      <a:cubicBezTo>
                        <a:pt x="2395" y="3277"/>
                        <a:pt x="2395" y="3151"/>
                        <a:pt x="2332" y="3025"/>
                      </a:cubicBezTo>
                      <a:lnTo>
                        <a:pt x="2048" y="2584"/>
                      </a:lnTo>
                      <a:lnTo>
                        <a:pt x="2647" y="2017"/>
                      </a:lnTo>
                      <a:lnTo>
                        <a:pt x="3088" y="2300"/>
                      </a:lnTo>
                      <a:cubicBezTo>
                        <a:pt x="3135" y="2332"/>
                        <a:pt x="3198" y="2347"/>
                        <a:pt x="3261" y="2347"/>
                      </a:cubicBezTo>
                      <a:cubicBezTo>
                        <a:pt x="3324" y="2347"/>
                        <a:pt x="3387" y="2332"/>
                        <a:pt x="3434" y="2300"/>
                      </a:cubicBezTo>
                      <a:cubicBezTo>
                        <a:pt x="3938" y="1922"/>
                        <a:pt x="4537" y="1702"/>
                        <a:pt x="5136" y="1576"/>
                      </a:cubicBezTo>
                      <a:cubicBezTo>
                        <a:pt x="5230" y="1544"/>
                        <a:pt x="5356" y="1450"/>
                        <a:pt x="5388" y="1292"/>
                      </a:cubicBezTo>
                      <a:lnTo>
                        <a:pt x="5514" y="756"/>
                      </a:lnTo>
                      <a:close/>
                      <a:moveTo>
                        <a:pt x="5167" y="0"/>
                      </a:moveTo>
                      <a:cubicBezTo>
                        <a:pt x="5009" y="0"/>
                        <a:pt x="4852" y="126"/>
                        <a:pt x="4852" y="284"/>
                      </a:cubicBezTo>
                      <a:lnTo>
                        <a:pt x="4694" y="882"/>
                      </a:lnTo>
                      <a:cubicBezTo>
                        <a:pt x="4127" y="977"/>
                        <a:pt x="3623" y="1229"/>
                        <a:pt x="3119" y="1513"/>
                      </a:cubicBezTo>
                      <a:lnTo>
                        <a:pt x="2615" y="1197"/>
                      </a:lnTo>
                      <a:cubicBezTo>
                        <a:pt x="2557" y="1154"/>
                        <a:pt x="2485" y="1130"/>
                        <a:pt x="2412" y="1130"/>
                      </a:cubicBezTo>
                      <a:cubicBezTo>
                        <a:pt x="2327" y="1130"/>
                        <a:pt x="2242" y="1161"/>
                        <a:pt x="2174" y="1229"/>
                      </a:cubicBezTo>
                      <a:lnTo>
                        <a:pt x="1197" y="2206"/>
                      </a:lnTo>
                      <a:cubicBezTo>
                        <a:pt x="1071" y="2332"/>
                        <a:pt x="1071" y="2489"/>
                        <a:pt x="1134" y="2647"/>
                      </a:cubicBezTo>
                      <a:lnTo>
                        <a:pt x="1449" y="3151"/>
                      </a:lnTo>
                      <a:cubicBezTo>
                        <a:pt x="1134" y="3623"/>
                        <a:pt x="945" y="4159"/>
                        <a:pt x="819" y="4726"/>
                      </a:cubicBezTo>
                      <a:lnTo>
                        <a:pt x="284" y="4884"/>
                      </a:lnTo>
                      <a:cubicBezTo>
                        <a:pt x="126" y="4915"/>
                        <a:pt x="0" y="5041"/>
                        <a:pt x="0" y="5199"/>
                      </a:cubicBezTo>
                      <a:lnTo>
                        <a:pt x="0" y="6585"/>
                      </a:lnTo>
                      <a:cubicBezTo>
                        <a:pt x="0" y="6742"/>
                        <a:pt x="126" y="6868"/>
                        <a:pt x="284" y="6900"/>
                      </a:cubicBezTo>
                      <a:lnTo>
                        <a:pt x="819" y="7057"/>
                      </a:lnTo>
                      <a:cubicBezTo>
                        <a:pt x="945" y="7593"/>
                        <a:pt x="1197" y="8129"/>
                        <a:pt x="1449" y="8633"/>
                      </a:cubicBezTo>
                      <a:lnTo>
                        <a:pt x="1134" y="9137"/>
                      </a:lnTo>
                      <a:cubicBezTo>
                        <a:pt x="1071" y="9263"/>
                        <a:pt x="1071" y="9452"/>
                        <a:pt x="1197" y="9578"/>
                      </a:cubicBezTo>
                      <a:lnTo>
                        <a:pt x="2174" y="10554"/>
                      </a:lnTo>
                      <a:cubicBezTo>
                        <a:pt x="2242" y="10622"/>
                        <a:pt x="2318" y="10653"/>
                        <a:pt x="2399" y="10653"/>
                      </a:cubicBezTo>
                      <a:cubicBezTo>
                        <a:pt x="2469" y="10653"/>
                        <a:pt x="2542" y="10630"/>
                        <a:pt x="2615" y="10586"/>
                      </a:cubicBezTo>
                      <a:lnTo>
                        <a:pt x="3119" y="10271"/>
                      </a:lnTo>
                      <a:cubicBezTo>
                        <a:pt x="3592" y="10586"/>
                        <a:pt x="4127" y="10806"/>
                        <a:pt x="4694" y="10901"/>
                      </a:cubicBezTo>
                      <a:lnTo>
                        <a:pt x="4852" y="11468"/>
                      </a:lnTo>
                      <a:cubicBezTo>
                        <a:pt x="4883" y="11626"/>
                        <a:pt x="5009" y="11752"/>
                        <a:pt x="5167" y="11752"/>
                      </a:cubicBezTo>
                      <a:lnTo>
                        <a:pt x="6553" y="11752"/>
                      </a:lnTo>
                      <a:cubicBezTo>
                        <a:pt x="6711" y="11752"/>
                        <a:pt x="6805" y="11626"/>
                        <a:pt x="6868" y="11468"/>
                      </a:cubicBezTo>
                      <a:lnTo>
                        <a:pt x="7026" y="10901"/>
                      </a:lnTo>
                      <a:cubicBezTo>
                        <a:pt x="7561" y="10806"/>
                        <a:pt x="8065" y="10554"/>
                        <a:pt x="8601" y="10271"/>
                      </a:cubicBezTo>
                      <a:lnTo>
                        <a:pt x="9105" y="10586"/>
                      </a:lnTo>
                      <a:cubicBezTo>
                        <a:pt x="9164" y="10630"/>
                        <a:pt x="9236" y="10653"/>
                        <a:pt x="9309" y="10653"/>
                      </a:cubicBezTo>
                      <a:cubicBezTo>
                        <a:pt x="9393" y="10653"/>
                        <a:pt x="9479" y="10622"/>
                        <a:pt x="9546" y="10554"/>
                      </a:cubicBezTo>
                      <a:lnTo>
                        <a:pt x="10523" y="9578"/>
                      </a:lnTo>
                      <a:cubicBezTo>
                        <a:pt x="10649" y="9452"/>
                        <a:pt x="10649" y="9294"/>
                        <a:pt x="10554" y="9137"/>
                      </a:cubicBezTo>
                      <a:lnTo>
                        <a:pt x="10239" y="8633"/>
                      </a:lnTo>
                      <a:cubicBezTo>
                        <a:pt x="10554" y="8160"/>
                        <a:pt x="10743" y="7656"/>
                        <a:pt x="10869" y="7057"/>
                      </a:cubicBezTo>
                      <a:lnTo>
                        <a:pt x="11468" y="6900"/>
                      </a:lnTo>
                      <a:cubicBezTo>
                        <a:pt x="11626" y="6868"/>
                        <a:pt x="11752" y="6742"/>
                        <a:pt x="11752" y="6585"/>
                      </a:cubicBezTo>
                      <a:lnTo>
                        <a:pt x="11752" y="5199"/>
                      </a:lnTo>
                      <a:cubicBezTo>
                        <a:pt x="11752" y="5041"/>
                        <a:pt x="11626" y="4915"/>
                        <a:pt x="11468" y="4884"/>
                      </a:cubicBezTo>
                      <a:lnTo>
                        <a:pt x="10869" y="4726"/>
                      </a:lnTo>
                      <a:cubicBezTo>
                        <a:pt x="10743" y="4159"/>
                        <a:pt x="10523" y="3655"/>
                        <a:pt x="10239" y="3151"/>
                      </a:cubicBezTo>
                      <a:lnTo>
                        <a:pt x="10554" y="2647"/>
                      </a:lnTo>
                      <a:cubicBezTo>
                        <a:pt x="10649" y="2521"/>
                        <a:pt x="10649" y="2332"/>
                        <a:pt x="10523" y="2206"/>
                      </a:cubicBezTo>
                      <a:lnTo>
                        <a:pt x="9546" y="1229"/>
                      </a:lnTo>
                      <a:cubicBezTo>
                        <a:pt x="9479" y="1161"/>
                        <a:pt x="9402" y="1130"/>
                        <a:pt x="9321" y="1130"/>
                      </a:cubicBezTo>
                      <a:cubicBezTo>
                        <a:pt x="9251" y="1130"/>
                        <a:pt x="9178" y="1154"/>
                        <a:pt x="9105" y="1197"/>
                      </a:cubicBezTo>
                      <a:lnTo>
                        <a:pt x="8601" y="1513"/>
                      </a:lnTo>
                      <a:cubicBezTo>
                        <a:pt x="8128" y="1197"/>
                        <a:pt x="7593" y="977"/>
                        <a:pt x="7026" y="882"/>
                      </a:cubicBezTo>
                      <a:lnTo>
                        <a:pt x="6868" y="284"/>
                      </a:lnTo>
                      <a:cubicBezTo>
                        <a:pt x="6805" y="126"/>
                        <a:pt x="6711" y="0"/>
                        <a:pt x="6553"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88" name="Google Shape;12463;p89">
                  <a:extLst>
                    <a:ext uri="{FF2B5EF4-FFF2-40B4-BE49-F238E27FC236}">
                      <a16:creationId xmlns:a16="http://schemas.microsoft.com/office/drawing/2014/main" id="{CA58C298-B5B9-24B8-C830-9715CA14EB89}"/>
                    </a:ext>
                  </a:extLst>
                </p:cNvPr>
                <p:cNvSpPr/>
                <p:nvPr/>
              </p:nvSpPr>
              <p:spPr>
                <a:xfrm>
                  <a:off x="-4521500" y="2099400"/>
                  <a:ext cx="189050" cy="188275"/>
                </a:xfrm>
                <a:custGeom>
                  <a:avLst/>
                  <a:gdLst/>
                  <a:ahLst/>
                  <a:cxnLst/>
                  <a:rect l="l" t="t" r="r" b="b"/>
                  <a:pathLst>
                    <a:path w="7562" h="7531" extrusionOk="0">
                      <a:moveTo>
                        <a:pt x="3750" y="662"/>
                      </a:moveTo>
                      <a:cubicBezTo>
                        <a:pt x="5451" y="662"/>
                        <a:pt x="6837" y="2017"/>
                        <a:pt x="6837" y="3718"/>
                      </a:cubicBezTo>
                      <a:cubicBezTo>
                        <a:pt x="6869" y="5104"/>
                        <a:pt x="6049" y="6239"/>
                        <a:pt x="4821" y="6648"/>
                      </a:cubicBezTo>
                      <a:lnTo>
                        <a:pt x="4821" y="5892"/>
                      </a:lnTo>
                      <a:cubicBezTo>
                        <a:pt x="5640" y="5514"/>
                        <a:pt x="6207" y="4663"/>
                        <a:pt x="6207" y="3718"/>
                      </a:cubicBezTo>
                      <a:cubicBezTo>
                        <a:pt x="6207" y="2710"/>
                        <a:pt x="5577" y="1796"/>
                        <a:pt x="4569" y="1481"/>
                      </a:cubicBezTo>
                      <a:cubicBezTo>
                        <a:pt x="4535" y="1472"/>
                        <a:pt x="4501" y="1467"/>
                        <a:pt x="4468" y="1467"/>
                      </a:cubicBezTo>
                      <a:cubicBezTo>
                        <a:pt x="4278" y="1467"/>
                        <a:pt x="4096" y="1609"/>
                        <a:pt x="4096" y="1796"/>
                      </a:cubicBezTo>
                      <a:lnTo>
                        <a:pt x="4096" y="3372"/>
                      </a:lnTo>
                      <a:lnTo>
                        <a:pt x="3435" y="3372"/>
                      </a:lnTo>
                      <a:lnTo>
                        <a:pt x="3435" y="1796"/>
                      </a:lnTo>
                      <a:cubicBezTo>
                        <a:pt x="3435" y="1609"/>
                        <a:pt x="3276" y="1467"/>
                        <a:pt x="3073" y="1467"/>
                      </a:cubicBezTo>
                      <a:cubicBezTo>
                        <a:pt x="3037" y="1467"/>
                        <a:pt x="3000" y="1472"/>
                        <a:pt x="2962" y="1481"/>
                      </a:cubicBezTo>
                      <a:cubicBezTo>
                        <a:pt x="2017" y="1828"/>
                        <a:pt x="1355" y="2742"/>
                        <a:pt x="1355" y="3718"/>
                      </a:cubicBezTo>
                      <a:cubicBezTo>
                        <a:pt x="1355" y="4663"/>
                        <a:pt x="1891" y="5514"/>
                        <a:pt x="2741" y="5892"/>
                      </a:cubicBezTo>
                      <a:lnTo>
                        <a:pt x="2741" y="6648"/>
                      </a:lnTo>
                      <a:cubicBezTo>
                        <a:pt x="1544" y="6207"/>
                        <a:pt x="694" y="5073"/>
                        <a:pt x="694" y="3718"/>
                      </a:cubicBezTo>
                      <a:cubicBezTo>
                        <a:pt x="694" y="2017"/>
                        <a:pt x="2048" y="662"/>
                        <a:pt x="3750" y="662"/>
                      </a:cubicBezTo>
                      <a:close/>
                      <a:moveTo>
                        <a:pt x="4852" y="2363"/>
                      </a:moveTo>
                      <a:cubicBezTo>
                        <a:pt x="5293" y="2679"/>
                        <a:pt x="5514" y="3183"/>
                        <a:pt x="5514" y="3718"/>
                      </a:cubicBezTo>
                      <a:cubicBezTo>
                        <a:pt x="5514" y="4443"/>
                        <a:pt x="5041" y="5104"/>
                        <a:pt x="4380" y="5356"/>
                      </a:cubicBezTo>
                      <a:cubicBezTo>
                        <a:pt x="4254" y="5388"/>
                        <a:pt x="4159" y="5545"/>
                        <a:pt x="4159" y="5671"/>
                      </a:cubicBezTo>
                      <a:lnTo>
                        <a:pt x="4159" y="6806"/>
                      </a:lnTo>
                      <a:lnTo>
                        <a:pt x="3781" y="6806"/>
                      </a:lnTo>
                      <a:cubicBezTo>
                        <a:pt x="3734" y="6821"/>
                        <a:pt x="3679" y="6829"/>
                        <a:pt x="3624" y="6829"/>
                      </a:cubicBezTo>
                      <a:cubicBezTo>
                        <a:pt x="3568" y="6829"/>
                        <a:pt x="3513" y="6821"/>
                        <a:pt x="3466" y="6806"/>
                      </a:cubicBezTo>
                      <a:lnTo>
                        <a:pt x="3466" y="5671"/>
                      </a:lnTo>
                      <a:cubicBezTo>
                        <a:pt x="3466" y="5514"/>
                        <a:pt x="3403" y="5388"/>
                        <a:pt x="3246" y="5356"/>
                      </a:cubicBezTo>
                      <a:cubicBezTo>
                        <a:pt x="2584" y="5104"/>
                        <a:pt x="2111" y="4443"/>
                        <a:pt x="2111" y="3718"/>
                      </a:cubicBezTo>
                      <a:cubicBezTo>
                        <a:pt x="2111" y="3183"/>
                        <a:pt x="2363" y="2679"/>
                        <a:pt x="2773" y="2363"/>
                      </a:cubicBezTo>
                      <a:lnTo>
                        <a:pt x="2773" y="3718"/>
                      </a:lnTo>
                      <a:cubicBezTo>
                        <a:pt x="2773" y="3939"/>
                        <a:pt x="2930" y="4096"/>
                        <a:pt x="3120" y="4096"/>
                      </a:cubicBezTo>
                      <a:lnTo>
                        <a:pt x="4506" y="4096"/>
                      </a:lnTo>
                      <a:cubicBezTo>
                        <a:pt x="4695" y="4096"/>
                        <a:pt x="4852" y="3939"/>
                        <a:pt x="4852" y="3718"/>
                      </a:cubicBezTo>
                      <a:lnTo>
                        <a:pt x="4852" y="2363"/>
                      </a:lnTo>
                      <a:close/>
                      <a:moveTo>
                        <a:pt x="3781" y="1"/>
                      </a:moveTo>
                      <a:cubicBezTo>
                        <a:pt x="1702" y="1"/>
                        <a:pt x="1" y="1670"/>
                        <a:pt x="1" y="3781"/>
                      </a:cubicBezTo>
                      <a:cubicBezTo>
                        <a:pt x="1" y="5861"/>
                        <a:pt x="1702" y="7530"/>
                        <a:pt x="3781" y="7530"/>
                      </a:cubicBezTo>
                      <a:cubicBezTo>
                        <a:pt x="5892" y="7530"/>
                        <a:pt x="7562" y="5861"/>
                        <a:pt x="7562" y="3781"/>
                      </a:cubicBezTo>
                      <a:cubicBezTo>
                        <a:pt x="7562" y="1670"/>
                        <a:pt x="5892" y="1"/>
                        <a:pt x="3781"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57" name="Google Shape;12473;p89">
                <a:extLst>
                  <a:ext uri="{FF2B5EF4-FFF2-40B4-BE49-F238E27FC236}">
                    <a16:creationId xmlns:a16="http://schemas.microsoft.com/office/drawing/2014/main" id="{39FBB163-39B8-2084-8392-1A4455E843AE}"/>
                  </a:ext>
                </a:extLst>
              </p:cNvPr>
              <p:cNvGrpSpPr/>
              <p:nvPr/>
            </p:nvGrpSpPr>
            <p:grpSpPr>
              <a:xfrm>
                <a:off x="9511570" y="1885950"/>
                <a:ext cx="632212" cy="641343"/>
                <a:chOff x="-2777700" y="2049775"/>
                <a:chExt cx="287325" cy="291475"/>
              </a:xfrm>
              <a:grpFill/>
            </p:grpSpPr>
            <p:sp>
              <p:nvSpPr>
                <p:cNvPr id="184" name="Google Shape;12474;p89">
                  <a:extLst>
                    <a:ext uri="{FF2B5EF4-FFF2-40B4-BE49-F238E27FC236}">
                      <a16:creationId xmlns:a16="http://schemas.microsoft.com/office/drawing/2014/main" id="{7EF8D2E5-E273-DAF5-41C7-9D1889625E45}"/>
                    </a:ext>
                  </a:extLst>
                </p:cNvPr>
                <p:cNvSpPr/>
                <p:nvPr/>
              </p:nvSpPr>
              <p:spPr>
                <a:xfrm>
                  <a:off x="-2777700" y="2049775"/>
                  <a:ext cx="287325" cy="291475"/>
                </a:xfrm>
                <a:custGeom>
                  <a:avLst/>
                  <a:gdLst/>
                  <a:ahLst/>
                  <a:cxnLst/>
                  <a:rect l="l" t="t" r="r" b="b"/>
                  <a:pathLst>
                    <a:path w="11493" h="11659" extrusionOk="0">
                      <a:moveTo>
                        <a:pt x="7121" y="662"/>
                      </a:moveTo>
                      <a:cubicBezTo>
                        <a:pt x="7341" y="662"/>
                        <a:pt x="7499" y="820"/>
                        <a:pt x="7499" y="1040"/>
                      </a:cubicBezTo>
                      <a:cubicBezTo>
                        <a:pt x="7499" y="1230"/>
                        <a:pt x="7341" y="1387"/>
                        <a:pt x="7121" y="1387"/>
                      </a:cubicBezTo>
                      <a:lnTo>
                        <a:pt x="4380" y="1387"/>
                      </a:lnTo>
                      <a:cubicBezTo>
                        <a:pt x="4191" y="1387"/>
                        <a:pt x="4033" y="1230"/>
                        <a:pt x="4033" y="1040"/>
                      </a:cubicBezTo>
                      <a:cubicBezTo>
                        <a:pt x="4033" y="820"/>
                        <a:pt x="4191" y="662"/>
                        <a:pt x="4380" y="662"/>
                      </a:cubicBezTo>
                      <a:close/>
                      <a:moveTo>
                        <a:pt x="6774" y="2049"/>
                      </a:moveTo>
                      <a:lnTo>
                        <a:pt x="6774" y="4285"/>
                      </a:lnTo>
                      <a:cubicBezTo>
                        <a:pt x="6774" y="4412"/>
                        <a:pt x="6774" y="4443"/>
                        <a:pt x="7499" y="5514"/>
                      </a:cubicBezTo>
                      <a:lnTo>
                        <a:pt x="3970" y="5514"/>
                      </a:lnTo>
                      <a:cubicBezTo>
                        <a:pt x="4758" y="4412"/>
                        <a:pt x="4726" y="4443"/>
                        <a:pt x="4726" y="4348"/>
                      </a:cubicBezTo>
                      <a:lnTo>
                        <a:pt x="4726" y="2049"/>
                      </a:lnTo>
                      <a:close/>
                      <a:moveTo>
                        <a:pt x="8003" y="6176"/>
                      </a:moveTo>
                      <a:cubicBezTo>
                        <a:pt x="8696" y="7215"/>
                        <a:pt x="9578" y="8507"/>
                        <a:pt x="10177" y="9389"/>
                      </a:cubicBezTo>
                      <a:cubicBezTo>
                        <a:pt x="10649" y="10082"/>
                        <a:pt x="10177" y="10996"/>
                        <a:pt x="9294" y="10996"/>
                      </a:cubicBezTo>
                      <a:lnTo>
                        <a:pt x="2206" y="10996"/>
                      </a:lnTo>
                      <a:cubicBezTo>
                        <a:pt x="1387" y="10996"/>
                        <a:pt x="914" y="10051"/>
                        <a:pt x="1387" y="9389"/>
                      </a:cubicBezTo>
                      <a:cubicBezTo>
                        <a:pt x="1859" y="8665"/>
                        <a:pt x="2804" y="7341"/>
                        <a:pt x="3561" y="6176"/>
                      </a:cubicBezTo>
                      <a:close/>
                      <a:moveTo>
                        <a:pt x="4380" y="1"/>
                      </a:moveTo>
                      <a:cubicBezTo>
                        <a:pt x="3813" y="1"/>
                        <a:pt x="3340" y="473"/>
                        <a:pt x="3340" y="1040"/>
                      </a:cubicBezTo>
                      <a:cubicBezTo>
                        <a:pt x="3340" y="1513"/>
                        <a:pt x="3655" y="1860"/>
                        <a:pt x="4065" y="2017"/>
                      </a:cubicBezTo>
                      <a:lnTo>
                        <a:pt x="4065" y="4222"/>
                      </a:lnTo>
                      <a:cubicBezTo>
                        <a:pt x="3718" y="4790"/>
                        <a:pt x="1198" y="8413"/>
                        <a:pt x="788" y="8980"/>
                      </a:cubicBezTo>
                      <a:cubicBezTo>
                        <a:pt x="1" y="10114"/>
                        <a:pt x="820" y="11658"/>
                        <a:pt x="2206" y="11658"/>
                      </a:cubicBezTo>
                      <a:lnTo>
                        <a:pt x="9294" y="11658"/>
                      </a:lnTo>
                      <a:cubicBezTo>
                        <a:pt x="9308" y="11658"/>
                        <a:pt x="9322" y="11658"/>
                        <a:pt x="9335" y="11658"/>
                      </a:cubicBezTo>
                      <a:cubicBezTo>
                        <a:pt x="10697" y="11658"/>
                        <a:pt x="11492" y="10103"/>
                        <a:pt x="10712" y="9011"/>
                      </a:cubicBezTo>
                      <a:cubicBezTo>
                        <a:pt x="10271" y="8444"/>
                        <a:pt x="7845" y="4853"/>
                        <a:pt x="7499" y="4254"/>
                      </a:cubicBezTo>
                      <a:lnTo>
                        <a:pt x="7499" y="1986"/>
                      </a:lnTo>
                      <a:cubicBezTo>
                        <a:pt x="7877" y="1828"/>
                        <a:pt x="8160" y="1450"/>
                        <a:pt x="8160" y="1040"/>
                      </a:cubicBezTo>
                      <a:cubicBezTo>
                        <a:pt x="8160" y="473"/>
                        <a:pt x="7688" y="1"/>
                        <a:pt x="7121"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85" name="Google Shape;12475;p89">
                  <a:extLst>
                    <a:ext uri="{FF2B5EF4-FFF2-40B4-BE49-F238E27FC236}">
                      <a16:creationId xmlns:a16="http://schemas.microsoft.com/office/drawing/2014/main" id="{464B0CD1-04D7-47FC-B626-D0869F6BCB69}"/>
                    </a:ext>
                  </a:extLst>
                </p:cNvPr>
                <p:cNvSpPr/>
                <p:nvPr/>
              </p:nvSpPr>
              <p:spPr>
                <a:xfrm>
                  <a:off x="-2694200" y="2221475"/>
                  <a:ext cx="69325" cy="68550"/>
                </a:xfrm>
                <a:custGeom>
                  <a:avLst/>
                  <a:gdLst/>
                  <a:ahLst/>
                  <a:cxnLst/>
                  <a:rect l="l" t="t" r="r" b="b"/>
                  <a:pathLst>
                    <a:path w="2773" h="2742" extrusionOk="0">
                      <a:moveTo>
                        <a:pt x="1386" y="694"/>
                      </a:moveTo>
                      <a:cubicBezTo>
                        <a:pt x="1733" y="694"/>
                        <a:pt x="2048" y="1009"/>
                        <a:pt x="2048" y="1356"/>
                      </a:cubicBezTo>
                      <a:cubicBezTo>
                        <a:pt x="2048" y="1765"/>
                        <a:pt x="1764" y="2049"/>
                        <a:pt x="1386" y="2049"/>
                      </a:cubicBezTo>
                      <a:cubicBezTo>
                        <a:pt x="1008" y="2049"/>
                        <a:pt x="725" y="1702"/>
                        <a:pt x="725" y="1356"/>
                      </a:cubicBezTo>
                      <a:cubicBezTo>
                        <a:pt x="725" y="978"/>
                        <a:pt x="1040" y="694"/>
                        <a:pt x="1386" y="694"/>
                      </a:cubicBezTo>
                      <a:close/>
                      <a:moveTo>
                        <a:pt x="1386" y="1"/>
                      </a:moveTo>
                      <a:cubicBezTo>
                        <a:pt x="630" y="1"/>
                        <a:pt x="0" y="631"/>
                        <a:pt x="0" y="1356"/>
                      </a:cubicBezTo>
                      <a:cubicBezTo>
                        <a:pt x="0" y="2112"/>
                        <a:pt x="630" y="2742"/>
                        <a:pt x="1386" y="2742"/>
                      </a:cubicBezTo>
                      <a:cubicBezTo>
                        <a:pt x="2142" y="2742"/>
                        <a:pt x="2772" y="2112"/>
                        <a:pt x="2772" y="1356"/>
                      </a:cubicBezTo>
                      <a:cubicBezTo>
                        <a:pt x="2772" y="631"/>
                        <a:pt x="2142" y="1"/>
                        <a:pt x="1386"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86" name="Google Shape;12476;p89">
                  <a:extLst>
                    <a:ext uri="{FF2B5EF4-FFF2-40B4-BE49-F238E27FC236}">
                      <a16:creationId xmlns:a16="http://schemas.microsoft.com/office/drawing/2014/main" id="{8F40C4C0-A1FD-F41A-4AA5-4CEB6DB7E8DA}"/>
                    </a:ext>
                  </a:extLst>
                </p:cNvPr>
                <p:cNvSpPr/>
                <p:nvPr/>
              </p:nvSpPr>
              <p:spPr>
                <a:xfrm>
                  <a:off x="-2608350" y="2255350"/>
                  <a:ext cx="51200" cy="51225"/>
                </a:xfrm>
                <a:custGeom>
                  <a:avLst/>
                  <a:gdLst/>
                  <a:ahLst/>
                  <a:cxnLst/>
                  <a:rect l="l" t="t" r="r" b="b"/>
                  <a:pathLst>
                    <a:path w="2048" h="2049" extrusionOk="0">
                      <a:moveTo>
                        <a:pt x="1040" y="694"/>
                      </a:moveTo>
                      <a:cubicBezTo>
                        <a:pt x="1229" y="694"/>
                        <a:pt x="1386" y="851"/>
                        <a:pt x="1386" y="1040"/>
                      </a:cubicBezTo>
                      <a:cubicBezTo>
                        <a:pt x="1386" y="1229"/>
                        <a:pt x="1229" y="1387"/>
                        <a:pt x="1040" y="1387"/>
                      </a:cubicBezTo>
                      <a:cubicBezTo>
                        <a:pt x="819" y="1387"/>
                        <a:pt x="693" y="1229"/>
                        <a:pt x="693" y="1040"/>
                      </a:cubicBezTo>
                      <a:cubicBezTo>
                        <a:pt x="693" y="851"/>
                        <a:pt x="819" y="694"/>
                        <a:pt x="1040" y="694"/>
                      </a:cubicBezTo>
                      <a:close/>
                      <a:moveTo>
                        <a:pt x="1040" y="1"/>
                      </a:moveTo>
                      <a:cubicBezTo>
                        <a:pt x="473" y="1"/>
                        <a:pt x="0" y="473"/>
                        <a:pt x="0" y="1040"/>
                      </a:cubicBezTo>
                      <a:cubicBezTo>
                        <a:pt x="0" y="1576"/>
                        <a:pt x="473" y="2048"/>
                        <a:pt x="1040" y="2048"/>
                      </a:cubicBezTo>
                      <a:cubicBezTo>
                        <a:pt x="1575" y="2048"/>
                        <a:pt x="2048" y="1576"/>
                        <a:pt x="2048" y="1040"/>
                      </a:cubicBezTo>
                      <a:cubicBezTo>
                        <a:pt x="2048" y="473"/>
                        <a:pt x="1575" y="1"/>
                        <a:pt x="1040"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58" name="Google Shape;12508;p89">
                <a:extLst>
                  <a:ext uri="{FF2B5EF4-FFF2-40B4-BE49-F238E27FC236}">
                    <a16:creationId xmlns:a16="http://schemas.microsoft.com/office/drawing/2014/main" id="{B41842AD-B77B-9D1C-3621-FFF239CDE28A}"/>
                  </a:ext>
                </a:extLst>
              </p:cNvPr>
              <p:cNvGrpSpPr/>
              <p:nvPr/>
            </p:nvGrpSpPr>
            <p:grpSpPr>
              <a:xfrm>
                <a:off x="6173618" y="1886830"/>
                <a:ext cx="643048" cy="639583"/>
                <a:chOff x="-4211975" y="2046625"/>
                <a:chExt cx="292250" cy="290675"/>
              </a:xfrm>
              <a:grpFill/>
            </p:grpSpPr>
            <p:sp>
              <p:nvSpPr>
                <p:cNvPr id="182" name="Google Shape;12509;p89">
                  <a:extLst>
                    <a:ext uri="{FF2B5EF4-FFF2-40B4-BE49-F238E27FC236}">
                      <a16:creationId xmlns:a16="http://schemas.microsoft.com/office/drawing/2014/main" id="{CB5D67C7-1B1D-5C56-F12A-534265012F3A}"/>
                    </a:ext>
                  </a:extLst>
                </p:cNvPr>
                <p:cNvSpPr/>
                <p:nvPr/>
              </p:nvSpPr>
              <p:spPr>
                <a:xfrm>
                  <a:off x="-4211975" y="2081300"/>
                  <a:ext cx="256025" cy="256000"/>
                </a:xfrm>
                <a:custGeom>
                  <a:avLst/>
                  <a:gdLst/>
                  <a:ahLst/>
                  <a:cxnLst/>
                  <a:rect l="l" t="t" r="r" b="b"/>
                  <a:pathLst>
                    <a:path w="10241" h="10240" extrusionOk="0">
                      <a:moveTo>
                        <a:pt x="4758" y="693"/>
                      </a:moveTo>
                      <a:lnTo>
                        <a:pt x="4758" y="5167"/>
                      </a:lnTo>
                      <a:cubicBezTo>
                        <a:pt x="4758" y="5356"/>
                        <a:pt x="4916" y="5513"/>
                        <a:pt x="5105" y="5513"/>
                      </a:cubicBezTo>
                      <a:lnTo>
                        <a:pt x="9578" y="5513"/>
                      </a:lnTo>
                      <a:cubicBezTo>
                        <a:pt x="9358" y="7813"/>
                        <a:pt x="7436" y="9609"/>
                        <a:pt x="5105" y="9609"/>
                      </a:cubicBezTo>
                      <a:cubicBezTo>
                        <a:pt x="2679" y="9609"/>
                        <a:pt x="663" y="7593"/>
                        <a:pt x="663" y="5167"/>
                      </a:cubicBezTo>
                      <a:cubicBezTo>
                        <a:pt x="663" y="2835"/>
                        <a:pt x="2490" y="914"/>
                        <a:pt x="4758" y="693"/>
                      </a:cubicBezTo>
                      <a:close/>
                      <a:moveTo>
                        <a:pt x="5105" y="0"/>
                      </a:moveTo>
                      <a:cubicBezTo>
                        <a:pt x="2269" y="0"/>
                        <a:pt x="1" y="2300"/>
                        <a:pt x="1" y="5104"/>
                      </a:cubicBezTo>
                      <a:cubicBezTo>
                        <a:pt x="1" y="7939"/>
                        <a:pt x="2269" y="10239"/>
                        <a:pt x="5105" y="10239"/>
                      </a:cubicBezTo>
                      <a:cubicBezTo>
                        <a:pt x="7940" y="10239"/>
                        <a:pt x="10240" y="7939"/>
                        <a:pt x="10240" y="5104"/>
                      </a:cubicBezTo>
                      <a:cubicBezTo>
                        <a:pt x="10240" y="4978"/>
                        <a:pt x="10083" y="4820"/>
                        <a:pt x="9925" y="4820"/>
                      </a:cubicBezTo>
                      <a:lnTo>
                        <a:pt x="5483" y="4820"/>
                      </a:lnTo>
                      <a:lnTo>
                        <a:pt x="5483" y="347"/>
                      </a:lnTo>
                      <a:cubicBezTo>
                        <a:pt x="5483" y="158"/>
                        <a:pt x="5325" y="0"/>
                        <a:pt x="510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83" name="Google Shape;12510;p89">
                  <a:extLst>
                    <a:ext uri="{FF2B5EF4-FFF2-40B4-BE49-F238E27FC236}">
                      <a16:creationId xmlns:a16="http://schemas.microsoft.com/office/drawing/2014/main" id="{9727F268-86FC-418C-F765-E7523B0B76A2}"/>
                    </a:ext>
                  </a:extLst>
                </p:cNvPr>
                <p:cNvSpPr/>
                <p:nvPr/>
              </p:nvSpPr>
              <p:spPr>
                <a:xfrm>
                  <a:off x="-4057600" y="2046625"/>
                  <a:ext cx="137875" cy="137875"/>
                </a:xfrm>
                <a:custGeom>
                  <a:avLst/>
                  <a:gdLst/>
                  <a:ahLst/>
                  <a:cxnLst/>
                  <a:rect l="l" t="t" r="r" b="b"/>
                  <a:pathLst>
                    <a:path w="5515" h="5515" extrusionOk="0">
                      <a:moveTo>
                        <a:pt x="663" y="694"/>
                      </a:moveTo>
                      <a:cubicBezTo>
                        <a:pt x="2836" y="851"/>
                        <a:pt x="4601" y="2616"/>
                        <a:pt x="4758" y="4790"/>
                      </a:cubicBezTo>
                      <a:lnTo>
                        <a:pt x="663" y="4790"/>
                      </a:lnTo>
                      <a:lnTo>
                        <a:pt x="663" y="694"/>
                      </a:lnTo>
                      <a:close/>
                      <a:moveTo>
                        <a:pt x="348" y="1"/>
                      </a:moveTo>
                      <a:cubicBezTo>
                        <a:pt x="158" y="1"/>
                        <a:pt x="1" y="158"/>
                        <a:pt x="1" y="379"/>
                      </a:cubicBezTo>
                      <a:lnTo>
                        <a:pt x="1" y="5168"/>
                      </a:lnTo>
                      <a:cubicBezTo>
                        <a:pt x="1" y="5357"/>
                        <a:pt x="158" y="5514"/>
                        <a:pt x="348" y="5514"/>
                      </a:cubicBezTo>
                      <a:lnTo>
                        <a:pt x="5168" y="5514"/>
                      </a:lnTo>
                      <a:cubicBezTo>
                        <a:pt x="5357" y="5514"/>
                        <a:pt x="5514" y="5357"/>
                        <a:pt x="5514" y="5168"/>
                      </a:cubicBezTo>
                      <a:cubicBezTo>
                        <a:pt x="5483" y="3750"/>
                        <a:pt x="4979" y="2490"/>
                        <a:pt x="3971" y="1513"/>
                      </a:cubicBezTo>
                      <a:cubicBezTo>
                        <a:pt x="2994" y="536"/>
                        <a:pt x="1734" y="1"/>
                        <a:pt x="348"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159" name="Google Shape;12519;p89">
                <a:extLst>
                  <a:ext uri="{FF2B5EF4-FFF2-40B4-BE49-F238E27FC236}">
                    <a16:creationId xmlns:a16="http://schemas.microsoft.com/office/drawing/2014/main" id="{B422E06B-847F-C376-89D6-A659CB1BFCB0}"/>
                  </a:ext>
                </a:extLst>
              </p:cNvPr>
              <p:cNvSpPr/>
              <p:nvPr/>
            </p:nvSpPr>
            <p:spPr>
              <a:xfrm>
                <a:off x="10331675" y="1884054"/>
                <a:ext cx="608338" cy="644753"/>
              </a:xfrm>
              <a:custGeom>
                <a:avLst/>
                <a:gdLst/>
                <a:ahLst/>
                <a:cxnLst/>
                <a:rect l="l" t="t" r="r" b="b"/>
                <a:pathLst>
                  <a:path w="11059" h="11721" extrusionOk="0">
                    <a:moveTo>
                      <a:pt x="1418" y="693"/>
                    </a:moveTo>
                    <a:lnTo>
                      <a:pt x="1418" y="1387"/>
                    </a:lnTo>
                    <a:lnTo>
                      <a:pt x="725" y="1387"/>
                    </a:lnTo>
                    <a:lnTo>
                      <a:pt x="725" y="693"/>
                    </a:lnTo>
                    <a:close/>
                    <a:moveTo>
                      <a:pt x="9011" y="693"/>
                    </a:moveTo>
                    <a:lnTo>
                      <a:pt x="9011" y="1387"/>
                    </a:lnTo>
                    <a:lnTo>
                      <a:pt x="8349" y="1387"/>
                    </a:lnTo>
                    <a:lnTo>
                      <a:pt x="8349" y="693"/>
                    </a:lnTo>
                    <a:close/>
                    <a:moveTo>
                      <a:pt x="7656" y="1324"/>
                    </a:moveTo>
                    <a:lnTo>
                      <a:pt x="7656" y="1670"/>
                    </a:lnTo>
                    <a:cubicBezTo>
                      <a:pt x="7656" y="1891"/>
                      <a:pt x="7813" y="2048"/>
                      <a:pt x="8034" y="2048"/>
                    </a:cubicBezTo>
                    <a:lnTo>
                      <a:pt x="8381" y="2048"/>
                    </a:lnTo>
                    <a:lnTo>
                      <a:pt x="8381" y="4222"/>
                    </a:lnTo>
                    <a:cubicBezTo>
                      <a:pt x="8255" y="4253"/>
                      <a:pt x="8160" y="4316"/>
                      <a:pt x="8034" y="4411"/>
                    </a:cubicBezTo>
                    <a:cubicBezTo>
                      <a:pt x="7845" y="4243"/>
                      <a:pt x="7614" y="4159"/>
                      <a:pt x="7369" y="4159"/>
                    </a:cubicBezTo>
                    <a:cubicBezTo>
                      <a:pt x="7246" y="4159"/>
                      <a:pt x="7120" y="4180"/>
                      <a:pt x="6994" y="4222"/>
                    </a:cubicBezTo>
                    <a:lnTo>
                      <a:pt x="6994" y="3088"/>
                    </a:lnTo>
                    <a:cubicBezTo>
                      <a:pt x="6994" y="2552"/>
                      <a:pt x="6522" y="2080"/>
                      <a:pt x="5986" y="2080"/>
                    </a:cubicBezTo>
                    <a:cubicBezTo>
                      <a:pt x="5419" y="2080"/>
                      <a:pt x="4947" y="2552"/>
                      <a:pt x="4947" y="3088"/>
                    </a:cubicBezTo>
                    <a:lnTo>
                      <a:pt x="4947" y="6459"/>
                    </a:lnTo>
                    <a:lnTo>
                      <a:pt x="4789" y="6301"/>
                    </a:lnTo>
                    <a:cubicBezTo>
                      <a:pt x="4600" y="6097"/>
                      <a:pt x="4340" y="5994"/>
                      <a:pt x="4076" y="5994"/>
                    </a:cubicBezTo>
                    <a:cubicBezTo>
                      <a:pt x="3812" y="5994"/>
                      <a:pt x="3545" y="6097"/>
                      <a:pt x="3340" y="6301"/>
                    </a:cubicBezTo>
                    <a:cubicBezTo>
                      <a:pt x="2962" y="6679"/>
                      <a:pt x="2962" y="7341"/>
                      <a:pt x="3340" y="7751"/>
                    </a:cubicBezTo>
                    <a:lnTo>
                      <a:pt x="3812" y="8223"/>
                    </a:lnTo>
                    <a:lnTo>
                      <a:pt x="2111" y="8223"/>
                    </a:lnTo>
                    <a:lnTo>
                      <a:pt x="2111" y="7908"/>
                    </a:lnTo>
                    <a:cubicBezTo>
                      <a:pt x="2111" y="7719"/>
                      <a:pt x="1954" y="7561"/>
                      <a:pt x="1765" y="7561"/>
                    </a:cubicBezTo>
                    <a:lnTo>
                      <a:pt x="1418" y="7561"/>
                    </a:lnTo>
                    <a:lnTo>
                      <a:pt x="1418" y="2048"/>
                    </a:lnTo>
                    <a:lnTo>
                      <a:pt x="1765" y="2048"/>
                    </a:lnTo>
                    <a:cubicBezTo>
                      <a:pt x="1954" y="2048"/>
                      <a:pt x="2111" y="1891"/>
                      <a:pt x="2111" y="1670"/>
                    </a:cubicBezTo>
                    <a:lnTo>
                      <a:pt x="2111" y="1324"/>
                    </a:lnTo>
                    <a:close/>
                    <a:moveTo>
                      <a:pt x="1418" y="8255"/>
                    </a:moveTo>
                    <a:lnTo>
                      <a:pt x="1418" y="8948"/>
                    </a:lnTo>
                    <a:lnTo>
                      <a:pt x="725" y="8948"/>
                    </a:lnTo>
                    <a:lnTo>
                      <a:pt x="725" y="8255"/>
                    </a:lnTo>
                    <a:close/>
                    <a:moveTo>
                      <a:pt x="5955" y="2836"/>
                    </a:moveTo>
                    <a:cubicBezTo>
                      <a:pt x="6144" y="2836"/>
                      <a:pt x="6301" y="2993"/>
                      <a:pt x="6301" y="3182"/>
                    </a:cubicBezTo>
                    <a:lnTo>
                      <a:pt x="6301" y="6616"/>
                    </a:lnTo>
                    <a:cubicBezTo>
                      <a:pt x="6301" y="6805"/>
                      <a:pt x="6459" y="6963"/>
                      <a:pt x="6648" y="6963"/>
                    </a:cubicBezTo>
                    <a:cubicBezTo>
                      <a:pt x="6837" y="6963"/>
                      <a:pt x="6994" y="6805"/>
                      <a:pt x="6994" y="6616"/>
                    </a:cubicBezTo>
                    <a:lnTo>
                      <a:pt x="6994" y="5230"/>
                    </a:lnTo>
                    <a:cubicBezTo>
                      <a:pt x="6994" y="5041"/>
                      <a:pt x="7152" y="4884"/>
                      <a:pt x="7372" y="4884"/>
                    </a:cubicBezTo>
                    <a:cubicBezTo>
                      <a:pt x="7561" y="4884"/>
                      <a:pt x="7719" y="5041"/>
                      <a:pt x="7719" y="5230"/>
                    </a:cubicBezTo>
                    <a:lnTo>
                      <a:pt x="7719" y="6616"/>
                    </a:lnTo>
                    <a:cubicBezTo>
                      <a:pt x="7719" y="6805"/>
                      <a:pt x="7876" y="6963"/>
                      <a:pt x="8066" y="6963"/>
                    </a:cubicBezTo>
                    <a:cubicBezTo>
                      <a:pt x="8255" y="6963"/>
                      <a:pt x="8412" y="6805"/>
                      <a:pt x="8412" y="6616"/>
                    </a:cubicBezTo>
                    <a:lnTo>
                      <a:pt x="8412" y="5230"/>
                    </a:lnTo>
                    <a:cubicBezTo>
                      <a:pt x="8412" y="5041"/>
                      <a:pt x="8570" y="4884"/>
                      <a:pt x="8790" y="4884"/>
                    </a:cubicBezTo>
                    <a:cubicBezTo>
                      <a:pt x="8979" y="4884"/>
                      <a:pt x="9137" y="5041"/>
                      <a:pt x="9137" y="5230"/>
                    </a:cubicBezTo>
                    <a:lnTo>
                      <a:pt x="9137" y="6616"/>
                    </a:lnTo>
                    <a:cubicBezTo>
                      <a:pt x="9137" y="6805"/>
                      <a:pt x="9294" y="6963"/>
                      <a:pt x="9483" y="6963"/>
                    </a:cubicBezTo>
                    <a:cubicBezTo>
                      <a:pt x="9672" y="6963"/>
                      <a:pt x="9830" y="6805"/>
                      <a:pt x="9830" y="6616"/>
                    </a:cubicBezTo>
                    <a:lnTo>
                      <a:pt x="9830" y="5955"/>
                    </a:lnTo>
                    <a:cubicBezTo>
                      <a:pt x="9704" y="5703"/>
                      <a:pt x="9861" y="5545"/>
                      <a:pt x="10019" y="5545"/>
                    </a:cubicBezTo>
                    <a:cubicBezTo>
                      <a:pt x="10239" y="5545"/>
                      <a:pt x="10397" y="5703"/>
                      <a:pt x="10397" y="5892"/>
                    </a:cubicBezTo>
                    <a:lnTo>
                      <a:pt x="10397" y="7057"/>
                    </a:lnTo>
                    <a:cubicBezTo>
                      <a:pt x="10397" y="8003"/>
                      <a:pt x="10176" y="8885"/>
                      <a:pt x="9830" y="9672"/>
                    </a:cubicBezTo>
                    <a:lnTo>
                      <a:pt x="6144" y="9672"/>
                    </a:lnTo>
                    <a:lnTo>
                      <a:pt x="3812" y="7372"/>
                    </a:lnTo>
                    <a:cubicBezTo>
                      <a:pt x="3686" y="7246"/>
                      <a:pt x="3686" y="6994"/>
                      <a:pt x="3812" y="6900"/>
                    </a:cubicBezTo>
                    <a:cubicBezTo>
                      <a:pt x="3875" y="6837"/>
                      <a:pt x="3962" y="6805"/>
                      <a:pt x="4049" y="6805"/>
                    </a:cubicBezTo>
                    <a:cubicBezTo>
                      <a:pt x="4135" y="6805"/>
                      <a:pt x="4222" y="6837"/>
                      <a:pt x="4285" y="6900"/>
                    </a:cubicBezTo>
                    <a:lnTo>
                      <a:pt x="5010" y="7593"/>
                    </a:lnTo>
                    <a:cubicBezTo>
                      <a:pt x="5075" y="7659"/>
                      <a:pt x="5163" y="7690"/>
                      <a:pt x="5251" y="7690"/>
                    </a:cubicBezTo>
                    <a:cubicBezTo>
                      <a:pt x="5415" y="7690"/>
                      <a:pt x="5577" y="7578"/>
                      <a:pt x="5577" y="7372"/>
                    </a:cubicBezTo>
                    <a:lnTo>
                      <a:pt x="5577" y="3182"/>
                    </a:lnTo>
                    <a:cubicBezTo>
                      <a:pt x="5577" y="2993"/>
                      <a:pt x="5734" y="2836"/>
                      <a:pt x="5955" y="2836"/>
                    </a:cubicBezTo>
                    <a:close/>
                    <a:moveTo>
                      <a:pt x="9672" y="10302"/>
                    </a:moveTo>
                    <a:lnTo>
                      <a:pt x="9672" y="10680"/>
                    </a:lnTo>
                    <a:cubicBezTo>
                      <a:pt x="9704" y="10869"/>
                      <a:pt x="9546" y="11027"/>
                      <a:pt x="9357" y="11027"/>
                    </a:cubicBezTo>
                    <a:lnTo>
                      <a:pt x="6616" y="11027"/>
                    </a:lnTo>
                    <a:cubicBezTo>
                      <a:pt x="6396" y="11027"/>
                      <a:pt x="6238" y="10869"/>
                      <a:pt x="6238" y="10680"/>
                    </a:cubicBezTo>
                    <a:lnTo>
                      <a:pt x="6238" y="10302"/>
                    </a:lnTo>
                    <a:close/>
                    <a:moveTo>
                      <a:pt x="347" y="0"/>
                    </a:moveTo>
                    <a:cubicBezTo>
                      <a:pt x="158" y="0"/>
                      <a:pt x="0" y="158"/>
                      <a:pt x="0" y="347"/>
                    </a:cubicBezTo>
                    <a:lnTo>
                      <a:pt x="0" y="1733"/>
                    </a:lnTo>
                    <a:cubicBezTo>
                      <a:pt x="0" y="1922"/>
                      <a:pt x="158" y="2080"/>
                      <a:pt x="347" y="2080"/>
                    </a:cubicBezTo>
                    <a:lnTo>
                      <a:pt x="693" y="2080"/>
                    </a:lnTo>
                    <a:lnTo>
                      <a:pt x="693" y="7593"/>
                    </a:lnTo>
                    <a:lnTo>
                      <a:pt x="347" y="7593"/>
                    </a:lnTo>
                    <a:cubicBezTo>
                      <a:pt x="158" y="7593"/>
                      <a:pt x="0" y="7751"/>
                      <a:pt x="0" y="7940"/>
                    </a:cubicBezTo>
                    <a:lnTo>
                      <a:pt x="0" y="9326"/>
                    </a:lnTo>
                    <a:cubicBezTo>
                      <a:pt x="0" y="9515"/>
                      <a:pt x="158" y="9672"/>
                      <a:pt x="347" y="9672"/>
                    </a:cubicBezTo>
                    <a:lnTo>
                      <a:pt x="1733" y="9672"/>
                    </a:lnTo>
                    <a:cubicBezTo>
                      <a:pt x="1922" y="9672"/>
                      <a:pt x="2080" y="9515"/>
                      <a:pt x="2080" y="9326"/>
                    </a:cubicBezTo>
                    <a:lnTo>
                      <a:pt x="2080" y="8979"/>
                    </a:lnTo>
                    <a:lnTo>
                      <a:pt x="4442" y="8979"/>
                    </a:lnTo>
                    <a:lnTo>
                      <a:pt x="5577" y="10113"/>
                    </a:lnTo>
                    <a:lnTo>
                      <a:pt x="5577" y="10712"/>
                    </a:lnTo>
                    <a:cubicBezTo>
                      <a:pt x="5577" y="11248"/>
                      <a:pt x="6049" y="11720"/>
                      <a:pt x="6616" y="11720"/>
                    </a:cubicBezTo>
                    <a:lnTo>
                      <a:pt x="9357" y="11720"/>
                    </a:lnTo>
                    <a:cubicBezTo>
                      <a:pt x="9924" y="11720"/>
                      <a:pt x="10397" y="11248"/>
                      <a:pt x="10397" y="10712"/>
                    </a:cubicBezTo>
                    <a:lnTo>
                      <a:pt x="10397" y="10113"/>
                    </a:lnTo>
                    <a:cubicBezTo>
                      <a:pt x="10806" y="9200"/>
                      <a:pt x="11058" y="8160"/>
                      <a:pt x="11058" y="7026"/>
                    </a:cubicBezTo>
                    <a:lnTo>
                      <a:pt x="11058" y="5892"/>
                    </a:lnTo>
                    <a:cubicBezTo>
                      <a:pt x="11058" y="5325"/>
                      <a:pt x="10617" y="4884"/>
                      <a:pt x="10019" y="4884"/>
                    </a:cubicBezTo>
                    <a:cubicBezTo>
                      <a:pt x="9924" y="4884"/>
                      <a:pt x="9767" y="4915"/>
                      <a:pt x="9641" y="4947"/>
                    </a:cubicBezTo>
                    <a:cubicBezTo>
                      <a:pt x="9546" y="4632"/>
                      <a:pt x="9326" y="4379"/>
                      <a:pt x="9011" y="4253"/>
                    </a:cubicBezTo>
                    <a:lnTo>
                      <a:pt x="9011" y="2080"/>
                    </a:lnTo>
                    <a:lnTo>
                      <a:pt x="9357" y="2080"/>
                    </a:lnTo>
                    <a:cubicBezTo>
                      <a:pt x="9546" y="2080"/>
                      <a:pt x="9735" y="1922"/>
                      <a:pt x="9735" y="1733"/>
                    </a:cubicBezTo>
                    <a:lnTo>
                      <a:pt x="9735" y="347"/>
                    </a:lnTo>
                    <a:cubicBezTo>
                      <a:pt x="9735" y="158"/>
                      <a:pt x="9546" y="0"/>
                      <a:pt x="9357" y="0"/>
                    </a:cubicBezTo>
                    <a:lnTo>
                      <a:pt x="7971" y="0"/>
                    </a:lnTo>
                    <a:cubicBezTo>
                      <a:pt x="7782" y="0"/>
                      <a:pt x="7624" y="158"/>
                      <a:pt x="7624" y="347"/>
                    </a:cubicBezTo>
                    <a:lnTo>
                      <a:pt x="7624" y="693"/>
                    </a:lnTo>
                    <a:lnTo>
                      <a:pt x="2080" y="693"/>
                    </a:lnTo>
                    <a:lnTo>
                      <a:pt x="2080" y="347"/>
                    </a:lnTo>
                    <a:cubicBezTo>
                      <a:pt x="2080" y="158"/>
                      <a:pt x="1922" y="0"/>
                      <a:pt x="1733"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60" name="Google Shape;12532;p89">
                <a:extLst>
                  <a:ext uri="{FF2B5EF4-FFF2-40B4-BE49-F238E27FC236}">
                    <a16:creationId xmlns:a16="http://schemas.microsoft.com/office/drawing/2014/main" id="{FA2458F2-612F-D8FB-FD69-4DA9F09A8947}"/>
                  </a:ext>
                </a:extLst>
              </p:cNvPr>
              <p:cNvGrpSpPr/>
              <p:nvPr/>
            </p:nvGrpSpPr>
            <p:grpSpPr>
              <a:xfrm>
                <a:off x="2875060" y="1885975"/>
                <a:ext cx="644752" cy="641288"/>
                <a:chOff x="-5635200" y="2037975"/>
                <a:chExt cx="293025" cy="291450"/>
              </a:xfrm>
              <a:grpFill/>
            </p:grpSpPr>
            <p:sp>
              <p:nvSpPr>
                <p:cNvPr id="180" name="Google Shape;12533;p89">
                  <a:extLst>
                    <a:ext uri="{FF2B5EF4-FFF2-40B4-BE49-F238E27FC236}">
                      <a16:creationId xmlns:a16="http://schemas.microsoft.com/office/drawing/2014/main" id="{4EA5C779-BB63-BC4C-1D77-5047896C1209}"/>
                    </a:ext>
                  </a:extLst>
                </p:cNvPr>
                <p:cNvSpPr/>
                <p:nvPr/>
              </p:nvSpPr>
              <p:spPr>
                <a:xfrm>
                  <a:off x="-5635200" y="2037975"/>
                  <a:ext cx="293025" cy="291450"/>
                </a:xfrm>
                <a:custGeom>
                  <a:avLst/>
                  <a:gdLst/>
                  <a:ahLst/>
                  <a:cxnLst/>
                  <a:rect l="l" t="t" r="r" b="b"/>
                  <a:pathLst>
                    <a:path w="11721" h="11658" extrusionOk="0">
                      <a:moveTo>
                        <a:pt x="2395" y="725"/>
                      </a:moveTo>
                      <a:cubicBezTo>
                        <a:pt x="2930" y="725"/>
                        <a:pt x="3403" y="1197"/>
                        <a:pt x="3403" y="1733"/>
                      </a:cubicBezTo>
                      <a:cubicBezTo>
                        <a:pt x="3403" y="2300"/>
                        <a:pt x="2930" y="2773"/>
                        <a:pt x="2395" y="2773"/>
                      </a:cubicBezTo>
                      <a:cubicBezTo>
                        <a:pt x="1828" y="2773"/>
                        <a:pt x="1355" y="2300"/>
                        <a:pt x="1355" y="1733"/>
                      </a:cubicBezTo>
                      <a:cubicBezTo>
                        <a:pt x="1355" y="1197"/>
                        <a:pt x="1828" y="725"/>
                        <a:pt x="2395" y="725"/>
                      </a:cubicBezTo>
                      <a:close/>
                      <a:moveTo>
                        <a:pt x="10303" y="725"/>
                      </a:moveTo>
                      <a:lnTo>
                        <a:pt x="10303" y="6585"/>
                      </a:lnTo>
                      <a:lnTo>
                        <a:pt x="10334" y="6585"/>
                      </a:lnTo>
                      <a:cubicBezTo>
                        <a:pt x="10334" y="6774"/>
                        <a:pt x="10177" y="6931"/>
                        <a:pt x="9988" y="6931"/>
                      </a:cubicBezTo>
                      <a:lnTo>
                        <a:pt x="4789" y="6931"/>
                      </a:lnTo>
                      <a:lnTo>
                        <a:pt x="4789" y="5167"/>
                      </a:lnTo>
                      <a:cubicBezTo>
                        <a:pt x="4789" y="4253"/>
                        <a:pt x="4285" y="3434"/>
                        <a:pt x="3498" y="3025"/>
                      </a:cubicBezTo>
                      <a:cubicBezTo>
                        <a:pt x="3844" y="2710"/>
                        <a:pt x="4096" y="2237"/>
                        <a:pt x="4096" y="1733"/>
                      </a:cubicBezTo>
                      <a:cubicBezTo>
                        <a:pt x="4096" y="1355"/>
                        <a:pt x="3970" y="977"/>
                        <a:pt x="3718" y="725"/>
                      </a:cubicBezTo>
                      <a:close/>
                      <a:moveTo>
                        <a:pt x="2710" y="3466"/>
                      </a:moveTo>
                      <a:cubicBezTo>
                        <a:pt x="3498" y="3623"/>
                        <a:pt x="4096" y="4316"/>
                        <a:pt x="4096" y="5167"/>
                      </a:cubicBezTo>
                      <a:lnTo>
                        <a:pt x="4096" y="7246"/>
                      </a:lnTo>
                      <a:cubicBezTo>
                        <a:pt x="4128" y="7435"/>
                        <a:pt x="3970" y="7593"/>
                        <a:pt x="3750" y="7593"/>
                      </a:cubicBezTo>
                      <a:cubicBezTo>
                        <a:pt x="3561" y="7593"/>
                        <a:pt x="3403" y="7750"/>
                        <a:pt x="3403" y="7971"/>
                      </a:cubicBezTo>
                      <a:lnTo>
                        <a:pt x="3403" y="10712"/>
                      </a:lnTo>
                      <a:cubicBezTo>
                        <a:pt x="3403" y="10901"/>
                        <a:pt x="3246" y="11058"/>
                        <a:pt x="3056" y="11058"/>
                      </a:cubicBezTo>
                      <a:lnTo>
                        <a:pt x="1670" y="11058"/>
                      </a:lnTo>
                      <a:cubicBezTo>
                        <a:pt x="1481" y="11058"/>
                        <a:pt x="1324" y="10901"/>
                        <a:pt x="1324" y="10712"/>
                      </a:cubicBezTo>
                      <a:lnTo>
                        <a:pt x="1324" y="7971"/>
                      </a:lnTo>
                      <a:cubicBezTo>
                        <a:pt x="1324" y="7750"/>
                        <a:pt x="1166" y="7593"/>
                        <a:pt x="977" y="7593"/>
                      </a:cubicBezTo>
                      <a:cubicBezTo>
                        <a:pt x="788" y="7593"/>
                        <a:pt x="631" y="7435"/>
                        <a:pt x="631" y="7246"/>
                      </a:cubicBezTo>
                      <a:lnTo>
                        <a:pt x="631" y="5167"/>
                      </a:lnTo>
                      <a:cubicBezTo>
                        <a:pt x="631" y="4316"/>
                        <a:pt x="1198" y="3623"/>
                        <a:pt x="1985" y="3466"/>
                      </a:cubicBezTo>
                      <a:lnTo>
                        <a:pt x="1985" y="5829"/>
                      </a:lnTo>
                      <a:cubicBezTo>
                        <a:pt x="1985" y="6018"/>
                        <a:pt x="2143" y="6175"/>
                        <a:pt x="2363" y="6175"/>
                      </a:cubicBezTo>
                      <a:cubicBezTo>
                        <a:pt x="2552" y="6175"/>
                        <a:pt x="2710" y="6018"/>
                        <a:pt x="2710" y="5829"/>
                      </a:cubicBezTo>
                      <a:lnTo>
                        <a:pt x="2710" y="3466"/>
                      </a:lnTo>
                      <a:close/>
                      <a:moveTo>
                        <a:pt x="2395" y="0"/>
                      </a:moveTo>
                      <a:cubicBezTo>
                        <a:pt x="1450" y="0"/>
                        <a:pt x="694" y="756"/>
                        <a:pt x="694" y="1702"/>
                      </a:cubicBezTo>
                      <a:cubicBezTo>
                        <a:pt x="694" y="2206"/>
                        <a:pt x="946" y="2678"/>
                        <a:pt x="1292" y="2993"/>
                      </a:cubicBezTo>
                      <a:cubicBezTo>
                        <a:pt x="536" y="3403"/>
                        <a:pt x="1" y="4222"/>
                        <a:pt x="1" y="5136"/>
                      </a:cubicBezTo>
                      <a:lnTo>
                        <a:pt x="1" y="7215"/>
                      </a:lnTo>
                      <a:cubicBezTo>
                        <a:pt x="1" y="7656"/>
                        <a:pt x="253" y="8034"/>
                        <a:pt x="662" y="8192"/>
                      </a:cubicBezTo>
                      <a:lnTo>
                        <a:pt x="662" y="10649"/>
                      </a:lnTo>
                      <a:cubicBezTo>
                        <a:pt x="662" y="11184"/>
                        <a:pt x="1135" y="11657"/>
                        <a:pt x="1670" y="11657"/>
                      </a:cubicBezTo>
                      <a:lnTo>
                        <a:pt x="3056" y="11657"/>
                      </a:lnTo>
                      <a:cubicBezTo>
                        <a:pt x="3624" y="11657"/>
                        <a:pt x="4096" y="11184"/>
                        <a:pt x="4096" y="10649"/>
                      </a:cubicBezTo>
                      <a:lnTo>
                        <a:pt x="4096" y="8192"/>
                      </a:lnTo>
                      <a:cubicBezTo>
                        <a:pt x="4348" y="8065"/>
                        <a:pt x="4600" y="7876"/>
                        <a:pt x="4726" y="7561"/>
                      </a:cubicBezTo>
                      <a:lnTo>
                        <a:pt x="9988" y="7561"/>
                      </a:lnTo>
                      <a:cubicBezTo>
                        <a:pt x="10555" y="7561"/>
                        <a:pt x="11027" y="7089"/>
                        <a:pt x="11027" y="6553"/>
                      </a:cubicBezTo>
                      <a:lnTo>
                        <a:pt x="11027" y="662"/>
                      </a:lnTo>
                      <a:lnTo>
                        <a:pt x="11374" y="662"/>
                      </a:lnTo>
                      <a:cubicBezTo>
                        <a:pt x="11563" y="662"/>
                        <a:pt x="11720" y="504"/>
                        <a:pt x="11720" y="315"/>
                      </a:cubicBezTo>
                      <a:cubicBezTo>
                        <a:pt x="11720" y="158"/>
                        <a:pt x="11563" y="0"/>
                        <a:pt x="11374"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81" name="Google Shape;12534;p89">
                  <a:extLst>
                    <a:ext uri="{FF2B5EF4-FFF2-40B4-BE49-F238E27FC236}">
                      <a16:creationId xmlns:a16="http://schemas.microsoft.com/office/drawing/2014/main" id="{BB95585F-76CB-BA3A-7A24-7FF154CC4897}"/>
                    </a:ext>
                  </a:extLst>
                </p:cNvPr>
                <p:cNvSpPr/>
                <p:nvPr/>
              </p:nvSpPr>
              <p:spPr>
                <a:xfrm>
                  <a:off x="-5496575" y="2072625"/>
                  <a:ext cx="102425" cy="102425"/>
                </a:xfrm>
                <a:custGeom>
                  <a:avLst/>
                  <a:gdLst/>
                  <a:ahLst/>
                  <a:cxnLst/>
                  <a:rect l="l" t="t" r="r" b="b"/>
                  <a:pathLst>
                    <a:path w="4097" h="4097" extrusionOk="0">
                      <a:moveTo>
                        <a:pt x="2395" y="725"/>
                      </a:moveTo>
                      <a:cubicBezTo>
                        <a:pt x="2867" y="851"/>
                        <a:pt x="3245" y="1229"/>
                        <a:pt x="3371" y="1733"/>
                      </a:cubicBezTo>
                      <a:lnTo>
                        <a:pt x="2395" y="1733"/>
                      </a:lnTo>
                      <a:lnTo>
                        <a:pt x="2395" y="725"/>
                      </a:lnTo>
                      <a:close/>
                      <a:moveTo>
                        <a:pt x="1733" y="757"/>
                      </a:moveTo>
                      <a:lnTo>
                        <a:pt x="1733" y="2080"/>
                      </a:lnTo>
                      <a:cubicBezTo>
                        <a:pt x="1733" y="2269"/>
                        <a:pt x="1891" y="2426"/>
                        <a:pt x="2080" y="2426"/>
                      </a:cubicBezTo>
                      <a:lnTo>
                        <a:pt x="3403" y="2426"/>
                      </a:lnTo>
                      <a:cubicBezTo>
                        <a:pt x="3245" y="3025"/>
                        <a:pt x="2741" y="3466"/>
                        <a:pt x="2080" y="3466"/>
                      </a:cubicBezTo>
                      <a:cubicBezTo>
                        <a:pt x="1324" y="3466"/>
                        <a:pt x="693" y="2836"/>
                        <a:pt x="693" y="2080"/>
                      </a:cubicBezTo>
                      <a:cubicBezTo>
                        <a:pt x="693" y="1418"/>
                        <a:pt x="1135" y="851"/>
                        <a:pt x="1733" y="757"/>
                      </a:cubicBezTo>
                      <a:close/>
                      <a:moveTo>
                        <a:pt x="2048" y="0"/>
                      </a:moveTo>
                      <a:cubicBezTo>
                        <a:pt x="883" y="0"/>
                        <a:pt x="0" y="914"/>
                        <a:pt x="0" y="2048"/>
                      </a:cubicBezTo>
                      <a:cubicBezTo>
                        <a:pt x="0" y="3182"/>
                        <a:pt x="946" y="4096"/>
                        <a:pt x="2048" y="4096"/>
                      </a:cubicBezTo>
                      <a:cubicBezTo>
                        <a:pt x="3182" y="4096"/>
                        <a:pt x="4096" y="3182"/>
                        <a:pt x="4096" y="2048"/>
                      </a:cubicBezTo>
                      <a:cubicBezTo>
                        <a:pt x="4096" y="914"/>
                        <a:pt x="3182" y="0"/>
                        <a:pt x="2048"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61" name="Google Shape;12543;p89">
                <a:extLst>
                  <a:ext uri="{FF2B5EF4-FFF2-40B4-BE49-F238E27FC236}">
                    <a16:creationId xmlns:a16="http://schemas.microsoft.com/office/drawing/2014/main" id="{96208FF8-442C-B310-440F-6CAA5DC7D094}"/>
                  </a:ext>
                </a:extLst>
              </p:cNvPr>
              <p:cNvGrpSpPr/>
              <p:nvPr/>
            </p:nvGrpSpPr>
            <p:grpSpPr>
              <a:xfrm>
                <a:off x="6983557" y="1885975"/>
                <a:ext cx="644752" cy="641288"/>
                <a:chOff x="-3854375" y="2046625"/>
                <a:chExt cx="293025" cy="291450"/>
              </a:xfrm>
              <a:grpFill/>
            </p:grpSpPr>
            <p:sp>
              <p:nvSpPr>
                <p:cNvPr id="178" name="Google Shape;12544;p89">
                  <a:extLst>
                    <a:ext uri="{FF2B5EF4-FFF2-40B4-BE49-F238E27FC236}">
                      <a16:creationId xmlns:a16="http://schemas.microsoft.com/office/drawing/2014/main" id="{F6765550-D6F5-551A-8778-1D6C92255541}"/>
                    </a:ext>
                  </a:extLst>
                </p:cNvPr>
                <p:cNvSpPr/>
                <p:nvPr/>
              </p:nvSpPr>
              <p:spPr>
                <a:xfrm>
                  <a:off x="-3854375" y="2046625"/>
                  <a:ext cx="293025" cy="291450"/>
                </a:xfrm>
                <a:custGeom>
                  <a:avLst/>
                  <a:gdLst/>
                  <a:ahLst/>
                  <a:cxnLst/>
                  <a:rect l="l" t="t" r="r" b="b"/>
                  <a:pathLst>
                    <a:path w="11721" h="11658" extrusionOk="0">
                      <a:moveTo>
                        <a:pt x="7624" y="694"/>
                      </a:moveTo>
                      <a:cubicBezTo>
                        <a:pt x="9515" y="694"/>
                        <a:pt x="11058" y="2206"/>
                        <a:pt x="11058" y="4096"/>
                      </a:cubicBezTo>
                      <a:cubicBezTo>
                        <a:pt x="11058" y="5987"/>
                        <a:pt x="9515" y="7530"/>
                        <a:pt x="7624" y="7530"/>
                      </a:cubicBezTo>
                      <a:cubicBezTo>
                        <a:pt x="5734" y="7530"/>
                        <a:pt x="4190" y="5987"/>
                        <a:pt x="4190" y="4096"/>
                      </a:cubicBezTo>
                      <a:cubicBezTo>
                        <a:pt x="4190" y="2206"/>
                        <a:pt x="5734" y="694"/>
                        <a:pt x="7624" y="694"/>
                      </a:cubicBezTo>
                      <a:close/>
                      <a:moveTo>
                        <a:pt x="3336" y="8066"/>
                      </a:moveTo>
                      <a:cubicBezTo>
                        <a:pt x="3426" y="8066"/>
                        <a:pt x="3513" y="8098"/>
                        <a:pt x="3560" y="8161"/>
                      </a:cubicBezTo>
                      <a:cubicBezTo>
                        <a:pt x="3686" y="8287"/>
                        <a:pt x="3686" y="8507"/>
                        <a:pt x="3560" y="8633"/>
                      </a:cubicBezTo>
                      <a:lnTo>
                        <a:pt x="1323" y="10870"/>
                      </a:lnTo>
                      <a:cubicBezTo>
                        <a:pt x="1260" y="10933"/>
                        <a:pt x="1174" y="10964"/>
                        <a:pt x="1087" y="10964"/>
                      </a:cubicBezTo>
                      <a:cubicBezTo>
                        <a:pt x="1001" y="10964"/>
                        <a:pt x="914" y="10933"/>
                        <a:pt x="851" y="10870"/>
                      </a:cubicBezTo>
                      <a:cubicBezTo>
                        <a:pt x="725" y="10744"/>
                        <a:pt x="725" y="10523"/>
                        <a:pt x="851" y="10397"/>
                      </a:cubicBezTo>
                      <a:lnTo>
                        <a:pt x="3088" y="8161"/>
                      </a:lnTo>
                      <a:cubicBezTo>
                        <a:pt x="3151" y="8098"/>
                        <a:pt x="3245" y="8066"/>
                        <a:pt x="3336" y="8066"/>
                      </a:cubicBezTo>
                      <a:close/>
                      <a:moveTo>
                        <a:pt x="7624" y="1"/>
                      </a:moveTo>
                      <a:cubicBezTo>
                        <a:pt x="5356" y="1"/>
                        <a:pt x="3529" y="1860"/>
                        <a:pt x="3529" y="4096"/>
                      </a:cubicBezTo>
                      <a:cubicBezTo>
                        <a:pt x="3529" y="5136"/>
                        <a:pt x="3875" y="6050"/>
                        <a:pt x="4505" y="6743"/>
                      </a:cubicBezTo>
                      <a:lnTo>
                        <a:pt x="3812" y="7467"/>
                      </a:lnTo>
                      <a:cubicBezTo>
                        <a:pt x="3661" y="7386"/>
                        <a:pt x="3500" y="7347"/>
                        <a:pt x="3342" y="7347"/>
                      </a:cubicBezTo>
                      <a:cubicBezTo>
                        <a:pt x="3074" y="7347"/>
                        <a:pt x="2813" y="7458"/>
                        <a:pt x="2615" y="7656"/>
                      </a:cubicBezTo>
                      <a:lnTo>
                        <a:pt x="378" y="9893"/>
                      </a:lnTo>
                      <a:cubicBezTo>
                        <a:pt x="0" y="10271"/>
                        <a:pt x="0" y="10964"/>
                        <a:pt x="378" y="11343"/>
                      </a:cubicBezTo>
                      <a:cubicBezTo>
                        <a:pt x="567" y="11532"/>
                        <a:pt x="851" y="11658"/>
                        <a:pt x="1103" y="11658"/>
                      </a:cubicBezTo>
                      <a:cubicBezTo>
                        <a:pt x="1355" y="11658"/>
                        <a:pt x="1607" y="11532"/>
                        <a:pt x="1796" y="11343"/>
                      </a:cubicBezTo>
                      <a:lnTo>
                        <a:pt x="4033" y="9106"/>
                      </a:lnTo>
                      <a:cubicBezTo>
                        <a:pt x="4348" y="8791"/>
                        <a:pt x="4442" y="8318"/>
                        <a:pt x="4253" y="7909"/>
                      </a:cubicBezTo>
                      <a:lnTo>
                        <a:pt x="4947" y="7215"/>
                      </a:lnTo>
                      <a:cubicBezTo>
                        <a:pt x="5671" y="7814"/>
                        <a:pt x="6616" y="8192"/>
                        <a:pt x="7593" y="8192"/>
                      </a:cubicBezTo>
                      <a:cubicBezTo>
                        <a:pt x="9861" y="8192"/>
                        <a:pt x="11689" y="6333"/>
                        <a:pt x="11689" y="4096"/>
                      </a:cubicBezTo>
                      <a:cubicBezTo>
                        <a:pt x="11720" y="1828"/>
                        <a:pt x="9861" y="1"/>
                        <a:pt x="762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79" name="Google Shape;12545;p89">
                  <a:extLst>
                    <a:ext uri="{FF2B5EF4-FFF2-40B4-BE49-F238E27FC236}">
                      <a16:creationId xmlns:a16="http://schemas.microsoft.com/office/drawing/2014/main" id="{2374300A-5D38-7760-6CA8-4918F11B2F3A}"/>
                    </a:ext>
                  </a:extLst>
                </p:cNvPr>
                <p:cNvSpPr/>
                <p:nvPr/>
              </p:nvSpPr>
              <p:spPr>
                <a:xfrm>
                  <a:off x="-3714975" y="2080500"/>
                  <a:ext cx="103200" cy="119750"/>
                </a:xfrm>
                <a:custGeom>
                  <a:avLst/>
                  <a:gdLst/>
                  <a:ahLst/>
                  <a:cxnLst/>
                  <a:rect l="l" t="t" r="r" b="b"/>
                  <a:pathLst>
                    <a:path w="4128" h="4790" extrusionOk="0">
                      <a:moveTo>
                        <a:pt x="2048" y="694"/>
                      </a:moveTo>
                      <a:cubicBezTo>
                        <a:pt x="2458" y="694"/>
                        <a:pt x="2710" y="1009"/>
                        <a:pt x="2710" y="1387"/>
                      </a:cubicBezTo>
                      <a:cubicBezTo>
                        <a:pt x="2710" y="1765"/>
                        <a:pt x="2395" y="2048"/>
                        <a:pt x="2048" y="2048"/>
                      </a:cubicBezTo>
                      <a:cubicBezTo>
                        <a:pt x="1702" y="2048"/>
                        <a:pt x="1387" y="1733"/>
                        <a:pt x="1387" y="1387"/>
                      </a:cubicBezTo>
                      <a:cubicBezTo>
                        <a:pt x="1355" y="1009"/>
                        <a:pt x="1670" y="694"/>
                        <a:pt x="2048" y="694"/>
                      </a:cubicBezTo>
                      <a:close/>
                      <a:moveTo>
                        <a:pt x="2363" y="2741"/>
                      </a:moveTo>
                      <a:cubicBezTo>
                        <a:pt x="2931" y="2741"/>
                        <a:pt x="3403" y="3214"/>
                        <a:pt x="3403" y="3781"/>
                      </a:cubicBezTo>
                      <a:lnTo>
                        <a:pt x="3403" y="4128"/>
                      </a:lnTo>
                      <a:lnTo>
                        <a:pt x="662" y="4128"/>
                      </a:lnTo>
                      <a:lnTo>
                        <a:pt x="662" y="3781"/>
                      </a:lnTo>
                      <a:cubicBezTo>
                        <a:pt x="662" y="3214"/>
                        <a:pt x="1135" y="2741"/>
                        <a:pt x="1702" y="2741"/>
                      </a:cubicBezTo>
                      <a:close/>
                      <a:moveTo>
                        <a:pt x="2048" y="1"/>
                      </a:moveTo>
                      <a:cubicBezTo>
                        <a:pt x="1292" y="1"/>
                        <a:pt x="662" y="631"/>
                        <a:pt x="662" y="1387"/>
                      </a:cubicBezTo>
                      <a:cubicBezTo>
                        <a:pt x="662" y="1702"/>
                        <a:pt x="788" y="2017"/>
                        <a:pt x="977" y="2237"/>
                      </a:cubicBezTo>
                      <a:cubicBezTo>
                        <a:pt x="410" y="2521"/>
                        <a:pt x="1" y="3119"/>
                        <a:pt x="1" y="3781"/>
                      </a:cubicBezTo>
                      <a:lnTo>
                        <a:pt x="1" y="4443"/>
                      </a:lnTo>
                      <a:cubicBezTo>
                        <a:pt x="1" y="4632"/>
                        <a:pt x="158" y="4789"/>
                        <a:pt x="347" y="4789"/>
                      </a:cubicBezTo>
                      <a:lnTo>
                        <a:pt x="3781" y="4789"/>
                      </a:lnTo>
                      <a:cubicBezTo>
                        <a:pt x="3970" y="4789"/>
                        <a:pt x="4128" y="4632"/>
                        <a:pt x="4128" y="4443"/>
                      </a:cubicBezTo>
                      <a:lnTo>
                        <a:pt x="4128" y="3781"/>
                      </a:lnTo>
                      <a:cubicBezTo>
                        <a:pt x="4096" y="3119"/>
                        <a:pt x="3718" y="2521"/>
                        <a:pt x="3120" y="2237"/>
                      </a:cubicBezTo>
                      <a:cubicBezTo>
                        <a:pt x="3309" y="2017"/>
                        <a:pt x="3435" y="1733"/>
                        <a:pt x="3435" y="1387"/>
                      </a:cubicBezTo>
                      <a:cubicBezTo>
                        <a:pt x="3435" y="631"/>
                        <a:pt x="2805" y="1"/>
                        <a:pt x="2048"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162" name="Google Shape;12552;p89">
                <a:extLst>
                  <a:ext uri="{FF2B5EF4-FFF2-40B4-BE49-F238E27FC236}">
                    <a16:creationId xmlns:a16="http://schemas.microsoft.com/office/drawing/2014/main" id="{0C6C137D-AF2B-A576-8A05-25E7405AE558}"/>
                  </a:ext>
                </a:extLst>
              </p:cNvPr>
              <p:cNvSpPr/>
              <p:nvPr/>
            </p:nvSpPr>
            <p:spPr>
              <a:xfrm>
                <a:off x="11151816" y="1962933"/>
                <a:ext cx="642992" cy="486989"/>
              </a:xfrm>
              <a:custGeom>
                <a:avLst/>
                <a:gdLst/>
                <a:ahLst/>
                <a:cxnLst/>
                <a:rect l="l" t="t" r="r" b="b"/>
                <a:pathLst>
                  <a:path w="11689" h="8853" extrusionOk="0">
                    <a:moveTo>
                      <a:pt x="1040" y="2709"/>
                    </a:moveTo>
                    <a:cubicBezTo>
                      <a:pt x="1229" y="2709"/>
                      <a:pt x="1386" y="2867"/>
                      <a:pt x="1386" y="3056"/>
                    </a:cubicBezTo>
                    <a:lnTo>
                      <a:pt x="1386" y="5828"/>
                    </a:lnTo>
                    <a:cubicBezTo>
                      <a:pt x="1386" y="6017"/>
                      <a:pt x="1229" y="6175"/>
                      <a:pt x="1040" y="6175"/>
                    </a:cubicBezTo>
                    <a:cubicBezTo>
                      <a:pt x="819" y="6175"/>
                      <a:pt x="662" y="6017"/>
                      <a:pt x="662" y="5828"/>
                    </a:cubicBezTo>
                    <a:lnTo>
                      <a:pt x="662" y="3056"/>
                    </a:lnTo>
                    <a:cubicBezTo>
                      <a:pt x="662" y="2867"/>
                      <a:pt x="819" y="2709"/>
                      <a:pt x="1040" y="2709"/>
                    </a:cubicBezTo>
                    <a:close/>
                    <a:moveTo>
                      <a:pt x="9641" y="1449"/>
                    </a:moveTo>
                    <a:lnTo>
                      <a:pt x="9641" y="7435"/>
                    </a:lnTo>
                    <a:lnTo>
                      <a:pt x="2079" y="5545"/>
                    </a:lnTo>
                    <a:lnTo>
                      <a:pt x="2079" y="3340"/>
                    </a:lnTo>
                    <a:lnTo>
                      <a:pt x="9641" y="1449"/>
                    </a:lnTo>
                    <a:close/>
                    <a:moveTo>
                      <a:pt x="3466" y="6616"/>
                    </a:moveTo>
                    <a:lnTo>
                      <a:pt x="6112" y="7278"/>
                    </a:lnTo>
                    <a:cubicBezTo>
                      <a:pt x="5954" y="7845"/>
                      <a:pt x="5450" y="8223"/>
                      <a:pt x="4820" y="8223"/>
                    </a:cubicBezTo>
                    <a:cubicBezTo>
                      <a:pt x="4064" y="8223"/>
                      <a:pt x="3434" y="7593"/>
                      <a:pt x="3434" y="6837"/>
                    </a:cubicBezTo>
                    <a:cubicBezTo>
                      <a:pt x="3434" y="6774"/>
                      <a:pt x="3434" y="6679"/>
                      <a:pt x="3466" y="6616"/>
                    </a:cubicBezTo>
                    <a:close/>
                    <a:moveTo>
                      <a:pt x="10680" y="662"/>
                    </a:moveTo>
                    <a:cubicBezTo>
                      <a:pt x="10869" y="662"/>
                      <a:pt x="11027" y="819"/>
                      <a:pt x="11027" y="1008"/>
                    </a:cubicBezTo>
                    <a:lnTo>
                      <a:pt x="11027" y="7876"/>
                    </a:lnTo>
                    <a:cubicBezTo>
                      <a:pt x="11027" y="8065"/>
                      <a:pt x="10869" y="8223"/>
                      <a:pt x="10680" y="8223"/>
                    </a:cubicBezTo>
                    <a:cubicBezTo>
                      <a:pt x="10491" y="8223"/>
                      <a:pt x="10334" y="8065"/>
                      <a:pt x="10334" y="7876"/>
                    </a:cubicBezTo>
                    <a:lnTo>
                      <a:pt x="10334" y="1008"/>
                    </a:lnTo>
                    <a:cubicBezTo>
                      <a:pt x="10334" y="819"/>
                      <a:pt x="10491" y="662"/>
                      <a:pt x="10680" y="662"/>
                    </a:cubicBezTo>
                    <a:close/>
                    <a:moveTo>
                      <a:pt x="10680" y="0"/>
                    </a:moveTo>
                    <a:cubicBezTo>
                      <a:pt x="10208" y="0"/>
                      <a:pt x="9798" y="315"/>
                      <a:pt x="9704" y="756"/>
                    </a:cubicBezTo>
                    <a:lnTo>
                      <a:pt x="1985" y="2678"/>
                    </a:lnTo>
                    <a:cubicBezTo>
                      <a:pt x="1827" y="2331"/>
                      <a:pt x="1449" y="2048"/>
                      <a:pt x="1040" y="2048"/>
                    </a:cubicBezTo>
                    <a:cubicBezTo>
                      <a:pt x="473" y="2048"/>
                      <a:pt x="0" y="2520"/>
                      <a:pt x="0" y="3056"/>
                    </a:cubicBezTo>
                    <a:lnTo>
                      <a:pt x="0" y="5828"/>
                    </a:lnTo>
                    <a:cubicBezTo>
                      <a:pt x="0" y="6364"/>
                      <a:pt x="473" y="6837"/>
                      <a:pt x="1040" y="6837"/>
                    </a:cubicBezTo>
                    <a:cubicBezTo>
                      <a:pt x="1449" y="6837"/>
                      <a:pt x="1827" y="6616"/>
                      <a:pt x="1985" y="6206"/>
                    </a:cubicBezTo>
                    <a:lnTo>
                      <a:pt x="2804" y="6427"/>
                    </a:lnTo>
                    <a:cubicBezTo>
                      <a:pt x="2772" y="6522"/>
                      <a:pt x="2772" y="6679"/>
                      <a:pt x="2772" y="6805"/>
                    </a:cubicBezTo>
                    <a:cubicBezTo>
                      <a:pt x="2772" y="7939"/>
                      <a:pt x="3655" y="8853"/>
                      <a:pt x="4820" y="8853"/>
                    </a:cubicBezTo>
                    <a:cubicBezTo>
                      <a:pt x="5324" y="8853"/>
                      <a:pt x="5828" y="8664"/>
                      <a:pt x="6175" y="8317"/>
                    </a:cubicBezTo>
                    <a:cubicBezTo>
                      <a:pt x="6459" y="8065"/>
                      <a:pt x="6648" y="7719"/>
                      <a:pt x="6774" y="7341"/>
                    </a:cubicBezTo>
                    <a:lnTo>
                      <a:pt x="9704" y="8065"/>
                    </a:lnTo>
                    <a:cubicBezTo>
                      <a:pt x="9798" y="8506"/>
                      <a:pt x="10208" y="8821"/>
                      <a:pt x="10680" y="8821"/>
                    </a:cubicBezTo>
                    <a:cubicBezTo>
                      <a:pt x="11216" y="8821"/>
                      <a:pt x="11688" y="8349"/>
                      <a:pt x="11688" y="7782"/>
                    </a:cubicBezTo>
                    <a:lnTo>
                      <a:pt x="11688" y="945"/>
                    </a:lnTo>
                    <a:cubicBezTo>
                      <a:pt x="11688" y="473"/>
                      <a:pt x="11279" y="0"/>
                      <a:pt x="10680"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63" name="Google Shape;12561;p89">
                <a:extLst>
                  <a:ext uri="{FF2B5EF4-FFF2-40B4-BE49-F238E27FC236}">
                    <a16:creationId xmlns:a16="http://schemas.microsoft.com/office/drawing/2014/main" id="{304B22D6-5F9C-770A-E274-0A6B6E3DC2C6}"/>
                  </a:ext>
                </a:extLst>
              </p:cNvPr>
              <p:cNvGrpSpPr/>
              <p:nvPr/>
            </p:nvGrpSpPr>
            <p:grpSpPr>
              <a:xfrm>
                <a:off x="3710685" y="1885124"/>
                <a:ext cx="643048" cy="642992"/>
                <a:chOff x="-5276050" y="2037975"/>
                <a:chExt cx="292250" cy="292225"/>
              </a:xfrm>
              <a:grpFill/>
            </p:grpSpPr>
            <p:sp>
              <p:nvSpPr>
                <p:cNvPr id="175" name="Google Shape;12562;p89">
                  <a:extLst>
                    <a:ext uri="{FF2B5EF4-FFF2-40B4-BE49-F238E27FC236}">
                      <a16:creationId xmlns:a16="http://schemas.microsoft.com/office/drawing/2014/main" id="{F96AC561-BD9A-57C5-062A-55F8B9342FBE}"/>
                    </a:ext>
                  </a:extLst>
                </p:cNvPr>
                <p:cNvSpPr/>
                <p:nvPr/>
              </p:nvSpPr>
              <p:spPr>
                <a:xfrm>
                  <a:off x="-5102775" y="2211250"/>
                  <a:ext cx="51225" cy="49650"/>
                </a:xfrm>
                <a:custGeom>
                  <a:avLst/>
                  <a:gdLst/>
                  <a:ahLst/>
                  <a:cxnLst/>
                  <a:rect l="l" t="t" r="r" b="b"/>
                  <a:pathLst>
                    <a:path w="2049" h="1986" extrusionOk="0">
                      <a:moveTo>
                        <a:pt x="343" y="0"/>
                      </a:moveTo>
                      <a:cubicBezTo>
                        <a:pt x="253" y="0"/>
                        <a:pt x="158" y="32"/>
                        <a:pt x="95" y="95"/>
                      </a:cubicBezTo>
                      <a:cubicBezTo>
                        <a:pt x="1" y="189"/>
                        <a:pt x="1" y="441"/>
                        <a:pt x="95" y="536"/>
                      </a:cubicBezTo>
                      <a:lnTo>
                        <a:pt x="536" y="977"/>
                      </a:lnTo>
                      <a:lnTo>
                        <a:pt x="95" y="1418"/>
                      </a:lnTo>
                      <a:cubicBezTo>
                        <a:pt x="1" y="1544"/>
                        <a:pt x="1" y="1765"/>
                        <a:pt x="95" y="1891"/>
                      </a:cubicBezTo>
                      <a:cubicBezTo>
                        <a:pt x="158" y="1954"/>
                        <a:pt x="253" y="1985"/>
                        <a:pt x="343" y="1985"/>
                      </a:cubicBezTo>
                      <a:cubicBezTo>
                        <a:pt x="434" y="1985"/>
                        <a:pt x="521" y="1954"/>
                        <a:pt x="568" y="1891"/>
                      </a:cubicBezTo>
                      <a:lnTo>
                        <a:pt x="1009" y="1450"/>
                      </a:lnTo>
                      <a:lnTo>
                        <a:pt x="1450" y="1891"/>
                      </a:lnTo>
                      <a:cubicBezTo>
                        <a:pt x="1513" y="1954"/>
                        <a:pt x="1600" y="1985"/>
                        <a:pt x="1686" y="1985"/>
                      </a:cubicBezTo>
                      <a:cubicBezTo>
                        <a:pt x="1773" y="1985"/>
                        <a:pt x="1860" y="1954"/>
                        <a:pt x="1923" y="1891"/>
                      </a:cubicBezTo>
                      <a:cubicBezTo>
                        <a:pt x="2049" y="1765"/>
                        <a:pt x="2049" y="1544"/>
                        <a:pt x="1923" y="1418"/>
                      </a:cubicBezTo>
                      <a:lnTo>
                        <a:pt x="1482" y="977"/>
                      </a:lnTo>
                      <a:lnTo>
                        <a:pt x="1923" y="536"/>
                      </a:lnTo>
                      <a:cubicBezTo>
                        <a:pt x="2049" y="441"/>
                        <a:pt x="2049" y="189"/>
                        <a:pt x="1923" y="95"/>
                      </a:cubicBezTo>
                      <a:cubicBezTo>
                        <a:pt x="1860" y="32"/>
                        <a:pt x="1773" y="0"/>
                        <a:pt x="1686" y="0"/>
                      </a:cubicBezTo>
                      <a:cubicBezTo>
                        <a:pt x="1600" y="0"/>
                        <a:pt x="1513" y="32"/>
                        <a:pt x="1450" y="95"/>
                      </a:cubicBezTo>
                      <a:lnTo>
                        <a:pt x="1009" y="504"/>
                      </a:lnTo>
                      <a:lnTo>
                        <a:pt x="568" y="95"/>
                      </a:lnTo>
                      <a:cubicBezTo>
                        <a:pt x="521" y="32"/>
                        <a:pt x="434" y="0"/>
                        <a:pt x="343"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76" name="Google Shape;12563;p89">
                  <a:extLst>
                    <a:ext uri="{FF2B5EF4-FFF2-40B4-BE49-F238E27FC236}">
                      <a16:creationId xmlns:a16="http://schemas.microsoft.com/office/drawing/2014/main" id="{5AEFFD04-AD5D-6695-CDC4-7368C5A5D074}"/>
                    </a:ext>
                  </a:extLst>
                </p:cNvPr>
                <p:cNvSpPr/>
                <p:nvPr/>
              </p:nvSpPr>
              <p:spPr>
                <a:xfrm>
                  <a:off x="-5224050" y="2107875"/>
                  <a:ext cx="51200" cy="49825"/>
                </a:xfrm>
                <a:custGeom>
                  <a:avLst/>
                  <a:gdLst/>
                  <a:ahLst/>
                  <a:cxnLst/>
                  <a:rect l="l" t="t" r="r" b="b"/>
                  <a:pathLst>
                    <a:path w="2048" h="1993" extrusionOk="0">
                      <a:moveTo>
                        <a:pt x="351" y="0"/>
                      </a:moveTo>
                      <a:cubicBezTo>
                        <a:pt x="260" y="0"/>
                        <a:pt x="173" y="24"/>
                        <a:pt x="126" y="71"/>
                      </a:cubicBezTo>
                      <a:cubicBezTo>
                        <a:pt x="0" y="197"/>
                        <a:pt x="0" y="449"/>
                        <a:pt x="126" y="544"/>
                      </a:cubicBezTo>
                      <a:lnTo>
                        <a:pt x="536" y="985"/>
                      </a:lnTo>
                      <a:lnTo>
                        <a:pt x="126" y="1426"/>
                      </a:lnTo>
                      <a:cubicBezTo>
                        <a:pt x="0" y="1552"/>
                        <a:pt x="0" y="1772"/>
                        <a:pt x="126" y="1898"/>
                      </a:cubicBezTo>
                      <a:cubicBezTo>
                        <a:pt x="173" y="1961"/>
                        <a:pt x="260" y="1993"/>
                        <a:pt x="351" y="1993"/>
                      </a:cubicBezTo>
                      <a:cubicBezTo>
                        <a:pt x="441" y="1993"/>
                        <a:pt x="536" y="1961"/>
                        <a:pt x="599" y="1898"/>
                      </a:cubicBezTo>
                      <a:lnTo>
                        <a:pt x="1008" y="1457"/>
                      </a:lnTo>
                      <a:lnTo>
                        <a:pt x="1449" y="1898"/>
                      </a:lnTo>
                      <a:cubicBezTo>
                        <a:pt x="1512" y="1961"/>
                        <a:pt x="1599" y="1993"/>
                        <a:pt x="1686" y="1993"/>
                      </a:cubicBezTo>
                      <a:cubicBezTo>
                        <a:pt x="1772" y="1993"/>
                        <a:pt x="1859" y="1961"/>
                        <a:pt x="1922" y="1898"/>
                      </a:cubicBezTo>
                      <a:cubicBezTo>
                        <a:pt x="2048" y="1772"/>
                        <a:pt x="2048" y="1520"/>
                        <a:pt x="1922" y="1426"/>
                      </a:cubicBezTo>
                      <a:lnTo>
                        <a:pt x="1481" y="985"/>
                      </a:lnTo>
                      <a:lnTo>
                        <a:pt x="1922" y="544"/>
                      </a:lnTo>
                      <a:cubicBezTo>
                        <a:pt x="2048" y="449"/>
                        <a:pt x="2048" y="197"/>
                        <a:pt x="1922" y="71"/>
                      </a:cubicBezTo>
                      <a:cubicBezTo>
                        <a:pt x="1875" y="24"/>
                        <a:pt x="1788" y="0"/>
                        <a:pt x="1697" y="0"/>
                      </a:cubicBezTo>
                      <a:cubicBezTo>
                        <a:pt x="1607" y="0"/>
                        <a:pt x="1512" y="24"/>
                        <a:pt x="1449" y="71"/>
                      </a:cubicBezTo>
                      <a:lnTo>
                        <a:pt x="1008" y="512"/>
                      </a:lnTo>
                      <a:lnTo>
                        <a:pt x="599" y="71"/>
                      </a:lnTo>
                      <a:cubicBezTo>
                        <a:pt x="536" y="24"/>
                        <a:pt x="441" y="0"/>
                        <a:pt x="351"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77" name="Google Shape;12564;p89">
                  <a:extLst>
                    <a:ext uri="{FF2B5EF4-FFF2-40B4-BE49-F238E27FC236}">
                      <a16:creationId xmlns:a16="http://schemas.microsoft.com/office/drawing/2014/main" id="{763701A9-FD63-89C0-01DB-D3767F27587B}"/>
                    </a:ext>
                  </a:extLst>
                </p:cNvPr>
                <p:cNvSpPr/>
                <p:nvPr/>
              </p:nvSpPr>
              <p:spPr>
                <a:xfrm>
                  <a:off x="-5276050" y="2037975"/>
                  <a:ext cx="292250" cy="292225"/>
                </a:xfrm>
                <a:custGeom>
                  <a:avLst/>
                  <a:gdLst/>
                  <a:ahLst/>
                  <a:cxnLst/>
                  <a:rect l="l" t="t" r="r" b="b"/>
                  <a:pathLst>
                    <a:path w="11690" h="11689" extrusionOk="0">
                      <a:moveTo>
                        <a:pt x="10334" y="3119"/>
                      </a:moveTo>
                      <a:cubicBezTo>
                        <a:pt x="10712" y="3119"/>
                        <a:pt x="11028" y="3403"/>
                        <a:pt x="11028" y="3781"/>
                      </a:cubicBezTo>
                      <a:cubicBezTo>
                        <a:pt x="11028" y="4190"/>
                        <a:pt x="10712" y="4442"/>
                        <a:pt x="10334" y="4442"/>
                      </a:cubicBezTo>
                      <a:cubicBezTo>
                        <a:pt x="9956" y="4442"/>
                        <a:pt x="9673" y="4127"/>
                        <a:pt x="9673" y="3781"/>
                      </a:cubicBezTo>
                      <a:cubicBezTo>
                        <a:pt x="9673" y="3403"/>
                        <a:pt x="9988" y="3119"/>
                        <a:pt x="10334" y="3119"/>
                      </a:cubicBezTo>
                      <a:close/>
                      <a:moveTo>
                        <a:pt x="4443" y="7593"/>
                      </a:moveTo>
                      <a:cubicBezTo>
                        <a:pt x="4853" y="7593"/>
                        <a:pt x="5105" y="7908"/>
                        <a:pt x="5105" y="8255"/>
                      </a:cubicBezTo>
                      <a:cubicBezTo>
                        <a:pt x="5105" y="8664"/>
                        <a:pt x="4790" y="8948"/>
                        <a:pt x="4443" y="8948"/>
                      </a:cubicBezTo>
                      <a:cubicBezTo>
                        <a:pt x="4065" y="8948"/>
                        <a:pt x="3781" y="8633"/>
                        <a:pt x="3781" y="8255"/>
                      </a:cubicBezTo>
                      <a:cubicBezTo>
                        <a:pt x="3781" y="7876"/>
                        <a:pt x="4096" y="7593"/>
                        <a:pt x="4443" y="7593"/>
                      </a:cubicBezTo>
                      <a:close/>
                      <a:moveTo>
                        <a:pt x="5829" y="725"/>
                      </a:moveTo>
                      <a:cubicBezTo>
                        <a:pt x="7341" y="725"/>
                        <a:pt x="8822" y="1386"/>
                        <a:pt x="9799" y="2521"/>
                      </a:cubicBezTo>
                      <a:cubicBezTo>
                        <a:pt x="9326" y="2710"/>
                        <a:pt x="8980" y="3245"/>
                        <a:pt x="8980" y="3781"/>
                      </a:cubicBezTo>
                      <a:cubicBezTo>
                        <a:pt x="8980" y="3718"/>
                        <a:pt x="8917" y="3623"/>
                        <a:pt x="8885" y="3560"/>
                      </a:cubicBezTo>
                      <a:lnTo>
                        <a:pt x="8854" y="3497"/>
                      </a:lnTo>
                      <a:lnTo>
                        <a:pt x="8192" y="2836"/>
                      </a:lnTo>
                      <a:cubicBezTo>
                        <a:pt x="8129" y="2773"/>
                        <a:pt x="8035" y="2741"/>
                        <a:pt x="7944" y="2741"/>
                      </a:cubicBezTo>
                      <a:cubicBezTo>
                        <a:pt x="7853" y="2741"/>
                        <a:pt x="7767" y="2773"/>
                        <a:pt x="7719" y="2836"/>
                      </a:cubicBezTo>
                      <a:cubicBezTo>
                        <a:pt x="7593" y="2962"/>
                        <a:pt x="7593" y="3182"/>
                        <a:pt x="7719" y="3308"/>
                      </a:cubicBezTo>
                      <a:lnTo>
                        <a:pt x="7814" y="3434"/>
                      </a:lnTo>
                      <a:cubicBezTo>
                        <a:pt x="6869" y="3466"/>
                        <a:pt x="5987" y="3875"/>
                        <a:pt x="5262" y="4568"/>
                      </a:cubicBezTo>
                      <a:cubicBezTo>
                        <a:pt x="4600" y="5230"/>
                        <a:pt x="4254" y="6081"/>
                        <a:pt x="4159" y="6963"/>
                      </a:cubicBezTo>
                      <a:cubicBezTo>
                        <a:pt x="3561" y="7120"/>
                        <a:pt x="3151" y="7656"/>
                        <a:pt x="3151" y="8318"/>
                      </a:cubicBezTo>
                      <a:cubicBezTo>
                        <a:pt x="3151" y="9074"/>
                        <a:pt x="3781" y="9704"/>
                        <a:pt x="4506" y="9704"/>
                      </a:cubicBezTo>
                      <a:cubicBezTo>
                        <a:pt x="5262" y="9704"/>
                        <a:pt x="5892" y="9074"/>
                        <a:pt x="5892" y="8318"/>
                      </a:cubicBezTo>
                      <a:cubicBezTo>
                        <a:pt x="5892" y="7687"/>
                        <a:pt x="5451" y="7120"/>
                        <a:pt x="4884" y="6963"/>
                      </a:cubicBezTo>
                      <a:cubicBezTo>
                        <a:pt x="5042" y="5482"/>
                        <a:pt x="6302" y="4222"/>
                        <a:pt x="7814" y="4127"/>
                      </a:cubicBezTo>
                      <a:lnTo>
                        <a:pt x="7814" y="4127"/>
                      </a:lnTo>
                      <a:lnTo>
                        <a:pt x="7751" y="4222"/>
                      </a:lnTo>
                      <a:cubicBezTo>
                        <a:pt x="7625" y="4348"/>
                        <a:pt x="7625" y="4568"/>
                        <a:pt x="7751" y="4694"/>
                      </a:cubicBezTo>
                      <a:cubicBezTo>
                        <a:pt x="7814" y="4757"/>
                        <a:pt x="7901" y="4789"/>
                        <a:pt x="7987" y="4789"/>
                      </a:cubicBezTo>
                      <a:cubicBezTo>
                        <a:pt x="8074" y="4789"/>
                        <a:pt x="8161" y="4757"/>
                        <a:pt x="8224" y="4694"/>
                      </a:cubicBezTo>
                      <a:lnTo>
                        <a:pt x="8885" y="4033"/>
                      </a:lnTo>
                      <a:cubicBezTo>
                        <a:pt x="8980" y="3938"/>
                        <a:pt x="9011" y="3875"/>
                        <a:pt x="9011" y="3781"/>
                      </a:cubicBezTo>
                      <a:cubicBezTo>
                        <a:pt x="9011" y="4537"/>
                        <a:pt x="9641" y="5167"/>
                        <a:pt x="10397" y="5167"/>
                      </a:cubicBezTo>
                      <a:cubicBezTo>
                        <a:pt x="10618" y="5167"/>
                        <a:pt x="10807" y="5136"/>
                        <a:pt x="11028" y="5010"/>
                      </a:cubicBezTo>
                      <a:cubicBezTo>
                        <a:pt x="11059" y="5293"/>
                        <a:pt x="11091" y="5545"/>
                        <a:pt x="11091" y="5829"/>
                      </a:cubicBezTo>
                      <a:cubicBezTo>
                        <a:pt x="11028" y="8696"/>
                        <a:pt x="8696" y="11027"/>
                        <a:pt x="5829" y="11027"/>
                      </a:cubicBezTo>
                      <a:cubicBezTo>
                        <a:pt x="2994" y="11027"/>
                        <a:pt x="694" y="8696"/>
                        <a:pt x="694" y="5829"/>
                      </a:cubicBezTo>
                      <a:cubicBezTo>
                        <a:pt x="694" y="2993"/>
                        <a:pt x="2994" y="725"/>
                        <a:pt x="5829" y="725"/>
                      </a:cubicBezTo>
                      <a:close/>
                      <a:moveTo>
                        <a:pt x="5829" y="0"/>
                      </a:moveTo>
                      <a:cubicBezTo>
                        <a:pt x="2584" y="0"/>
                        <a:pt x="1" y="2615"/>
                        <a:pt x="1" y="5829"/>
                      </a:cubicBezTo>
                      <a:cubicBezTo>
                        <a:pt x="1" y="7404"/>
                        <a:pt x="599" y="8853"/>
                        <a:pt x="1702" y="9956"/>
                      </a:cubicBezTo>
                      <a:cubicBezTo>
                        <a:pt x="2773" y="11058"/>
                        <a:pt x="4254" y="11689"/>
                        <a:pt x="5829" y="11689"/>
                      </a:cubicBezTo>
                      <a:cubicBezTo>
                        <a:pt x="6617" y="11689"/>
                        <a:pt x="7341" y="11531"/>
                        <a:pt x="8098" y="11216"/>
                      </a:cubicBezTo>
                      <a:cubicBezTo>
                        <a:pt x="8822" y="10901"/>
                        <a:pt x="9452" y="10523"/>
                        <a:pt x="9956" y="9956"/>
                      </a:cubicBezTo>
                      <a:cubicBezTo>
                        <a:pt x="10492" y="9420"/>
                        <a:pt x="10901" y="8790"/>
                        <a:pt x="11217" y="8128"/>
                      </a:cubicBezTo>
                      <a:cubicBezTo>
                        <a:pt x="11532" y="7404"/>
                        <a:pt x="11689" y="6616"/>
                        <a:pt x="11689" y="5829"/>
                      </a:cubicBezTo>
                      <a:cubicBezTo>
                        <a:pt x="11689" y="5356"/>
                        <a:pt x="11658" y="4884"/>
                        <a:pt x="11532" y="4442"/>
                      </a:cubicBezTo>
                      <a:cubicBezTo>
                        <a:pt x="11595" y="4253"/>
                        <a:pt x="11689" y="4033"/>
                        <a:pt x="11689" y="3781"/>
                      </a:cubicBezTo>
                      <a:cubicBezTo>
                        <a:pt x="11689" y="3119"/>
                        <a:pt x="11217" y="2552"/>
                        <a:pt x="10586" y="2458"/>
                      </a:cubicBezTo>
                      <a:cubicBezTo>
                        <a:pt x="9484" y="945"/>
                        <a:pt x="7719" y="0"/>
                        <a:pt x="582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64" name="Google Shape;12567;p89">
                <a:extLst>
                  <a:ext uri="{FF2B5EF4-FFF2-40B4-BE49-F238E27FC236}">
                    <a16:creationId xmlns:a16="http://schemas.microsoft.com/office/drawing/2014/main" id="{4753D415-524A-EDE9-8D4E-CB7CAC35F701}"/>
                  </a:ext>
                </a:extLst>
              </p:cNvPr>
              <p:cNvGrpSpPr/>
              <p:nvPr/>
            </p:nvGrpSpPr>
            <p:grpSpPr>
              <a:xfrm>
                <a:off x="7915085" y="1885975"/>
                <a:ext cx="493975" cy="641288"/>
                <a:chOff x="-3462150" y="2046625"/>
                <a:chExt cx="224500" cy="291450"/>
              </a:xfrm>
              <a:grpFill/>
            </p:grpSpPr>
            <p:sp>
              <p:nvSpPr>
                <p:cNvPr id="168" name="Google Shape;12568;p89">
                  <a:extLst>
                    <a:ext uri="{FF2B5EF4-FFF2-40B4-BE49-F238E27FC236}">
                      <a16:creationId xmlns:a16="http://schemas.microsoft.com/office/drawing/2014/main" id="{7183844F-7F71-4AB3-4F39-456B48D1B2DC}"/>
                    </a:ext>
                  </a:extLst>
                </p:cNvPr>
                <p:cNvSpPr/>
                <p:nvPr/>
              </p:nvSpPr>
              <p:spPr>
                <a:xfrm>
                  <a:off x="-3425125" y="2253000"/>
                  <a:ext cx="51225" cy="50425"/>
                </a:xfrm>
                <a:custGeom>
                  <a:avLst/>
                  <a:gdLst/>
                  <a:ahLst/>
                  <a:cxnLst/>
                  <a:rect l="l" t="t" r="r" b="b"/>
                  <a:pathLst>
                    <a:path w="2049" h="2017" extrusionOk="0">
                      <a:moveTo>
                        <a:pt x="1009" y="662"/>
                      </a:moveTo>
                      <a:cubicBezTo>
                        <a:pt x="1198" y="662"/>
                        <a:pt x="1355" y="819"/>
                        <a:pt x="1355" y="1008"/>
                      </a:cubicBezTo>
                      <a:cubicBezTo>
                        <a:pt x="1355" y="1197"/>
                        <a:pt x="1166" y="1355"/>
                        <a:pt x="1009" y="1355"/>
                      </a:cubicBezTo>
                      <a:cubicBezTo>
                        <a:pt x="820" y="1355"/>
                        <a:pt x="662" y="1197"/>
                        <a:pt x="662" y="1008"/>
                      </a:cubicBezTo>
                      <a:cubicBezTo>
                        <a:pt x="662" y="819"/>
                        <a:pt x="820" y="662"/>
                        <a:pt x="1009" y="662"/>
                      </a:cubicBezTo>
                      <a:close/>
                      <a:moveTo>
                        <a:pt x="1009" y="0"/>
                      </a:moveTo>
                      <a:cubicBezTo>
                        <a:pt x="473" y="0"/>
                        <a:pt x="0" y="441"/>
                        <a:pt x="0" y="1008"/>
                      </a:cubicBezTo>
                      <a:cubicBezTo>
                        <a:pt x="0" y="1575"/>
                        <a:pt x="473" y="2016"/>
                        <a:pt x="1009" y="2016"/>
                      </a:cubicBezTo>
                      <a:cubicBezTo>
                        <a:pt x="1576" y="2016"/>
                        <a:pt x="2048" y="1575"/>
                        <a:pt x="2048" y="1008"/>
                      </a:cubicBezTo>
                      <a:cubicBezTo>
                        <a:pt x="2048" y="441"/>
                        <a:pt x="1576" y="0"/>
                        <a:pt x="100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9" name="Google Shape;12569;p89">
                  <a:extLst>
                    <a:ext uri="{FF2B5EF4-FFF2-40B4-BE49-F238E27FC236}">
                      <a16:creationId xmlns:a16="http://schemas.microsoft.com/office/drawing/2014/main" id="{6FD34021-DB7E-B85C-E10E-786547BE1FDB}"/>
                    </a:ext>
                  </a:extLst>
                </p:cNvPr>
                <p:cNvSpPr/>
                <p:nvPr/>
              </p:nvSpPr>
              <p:spPr>
                <a:xfrm>
                  <a:off x="-3425125" y="2116725"/>
                  <a:ext cx="51225" cy="49650"/>
                </a:xfrm>
                <a:custGeom>
                  <a:avLst/>
                  <a:gdLst/>
                  <a:ahLst/>
                  <a:cxnLst/>
                  <a:rect l="l" t="t" r="r" b="b"/>
                  <a:pathLst>
                    <a:path w="2049" h="1986" extrusionOk="0">
                      <a:moveTo>
                        <a:pt x="343" y="1"/>
                      </a:moveTo>
                      <a:cubicBezTo>
                        <a:pt x="252" y="1"/>
                        <a:pt x="158" y="32"/>
                        <a:pt x="95" y="95"/>
                      </a:cubicBezTo>
                      <a:cubicBezTo>
                        <a:pt x="0" y="190"/>
                        <a:pt x="0" y="442"/>
                        <a:pt x="95" y="536"/>
                      </a:cubicBezTo>
                      <a:lnTo>
                        <a:pt x="536" y="977"/>
                      </a:lnTo>
                      <a:lnTo>
                        <a:pt x="95" y="1418"/>
                      </a:lnTo>
                      <a:cubicBezTo>
                        <a:pt x="0" y="1544"/>
                        <a:pt x="0" y="1765"/>
                        <a:pt x="95" y="1891"/>
                      </a:cubicBezTo>
                      <a:cubicBezTo>
                        <a:pt x="158" y="1954"/>
                        <a:pt x="252" y="1986"/>
                        <a:pt x="343" y="1986"/>
                      </a:cubicBezTo>
                      <a:cubicBezTo>
                        <a:pt x="434" y="1986"/>
                        <a:pt x="520" y="1954"/>
                        <a:pt x="568" y="1891"/>
                      </a:cubicBezTo>
                      <a:lnTo>
                        <a:pt x="1009" y="1450"/>
                      </a:lnTo>
                      <a:lnTo>
                        <a:pt x="1450" y="1891"/>
                      </a:lnTo>
                      <a:cubicBezTo>
                        <a:pt x="1513" y="1954"/>
                        <a:pt x="1599" y="1986"/>
                        <a:pt x="1686" y="1986"/>
                      </a:cubicBezTo>
                      <a:cubicBezTo>
                        <a:pt x="1773" y="1986"/>
                        <a:pt x="1859" y="1954"/>
                        <a:pt x="1922" y="1891"/>
                      </a:cubicBezTo>
                      <a:cubicBezTo>
                        <a:pt x="2048" y="1765"/>
                        <a:pt x="2048" y="1544"/>
                        <a:pt x="1922" y="1418"/>
                      </a:cubicBezTo>
                      <a:lnTo>
                        <a:pt x="1481" y="977"/>
                      </a:lnTo>
                      <a:lnTo>
                        <a:pt x="1922" y="536"/>
                      </a:lnTo>
                      <a:cubicBezTo>
                        <a:pt x="2048" y="442"/>
                        <a:pt x="2048" y="190"/>
                        <a:pt x="1922" y="95"/>
                      </a:cubicBezTo>
                      <a:cubicBezTo>
                        <a:pt x="1859" y="32"/>
                        <a:pt x="1773" y="1"/>
                        <a:pt x="1686" y="1"/>
                      </a:cubicBezTo>
                      <a:cubicBezTo>
                        <a:pt x="1599" y="1"/>
                        <a:pt x="1513" y="32"/>
                        <a:pt x="1450" y="95"/>
                      </a:cubicBezTo>
                      <a:lnTo>
                        <a:pt x="1009" y="505"/>
                      </a:lnTo>
                      <a:lnTo>
                        <a:pt x="568" y="95"/>
                      </a:lnTo>
                      <a:cubicBezTo>
                        <a:pt x="520" y="32"/>
                        <a:pt x="434" y="1"/>
                        <a:pt x="34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70" name="Google Shape;12570;p89">
                  <a:extLst>
                    <a:ext uri="{FF2B5EF4-FFF2-40B4-BE49-F238E27FC236}">
                      <a16:creationId xmlns:a16="http://schemas.microsoft.com/office/drawing/2014/main" id="{BD5DAC5F-D37A-D225-A169-EB46BF2F38A7}"/>
                    </a:ext>
                  </a:extLst>
                </p:cNvPr>
                <p:cNvSpPr/>
                <p:nvPr/>
              </p:nvSpPr>
              <p:spPr>
                <a:xfrm>
                  <a:off x="-3425125" y="2185250"/>
                  <a:ext cx="51225" cy="49650"/>
                </a:xfrm>
                <a:custGeom>
                  <a:avLst/>
                  <a:gdLst/>
                  <a:ahLst/>
                  <a:cxnLst/>
                  <a:rect l="l" t="t" r="r" b="b"/>
                  <a:pathLst>
                    <a:path w="2049" h="1986" extrusionOk="0">
                      <a:moveTo>
                        <a:pt x="343" y="1"/>
                      </a:moveTo>
                      <a:cubicBezTo>
                        <a:pt x="252" y="1"/>
                        <a:pt x="158" y="32"/>
                        <a:pt x="95" y="95"/>
                      </a:cubicBezTo>
                      <a:cubicBezTo>
                        <a:pt x="0" y="221"/>
                        <a:pt x="0" y="442"/>
                        <a:pt x="95" y="568"/>
                      </a:cubicBezTo>
                      <a:lnTo>
                        <a:pt x="536" y="1009"/>
                      </a:lnTo>
                      <a:lnTo>
                        <a:pt x="95" y="1418"/>
                      </a:lnTo>
                      <a:cubicBezTo>
                        <a:pt x="0" y="1544"/>
                        <a:pt x="0" y="1796"/>
                        <a:pt x="95" y="1891"/>
                      </a:cubicBezTo>
                      <a:cubicBezTo>
                        <a:pt x="158" y="1954"/>
                        <a:pt x="252" y="1985"/>
                        <a:pt x="343" y="1985"/>
                      </a:cubicBezTo>
                      <a:cubicBezTo>
                        <a:pt x="434" y="1985"/>
                        <a:pt x="520" y="1954"/>
                        <a:pt x="568" y="1891"/>
                      </a:cubicBezTo>
                      <a:lnTo>
                        <a:pt x="1009" y="1481"/>
                      </a:lnTo>
                      <a:lnTo>
                        <a:pt x="1450" y="1891"/>
                      </a:lnTo>
                      <a:cubicBezTo>
                        <a:pt x="1513" y="1954"/>
                        <a:pt x="1599" y="1985"/>
                        <a:pt x="1686" y="1985"/>
                      </a:cubicBezTo>
                      <a:cubicBezTo>
                        <a:pt x="1773" y="1985"/>
                        <a:pt x="1859" y="1954"/>
                        <a:pt x="1922" y="1891"/>
                      </a:cubicBezTo>
                      <a:cubicBezTo>
                        <a:pt x="2048" y="1796"/>
                        <a:pt x="2048" y="1544"/>
                        <a:pt x="1922" y="1418"/>
                      </a:cubicBezTo>
                      <a:lnTo>
                        <a:pt x="1481" y="1009"/>
                      </a:lnTo>
                      <a:lnTo>
                        <a:pt x="1922" y="568"/>
                      </a:lnTo>
                      <a:cubicBezTo>
                        <a:pt x="2048" y="410"/>
                        <a:pt x="2048" y="221"/>
                        <a:pt x="1922" y="95"/>
                      </a:cubicBezTo>
                      <a:cubicBezTo>
                        <a:pt x="1859" y="32"/>
                        <a:pt x="1773" y="1"/>
                        <a:pt x="1686" y="1"/>
                      </a:cubicBezTo>
                      <a:cubicBezTo>
                        <a:pt x="1599" y="1"/>
                        <a:pt x="1513" y="32"/>
                        <a:pt x="1450" y="95"/>
                      </a:cubicBezTo>
                      <a:lnTo>
                        <a:pt x="1009" y="536"/>
                      </a:lnTo>
                      <a:lnTo>
                        <a:pt x="568" y="95"/>
                      </a:lnTo>
                      <a:cubicBezTo>
                        <a:pt x="520" y="32"/>
                        <a:pt x="434" y="1"/>
                        <a:pt x="34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71" name="Google Shape;12571;p89">
                  <a:extLst>
                    <a:ext uri="{FF2B5EF4-FFF2-40B4-BE49-F238E27FC236}">
                      <a16:creationId xmlns:a16="http://schemas.microsoft.com/office/drawing/2014/main" id="{650FB5F1-9C43-EA6A-881D-56B976D9194F}"/>
                    </a:ext>
                  </a:extLst>
                </p:cNvPr>
                <p:cNvSpPr/>
                <p:nvPr/>
              </p:nvSpPr>
              <p:spPr>
                <a:xfrm>
                  <a:off x="-3462150" y="2046625"/>
                  <a:ext cx="224500" cy="291450"/>
                </a:xfrm>
                <a:custGeom>
                  <a:avLst/>
                  <a:gdLst/>
                  <a:ahLst/>
                  <a:cxnLst/>
                  <a:rect l="l" t="t" r="r" b="b"/>
                  <a:pathLst>
                    <a:path w="8980" h="11658" extrusionOk="0">
                      <a:moveTo>
                        <a:pt x="5924" y="694"/>
                      </a:moveTo>
                      <a:cubicBezTo>
                        <a:pt x="6113" y="694"/>
                        <a:pt x="6270" y="851"/>
                        <a:pt x="6270" y="1040"/>
                      </a:cubicBezTo>
                      <a:cubicBezTo>
                        <a:pt x="6270" y="1229"/>
                        <a:pt x="6113" y="1387"/>
                        <a:pt x="5924" y="1387"/>
                      </a:cubicBezTo>
                      <a:lnTo>
                        <a:pt x="3151" y="1387"/>
                      </a:lnTo>
                      <a:cubicBezTo>
                        <a:pt x="2962" y="1387"/>
                        <a:pt x="2805" y="1229"/>
                        <a:pt x="2805" y="1040"/>
                      </a:cubicBezTo>
                      <a:cubicBezTo>
                        <a:pt x="2805" y="851"/>
                        <a:pt x="2962" y="694"/>
                        <a:pt x="3151" y="694"/>
                      </a:cubicBezTo>
                      <a:close/>
                      <a:moveTo>
                        <a:pt x="8034" y="1356"/>
                      </a:moveTo>
                      <a:cubicBezTo>
                        <a:pt x="8255" y="1356"/>
                        <a:pt x="8413" y="1513"/>
                        <a:pt x="8413" y="1702"/>
                      </a:cubicBezTo>
                      <a:lnTo>
                        <a:pt x="8413" y="10649"/>
                      </a:lnTo>
                      <a:lnTo>
                        <a:pt x="8287" y="10649"/>
                      </a:lnTo>
                      <a:cubicBezTo>
                        <a:pt x="8287" y="10838"/>
                        <a:pt x="8129" y="10996"/>
                        <a:pt x="7940" y="10996"/>
                      </a:cubicBezTo>
                      <a:lnTo>
                        <a:pt x="1103" y="10996"/>
                      </a:lnTo>
                      <a:cubicBezTo>
                        <a:pt x="914" y="10996"/>
                        <a:pt x="757" y="10838"/>
                        <a:pt x="757" y="10649"/>
                      </a:cubicBezTo>
                      <a:lnTo>
                        <a:pt x="757" y="1702"/>
                      </a:lnTo>
                      <a:cubicBezTo>
                        <a:pt x="757" y="1513"/>
                        <a:pt x="914" y="1356"/>
                        <a:pt x="1103" y="1356"/>
                      </a:cubicBezTo>
                      <a:lnTo>
                        <a:pt x="2206" y="1356"/>
                      </a:lnTo>
                      <a:cubicBezTo>
                        <a:pt x="2364" y="1734"/>
                        <a:pt x="2742" y="2017"/>
                        <a:pt x="3214" y="2017"/>
                      </a:cubicBezTo>
                      <a:lnTo>
                        <a:pt x="5955" y="2017"/>
                      </a:lnTo>
                      <a:cubicBezTo>
                        <a:pt x="6396" y="2017"/>
                        <a:pt x="6774" y="1734"/>
                        <a:pt x="6932" y="1356"/>
                      </a:cubicBezTo>
                      <a:close/>
                      <a:moveTo>
                        <a:pt x="3120" y="1"/>
                      </a:moveTo>
                      <a:cubicBezTo>
                        <a:pt x="2679" y="1"/>
                        <a:pt x="2301" y="284"/>
                        <a:pt x="2143" y="694"/>
                      </a:cubicBezTo>
                      <a:lnTo>
                        <a:pt x="1040" y="694"/>
                      </a:lnTo>
                      <a:cubicBezTo>
                        <a:pt x="473" y="694"/>
                        <a:pt x="1" y="1166"/>
                        <a:pt x="1" y="1702"/>
                      </a:cubicBezTo>
                      <a:lnTo>
                        <a:pt x="1" y="10649"/>
                      </a:lnTo>
                      <a:cubicBezTo>
                        <a:pt x="1" y="11185"/>
                        <a:pt x="473" y="11658"/>
                        <a:pt x="1040" y="11658"/>
                      </a:cubicBezTo>
                      <a:lnTo>
                        <a:pt x="7877" y="11658"/>
                      </a:lnTo>
                      <a:cubicBezTo>
                        <a:pt x="8444" y="11658"/>
                        <a:pt x="8917" y="11185"/>
                        <a:pt x="8917" y="10649"/>
                      </a:cubicBezTo>
                      <a:lnTo>
                        <a:pt x="8917" y="1702"/>
                      </a:lnTo>
                      <a:cubicBezTo>
                        <a:pt x="8980" y="1166"/>
                        <a:pt x="8507" y="694"/>
                        <a:pt x="7971" y="694"/>
                      </a:cubicBezTo>
                      <a:lnTo>
                        <a:pt x="6869" y="694"/>
                      </a:lnTo>
                      <a:cubicBezTo>
                        <a:pt x="6711" y="284"/>
                        <a:pt x="6365" y="1"/>
                        <a:pt x="5892"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72" name="Google Shape;12572;p89">
                  <a:extLst>
                    <a:ext uri="{FF2B5EF4-FFF2-40B4-BE49-F238E27FC236}">
                      <a16:creationId xmlns:a16="http://schemas.microsoft.com/office/drawing/2014/main" id="{DFA4209F-EF43-1C3C-EA22-E118F7C3214A}"/>
                    </a:ext>
                  </a:extLst>
                </p:cNvPr>
                <p:cNvSpPr/>
                <p:nvPr/>
              </p:nvSpPr>
              <p:spPr>
                <a:xfrm>
                  <a:off x="-3358175" y="2133275"/>
                  <a:ext cx="86650" cy="18125"/>
                </a:xfrm>
                <a:custGeom>
                  <a:avLst/>
                  <a:gdLst/>
                  <a:ahLst/>
                  <a:cxnLst/>
                  <a:rect l="l" t="t" r="r" b="b"/>
                  <a:pathLst>
                    <a:path w="3466" h="725" extrusionOk="0">
                      <a:moveTo>
                        <a:pt x="347" y="0"/>
                      </a:moveTo>
                      <a:cubicBezTo>
                        <a:pt x="158" y="0"/>
                        <a:pt x="0" y="158"/>
                        <a:pt x="0" y="378"/>
                      </a:cubicBezTo>
                      <a:cubicBezTo>
                        <a:pt x="0" y="567"/>
                        <a:pt x="158" y="725"/>
                        <a:pt x="347" y="725"/>
                      </a:cubicBezTo>
                      <a:lnTo>
                        <a:pt x="3088" y="725"/>
                      </a:lnTo>
                      <a:cubicBezTo>
                        <a:pt x="3308" y="725"/>
                        <a:pt x="3466" y="567"/>
                        <a:pt x="3466" y="378"/>
                      </a:cubicBezTo>
                      <a:cubicBezTo>
                        <a:pt x="3466" y="158"/>
                        <a:pt x="3308" y="0"/>
                        <a:pt x="3088"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73" name="Google Shape;12573;p89">
                  <a:extLst>
                    <a:ext uri="{FF2B5EF4-FFF2-40B4-BE49-F238E27FC236}">
                      <a16:creationId xmlns:a16="http://schemas.microsoft.com/office/drawing/2014/main" id="{5786F297-65E7-F43C-6991-584F05126196}"/>
                    </a:ext>
                  </a:extLst>
                </p:cNvPr>
                <p:cNvSpPr/>
                <p:nvPr/>
              </p:nvSpPr>
              <p:spPr>
                <a:xfrm>
                  <a:off x="-3358175" y="2201800"/>
                  <a:ext cx="86650" cy="17350"/>
                </a:xfrm>
                <a:custGeom>
                  <a:avLst/>
                  <a:gdLst/>
                  <a:ahLst/>
                  <a:cxnLst/>
                  <a:rect l="l" t="t" r="r" b="b"/>
                  <a:pathLst>
                    <a:path w="3466" h="694" extrusionOk="0">
                      <a:moveTo>
                        <a:pt x="347" y="0"/>
                      </a:moveTo>
                      <a:cubicBezTo>
                        <a:pt x="158" y="0"/>
                        <a:pt x="0" y="158"/>
                        <a:pt x="0" y="347"/>
                      </a:cubicBezTo>
                      <a:cubicBezTo>
                        <a:pt x="0" y="536"/>
                        <a:pt x="158" y="693"/>
                        <a:pt x="347" y="693"/>
                      </a:cubicBezTo>
                      <a:lnTo>
                        <a:pt x="3088" y="693"/>
                      </a:lnTo>
                      <a:cubicBezTo>
                        <a:pt x="3308" y="693"/>
                        <a:pt x="3466" y="536"/>
                        <a:pt x="3466" y="347"/>
                      </a:cubicBezTo>
                      <a:cubicBezTo>
                        <a:pt x="3466" y="158"/>
                        <a:pt x="3308" y="0"/>
                        <a:pt x="3088"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74" name="Google Shape;12574;p89">
                  <a:extLst>
                    <a:ext uri="{FF2B5EF4-FFF2-40B4-BE49-F238E27FC236}">
                      <a16:creationId xmlns:a16="http://schemas.microsoft.com/office/drawing/2014/main" id="{2B2449E2-6F92-A38B-B46B-BC5A093A1D22}"/>
                    </a:ext>
                  </a:extLst>
                </p:cNvPr>
                <p:cNvSpPr/>
                <p:nvPr/>
              </p:nvSpPr>
              <p:spPr>
                <a:xfrm>
                  <a:off x="-3358175" y="2270325"/>
                  <a:ext cx="86650" cy="18125"/>
                </a:xfrm>
                <a:custGeom>
                  <a:avLst/>
                  <a:gdLst/>
                  <a:ahLst/>
                  <a:cxnLst/>
                  <a:rect l="l" t="t" r="r" b="b"/>
                  <a:pathLst>
                    <a:path w="3466" h="725" extrusionOk="0">
                      <a:moveTo>
                        <a:pt x="347" y="0"/>
                      </a:moveTo>
                      <a:cubicBezTo>
                        <a:pt x="158" y="0"/>
                        <a:pt x="0" y="158"/>
                        <a:pt x="0" y="347"/>
                      </a:cubicBezTo>
                      <a:cubicBezTo>
                        <a:pt x="0" y="567"/>
                        <a:pt x="158" y="725"/>
                        <a:pt x="347" y="725"/>
                      </a:cubicBezTo>
                      <a:lnTo>
                        <a:pt x="3088" y="725"/>
                      </a:lnTo>
                      <a:cubicBezTo>
                        <a:pt x="3308" y="725"/>
                        <a:pt x="3466" y="567"/>
                        <a:pt x="3466" y="347"/>
                      </a:cubicBezTo>
                      <a:cubicBezTo>
                        <a:pt x="3466" y="158"/>
                        <a:pt x="3308" y="0"/>
                        <a:pt x="3088"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65" name="Google Shape;12602;p89">
                <a:extLst>
                  <a:ext uri="{FF2B5EF4-FFF2-40B4-BE49-F238E27FC236}">
                    <a16:creationId xmlns:a16="http://schemas.microsoft.com/office/drawing/2014/main" id="{9107773C-32B3-447B-6C71-DB4E81D570E2}"/>
                  </a:ext>
                </a:extLst>
              </p:cNvPr>
              <p:cNvGrpSpPr/>
              <p:nvPr/>
            </p:nvGrpSpPr>
            <p:grpSpPr>
              <a:xfrm>
                <a:off x="2063594" y="1908370"/>
                <a:ext cx="624120" cy="625775"/>
                <a:chOff x="6679825" y="2693700"/>
                <a:chExt cx="257875" cy="258575"/>
              </a:xfrm>
              <a:grpFill/>
            </p:grpSpPr>
            <p:sp>
              <p:nvSpPr>
                <p:cNvPr id="166" name="Google Shape;12603;p89">
                  <a:extLst>
                    <a:ext uri="{FF2B5EF4-FFF2-40B4-BE49-F238E27FC236}">
                      <a16:creationId xmlns:a16="http://schemas.microsoft.com/office/drawing/2014/main" id="{6113EE97-73FC-49D2-C9E7-9C70F9F720ED}"/>
                    </a:ext>
                  </a:extLst>
                </p:cNvPr>
                <p:cNvSpPr/>
                <p:nvPr/>
              </p:nvSpPr>
              <p:spPr>
                <a:xfrm>
                  <a:off x="6679825" y="2693700"/>
                  <a:ext cx="257875" cy="258575"/>
                </a:xfrm>
                <a:custGeom>
                  <a:avLst/>
                  <a:gdLst/>
                  <a:ahLst/>
                  <a:cxnLst/>
                  <a:rect l="l" t="t" r="r" b="b"/>
                  <a:pathLst>
                    <a:path w="10315" h="10343" extrusionOk="0">
                      <a:moveTo>
                        <a:pt x="5102" y="670"/>
                      </a:moveTo>
                      <a:cubicBezTo>
                        <a:pt x="5604" y="670"/>
                        <a:pt x="6022" y="1088"/>
                        <a:pt x="6022" y="1562"/>
                      </a:cubicBezTo>
                      <a:cubicBezTo>
                        <a:pt x="6022" y="2063"/>
                        <a:pt x="5604" y="2481"/>
                        <a:pt x="5102" y="2481"/>
                      </a:cubicBezTo>
                      <a:cubicBezTo>
                        <a:pt x="4600" y="2481"/>
                        <a:pt x="4182" y="2063"/>
                        <a:pt x="4182" y="1562"/>
                      </a:cubicBezTo>
                      <a:cubicBezTo>
                        <a:pt x="4182" y="1088"/>
                        <a:pt x="4600" y="670"/>
                        <a:pt x="5102" y="670"/>
                      </a:cubicBezTo>
                      <a:close/>
                      <a:moveTo>
                        <a:pt x="1757" y="1896"/>
                      </a:moveTo>
                      <a:cubicBezTo>
                        <a:pt x="2063" y="1896"/>
                        <a:pt x="2342" y="2175"/>
                        <a:pt x="2342" y="2481"/>
                      </a:cubicBezTo>
                      <a:cubicBezTo>
                        <a:pt x="2342" y="2788"/>
                        <a:pt x="2063" y="3067"/>
                        <a:pt x="1757" y="3067"/>
                      </a:cubicBezTo>
                      <a:cubicBezTo>
                        <a:pt x="1422" y="3067"/>
                        <a:pt x="1143" y="2788"/>
                        <a:pt x="1143" y="2481"/>
                      </a:cubicBezTo>
                      <a:cubicBezTo>
                        <a:pt x="1143" y="2119"/>
                        <a:pt x="1422" y="1896"/>
                        <a:pt x="1757" y="1896"/>
                      </a:cubicBezTo>
                      <a:close/>
                      <a:moveTo>
                        <a:pt x="8447" y="1896"/>
                      </a:moveTo>
                      <a:cubicBezTo>
                        <a:pt x="8781" y="1896"/>
                        <a:pt x="9032" y="2175"/>
                        <a:pt x="9032" y="2481"/>
                      </a:cubicBezTo>
                      <a:cubicBezTo>
                        <a:pt x="9032" y="2788"/>
                        <a:pt x="8753" y="3067"/>
                        <a:pt x="8447" y="3067"/>
                      </a:cubicBezTo>
                      <a:cubicBezTo>
                        <a:pt x="8112" y="3067"/>
                        <a:pt x="7834" y="2788"/>
                        <a:pt x="7834" y="2481"/>
                      </a:cubicBezTo>
                      <a:cubicBezTo>
                        <a:pt x="7834" y="2119"/>
                        <a:pt x="8112" y="1896"/>
                        <a:pt x="8447" y="1896"/>
                      </a:cubicBezTo>
                      <a:close/>
                      <a:moveTo>
                        <a:pt x="1701" y="3624"/>
                      </a:moveTo>
                      <a:cubicBezTo>
                        <a:pt x="2370" y="3624"/>
                        <a:pt x="2927" y="4182"/>
                        <a:pt x="2927" y="4851"/>
                      </a:cubicBezTo>
                      <a:lnTo>
                        <a:pt x="2927" y="6412"/>
                      </a:lnTo>
                      <a:cubicBezTo>
                        <a:pt x="2955" y="6635"/>
                        <a:pt x="2816" y="6719"/>
                        <a:pt x="2649" y="6719"/>
                      </a:cubicBezTo>
                      <a:cubicBezTo>
                        <a:pt x="2481" y="6719"/>
                        <a:pt x="2342" y="6858"/>
                        <a:pt x="2342" y="7053"/>
                      </a:cubicBezTo>
                      <a:lnTo>
                        <a:pt x="2342" y="8865"/>
                      </a:lnTo>
                      <a:cubicBezTo>
                        <a:pt x="2342" y="9032"/>
                        <a:pt x="2203" y="9172"/>
                        <a:pt x="2035" y="9172"/>
                      </a:cubicBezTo>
                      <a:lnTo>
                        <a:pt x="1422" y="9172"/>
                      </a:lnTo>
                      <a:cubicBezTo>
                        <a:pt x="1255" y="9172"/>
                        <a:pt x="1116" y="9032"/>
                        <a:pt x="1116" y="8865"/>
                      </a:cubicBezTo>
                      <a:lnTo>
                        <a:pt x="1116" y="7053"/>
                      </a:lnTo>
                      <a:cubicBezTo>
                        <a:pt x="1116" y="6858"/>
                        <a:pt x="976" y="6719"/>
                        <a:pt x="809" y="6719"/>
                      </a:cubicBezTo>
                      <a:cubicBezTo>
                        <a:pt x="642" y="6719"/>
                        <a:pt x="502" y="6579"/>
                        <a:pt x="502" y="6412"/>
                      </a:cubicBezTo>
                      <a:lnTo>
                        <a:pt x="502" y="4851"/>
                      </a:lnTo>
                      <a:cubicBezTo>
                        <a:pt x="502" y="4182"/>
                        <a:pt x="1060" y="3624"/>
                        <a:pt x="1701" y="3624"/>
                      </a:cubicBezTo>
                      <a:close/>
                      <a:moveTo>
                        <a:pt x="8391" y="3624"/>
                      </a:moveTo>
                      <a:cubicBezTo>
                        <a:pt x="9060" y="3624"/>
                        <a:pt x="9618" y="4182"/>
                        <a:pt x="9618" y="4851"/>
                      </a:cubicBezTo>
                      <a:lnTo>
                        <a:pt x="9618" y="6440"/>
                      </a:lnTo>
                      <a:lnTo>
                        <a:pt x="9645" y="6440"/>
                      </a:lnTo>
                      <a:cubicBezTo>
                        <a:pt x="9645" y="6635"/>
                        <a:pt x="9506" y="6774"/>
                        <a:pt x="9339" y="6774"/>
                      </a:cubicBezTo>
                      <a:cubicBezTo>
                        <a:pt x="9172" y="6774"/>
                        <a:pt x="9032" y="6914"/>
                        <a:pt x="9032" y="7081"/>
                      </a:cubicBezTo>
                      <a:lnTo>
                        <a:pt x="9032" y="8893"/>
                      </a:lnTo>
                      <a:cubicBezTo>
                        <a:pt x="9032" y="9060"/>
                        <a:pt x="8893" y="9199"/>
                        <a:pt x="8726" y="9199"/>
                      </a:cubicBezTo>
                      <a:lnTo>
                        <a:pt x="8112" y="9199"/>
                      </a:lnTo>
                      <a:cubicBezTo>
                        <a:pt x="7945" y="9199"/>
                        <a:pt x="7806" y="9060"/>
                        <a:pt x="7806" y="8893"/>
                      </a:cubicBezTo>
                      <a:lnTo>
                        <a:pt x="7806" y="7053"/>
                      </a:lnTo>
                      <a:cubicBezTo>
                        <a:pt x="7806" y="6858"/>
                        <a:pt x="7666" y="6719"/>
                        <a:pt x="7499" y="6719"/>
                      </a:cubicBezTo>
                      <a:cubicBezTo>
                        <a:pt x="7332" y="6719"/>
                        <a:pt x="7192" y="6579"/>
                        <a:pt x="7192" y="6412"/>
                      </a:cubicBezTo>
                      <a:lnTo>
                        <a:pt x="7192" y="4851"/>
                      </a:lnTo>
                      <a:cubicBezTo>
                        <a:pt x="7192" y="4182"/>
                        <a:pt x="7750" y="3624"/>
                        <a:pt x="8391" y="3624"/>
                      </a:cubicBezTo>
                      <a:close/>
                      <a:moveTo>
                        <a:pt x="5381" y="3095"/>
                      </a:moveTo>
                      <a:cubicBezTo>
                        <a:pt x="6077" y="3234"/>
                        <a:pt x="6635" y="3875"/>
                        <a:pt x="6635" y="4600"/>
                      </a:cubicBezTo>
                      <a:lnTo>
                        <a:pt x="6635" y="6440"/>
                      </a:lnTo>
                      <a:cubicBezTo>
                        <a:pt x="6663" y="6635"/>
                        <a:pt x="6523" y="6719"/>
                        <a:pt x="6356" y="6719"/>
                      </a:cubicBezTo>
                      <a:cubicBezTo>
                        <a:pt x="6161" y="6719"/>
                        <a:pt x="6022" y="6858"/>
                        <a:pt x="6022" y="7053"/>
                      </a:cubicBezTo>
                      <a:lnTo>
                        <a:pt x="6022" y="9478"/>
                      </a:lnTo>
                      <a:cubicBezTo>
                        <a:pt x="6022" y="9645"/>
                        <a:pt x="5882" y="9785"/>
                        <a:pt x="5715" y="9785"/>
                      </a:cubicBezTo>
                      <a:lnTo>
                        <a:pt x="4461" y="9785"/>
                      </a:lnTo>
                      <a:cubicBezTo>
                        <a:pt x="4293" y="9785"/>
                        <a:pt x="4154" y="9645"/>
                        <a:pt x="4154" y="9478"/>
                      </a:cubicBezTo>
                      <a:lnTo>
                        <a:pt x="4154" y="7053"/>
                      </a:lnTo>
                      <a:cubicBezTo>
                        <a:pt x="4154" y="6858"/>
                        <a:pt x="4015" y="6719"/>
                        <a:pt x="3847" y="6719"/>
                      </a:cubicBezTo>
                      <a:cubicBezTo>
                        <a:pt x="3652" y="6719"/>
                        <a:pt x="3513" y="6579"/>
                        <a:pt x="3513" y="6412"/>
                      </a:cubicBezTo>
                      <a:lnTo>
                        <a:pt x="3513" y="4851"/>
                      </a:lnTo>
                      <a:lnTo>
                        <a:pt x="3513" y="4600"/>
                      </a:lnTo>
                      <a:cubicBezTo>
                        <a:pt x="3513" y="3875"/>
                        <a:pt x="4043" y="3234"/>
                        <a:pt x="4739" y="3095"/>
                      </a:cubicBezTo>
                      <a:lnTo>
                        <a:pt x="4739" y="5185"/>
                      </a:lnTo>
                      <a:cubicBezTo>
                        <a:pt x="4739" y="5381"/>
                        <a:pt x="4879" y="5520"/>
                        <a:pt x="5046" y="5520"/>
                      </a:cubicBezTo>
                      <a:cubicBezTo>
                        <a:pt x="5241" y="5520"/>
                        <a:pt x="5381" y="5381"/>
                        <a:pt x="5381" y="5185"/>
                      </a:cubicBezTo>
                      <a:lnTo>
                        <a:pt x="5381" y="3095"/>
                      </a:lnTo>
                      <a:close/>
                      <a:moveTo>
                        <a:pt x="5130" y="1"/>
                      </a:moveTo>
                      <a:cubicBezTo>
                        <a:pt x="4293" y="1"/>
                        <a:pt x="3624" y="670"/>
                        <a:pt x="3624" y="1506"/>
                      </a:cubicBezTo>
                      <a:cubicBezTo>
                        <a:pt x="3624" y="1952"/>
                        <a:pt x="3847" y="2370"/>
                        <a:pt x="4154" y="2649"/>
                      </a:cubicBezTo>
                      <a:cubicBezTo>
                        <a:pt x="3736" y="2872"/>
                        <a:pt x="3373" y="3234"/>
                        <a:pt x="3206" y="3652"/>
                      </a:cubicBezTo>
                      <a:cubicBezTo>
                        <a:pt x="3067" y="3485"/>
                        <a:pt x="2900" y="3346"/>
                        <a:pt x="2677" y="3234"/>
                      </a:cubicBezTo>
                      <a:cubicBezTo>
                        <a:pt x="2900" y="3039"/>
                        <a:pt x="3039" y="2732"/>
                        <a:pt x="3039" y="2398"/>
                      </a:cubicBezTo>
                      <a:cubicBezTo>
                        <a:pt x="3039" y="1757"/>
                        <a:pt x="2481" y="1199"/>
                        <a:pt x="1812" y="1199"/>
                      </a:cubicBezTo>
                      <a:cubicBezTo>
                        <a:pt x="1143" y="1199"/>
                        <a:pt x="586" y="1757"/>
                        <a:pt x="586" y="2398"/>
                      </a:cubicBezTo>
                      <a:cubicBezTo>
                        <a:pt x="586" y="2732"/>
                        <a:pt x="725" y="3039"/>
                        <a:pt x="948" y="3234"/>
                      </a:cubicBezTo>
                      <a:cubicBezTo>
                        <a:pt x="391" y="3569"/>
                        <a:pt x="1" y="4154"/>
                        <a:pt x="1" y="4851"/>
                      </a:cubicBezTo>
                      <a:lnTo>
                        <a:pt x="1" y="6412"/>
                      </a:lnTo>
                      <a:cubicBezTo>
                        <a:pt x="1" y="6802"/>
                        <a:pt x="251" y="7137"/>
                        <a:pt x="586" y="7276"/>
                      </a:cubicBezTo>
                      <a:lnTo>
                        <a:pt x="586" y="8865"/>
                      </a:lnTo>
                      <a:cubicBezTo>
                        <a:pt x="586" y="9339"/>
                        <a:pt x="1004" y="9757"/>
                        <a:pt x="1506" y="9757"/>
                      </a:cubicBezTo>
                      <a:lnTo>
                        <a:pt x="2091" y="9757"/>
                      </a:lnTo>
                      <a:cubicBezTo>
                        <a:pt x="2593" y="9757"/>
                        <a:pt x="3011" y="9339"/>
                        <a:pt x="3011" y="8865"/>
                      </a:cubicBezTo>
                      <a:lnTo>
                        <a:pt x="3011" y="7276"/>
                      </a:lnTo>
                      <a:cubicBezTo>
                        <a:pt x="3095" y="7248"/>
                        <a:pt x="3206" y="7192"/>
                        <a:pt x="3318" y="7109"/>
                      </a:cubicBezTo>
                      <a:cubicBezTo>
                        <a:pt x="3429" y="7192"/>
                        <a:pt x="3485" y="7248"/>
                        <a:pt x="3624" y="7276"/>
                      </a:cubicBezTo>
                      <a:lnTo>
                        <a:pt x="3624" y="9450"/>
                      </a:lnTo>
                      <a:cubicBezTo>
                        <a:pt x="3624" y="9924"/>
                        <a:pt x="4043" y="10342"/>
                        <a:pt x="4544" y="10342"/>
                      </a:cubicBezTo>
                      <a:lnTo>
                        <a:pt x="5799" y="10342"/>
                      </a:lnTo>
                      <a:cubicBezTo>
                        <a:pt x="6273" y="10342"/>
                        <a:pt x="6691" y="9924"/>
                        <a:pt x="6691" y="9450"/>
                      </a:cubicBezTo>
                      <a:lnTo>
                        <a:pt x="6691" y="7276"/>
                      </a:lnTo>
                      <a:cubicBezTo>
                        <a:pt x="6802" y="7248"/>
                        <a:pt x="6914" y="7192"/>
                        <a:pt x="6997" y="7109"/>
                      </a:cubicBezTo>
                      <a:cubicBezTo>
                        <a:pt x="7109" y="7192"/>
                        <a:pt x="7192" y="7248"/>
                        <a:pt x="7332" y="7276"/>
                      </a:cubicBezTo>
                      <a:lnTo>
                        <a:pt x="7332" y="8865"/>
                      </a:lnTo>
                      <a:cubicBezTo>
                        <a:pt x="7332" y="9339"/>
                        <a:pt x="7750" y="9757"/>
                        <a:pt x="8224" y="9757"/>
                      </a:cubicBezTo>
                      <a:lnTo>
                        <a:pt x="8809" y="9757"/>
                      </a:lnTo>
                      <a:cubicBezTo>
                        <a:pt x="9311" y="9757"/>
                        <a:pt x="9729" y="9339"/>
                        <a:pt x="9729" y="8865"/>
                      </a:cubicBezTo>
                      <a:lnTo>
                        <a:pt x="9729" y="7276"/>
                      </a:lnTo>
                      <a:cubicBezTo>
                        <a:pt x="10064" y="7137"/>
                        <a:pt x="10314" y="6830"/>
                        <a:pt x="10314" y="6412"/>
                      </a:cubicBezTo>
                      <a:lnTo>
                        <a:pt x="10314" y="4851"/>
                      </a:lnTo>
                      <a:cubicBezTo>
                        <a:pt x="10287" y="4210"/>
                        <a:pt x="9896" y="3596"/>
                        <a:pt x="9339" y="3318"/>
                      </a:cubicBezTo>
                      <a:cubicBezTo>
                        <a:pt x="9562" y="3095"/>
                        <a:pt x="9701" y="2788"/>
                        <a:pt x="9701" y="2481"/>
                      </a:cubicBezTo>
                      <a:cubicBezTo>
                        <a:pt x="9701" y="1812"/>
                        <a:pt x="9144" y="1255"/>
                        <a:pt x="8475" y="1255"/>
                      </a:cubicBezTo>
                      <a:cubicBezTo>
                        <a:pt x="7806" y="1255"/>
                        <a:pt x="7248" y="1812"/>
                        <a:pt x="7248" y="2481"/>
                      </a:cubicBezTo>
                      <a:cubicBezTo>
                        <a:pt x="7248" y="2788"/>
                        <a:pt x="7388" y="3095"/>
                        <a:pt x="7611" y="3318"/>
                      </a:cubicBezTo>
                      <a:cubicBezTo>
                        <a:pt x="7388" y="3429"/>
                        <a:pt x="7220" y="3569"/>
                        <a:pt x="7081" y="3736"/>
                      </a:cubicBezTo>
                      <a:cubicBezTo>
                        <a:pt x="6969" y="3485"/>
                        <a:pt x="6802" y="3290"/>
                        <a:pt x="6635" y="3067"/>
                      </a:cubicBezTo>
                      <a:cubicBezTo>
                        <a:pt x="6496" y="2927"/>
                        <a:pt x="6300" y="2788"/>
                        <a:pt x="6105" y="2677"/>
                      </a:cubicBezTo>
                      <a:cubicBezTo>
                        <a:pt x="6440" y="2370"/>
                        <a:pt x="6663" y="1952"/>
                        <a:pt x="6663" y="1534"/>
                      </a:cubicBezTo>
                      <a:cubicBezTo>
                        <a:pt x="6663" y="1116"/>
                        <a:pt x="6496" y="725"/>
                        <a:pt x="6217" y="447"/>
                      </a:cubicBezTo>
                      <a:cubicBezTo>
                        <a:pt x="5938" y="168"/>
                        <a:pt x="5520" y="1"/>
                        <a:pt x="5130"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7" name="Google Shape;12604;p89">
                  <a:extLst>
                    <a:ext uri="{FF2B5EF4-FFF2-40B4-BE49-F238E27FC236}">
                      <a16:creationId xmlns:a16="http://schemas.microsoft.com/office/drawing/2014/main" id="{8B03E1E9-A7FE-4FC8-458B-D78DB2C8BEC5}"/>
                    </a:ext>
                  </a:extLst>
                </p:cNvPr>
                <p:cNvSpPr/>
                <p:nvPr/>
              </p:nvSpPr>
              <p:spPr>
                <a:xfrm flipH="1">
                  <a:off x="6679825" y="2693700"/>
                  <a:ext cx="257875" cy="258575"/>
                </a:xfrm>
                <a:custGeom>
                  <a:avLst/>
                  <a:gdLst/>
                  <a:ahLst/>
                  <a:cxnLst/>
                  <a:rect l="l" t="t" r="r" b="b"/>
                  <a:pathLst>
                    <a:path w="10315" h="10343" extrusionOk="0">
                      <a:moveTo>
                        <a:pt x="5102" y="670"/>
                      </a:moveTo>
                      <a:cubicBezTo>
                        <a:pt x="5604" y="670"/>
                        <a:pt x="6022" y="1088"/>
                        <a:pt x="6022" y="1562"/>
                      </a:cubicBezTo>
                      <a:cubicBezTo>
                        <a:pt x="6022" y="2063"/>
                        <a:pt x="5604" y="2481"/>
                        <a:pt x="5102" y="2481"/>
                      </a:cubicBezTo>
                      <a:cubicBezTo>
                        <a:pt x="4600" y="2481"/>
                        <a:pt x="4182" y="2063"/>
                        <a:pt x="4182" y="1562"/>
                      </a:cubicBezTo>
                      <a:cubicBezTo>
                        <a:pt x="4182" y="1088"/>
                        <a:pt x="4600" y="670"/>
                        <a:pt x="5102" y="670"/>
                      </a:cubicBezTo>
                      <a:close/>
                      <a:moveTo>
                        <a:pt x="1757" y="1896"/>
                      </a:moveTo>
                      <a:cubicBezTo>
                        <a:pt x="2063" y="1896"/>
                        <a:pt x="2342" y="2175"/>
                        <a:pt x="2342" y="2481"/>
                      </a:cubicBezTo>
                      <a:cubicBezTo>
                        <a:pt x="2342" y="2788"/>
                        <a:pt x="2063" y="3067"/>
                        <a:pt x="1757" y="3067"/>
                      </a:cubicBezTo>
                      <a:cubicBezTo>
                        <a:pt x="1422" y="3067"/>
                        <a:pt x="1143" y="2788"/>
                        <a:pt x="1143" y="2481"/>
                      </a:cubicBezTo>
                      <a:cubicBezTo>
                        <a:pt x="1143" y="2119"/>
                        <a:pt x="1422" y="1896"/>
                        <a:pt x="1757" y="1896"/>
                      </a:cubicBezTo>
                      <a:close/>
                      <a:moveTo>
                        <a:pt x="8447" y="1896"/>
                      </a:moveTo>
                      <a:cubicBezTo>
                        <a:pt x="8781" y="1896"/>
                        <a:pt x="9032" y="2175"/>
                        <a:pt x="9032" y="2481"/>
                      </a:cubicBezTo>
                      <a:cubicBezTo>
                        <a:pt x="9032" y="2788"/>
                        <a:pt x="8753" y="3067"/>
                        <a:pt x="8447" y="3067"/>
                      </a:cubicBezTo>
                      <a:cubicBezTo>
                        <a:pt x="8112" y="3067"/>
                        <a:pt x="7834" y="2788"/>
                        <a:pt x="7834" y="2481"/>
                      </a:cubicBezTo>
                      <a:cubicBezTo>
                        <a:pt x="7834" y="2119"/>
                        <a:pt x="8112" y="1896"/>
                        <a:pt x="8447" y="1896"/>
                      </a:cubicBezTo>
                      <a:close/>
                      <a:moveTo>
                        <a:pt x="1701" y="3624"/>
                      </a:moveTo>
                      <a:cubicBezTo>
                        <a:pt x="2370" y="3624"/>
                        <a:pt x="2927" y="4182"/>
                        <a:pt x="2927" y="4851"/>
                      </a:cubicBezTo>
                      <a:lnTo>
                        <a:pt x="2927" y="6412"/>
                      </a:lnTo>
                      <a:cubicBezTo>
                        <a:pt x="2955" y="6635"/>
                        <a:pt x="2816" y="6719"/>
                        <a:pt x="2649" y="6719"/>
                      </a:cubicBezTo>
                      <a:cubicBezTo>
                        <a:pt x="2481" y="6719"/>
                        <a:pt x="2342" y="6858"/>
                        <a:pt x="2342" y="7053"/>
                      </a:cubicBezTo>
                      <a:lnTo>
                        <a:pt x="2342" y="8865"/>
                      </a:lnTo>
                      <a:cubicBezTo>
                        <a:pt x="2342" y="9032"/>
                        <a:pt x="2203" y="9172"/>
                        <a:pt x="2035" y="9172"/>
                      </a:cubicBezTo>
                      <a:lnTo>
                        <a:pt x="1422" y="9172"/>
                      </a:lnTo>
                      <a:cubicBezTo>
                        <a:pt x="1255" y="9172"/>
                        <a:pt x="1116" y="9032"/>
                        <a:pt x="1116" y="8865"/>
                      </a:cubicBezTo>
                      <a:lnTo>
                        <a:pt x="1116" y="7053"/>
                      </a:lnTo>
                      <a:cubicBezTo>
                        <a:pt x="1116" y="6858"/>
                        <a:pt x="976" y="6719"/>
                        <a:pt x="809" y="6719"/>
                      </a:cubicBezTo>
                      <a:cubicBezTo>
                        <a:pt x="642" y="6719"/>
                        <a:pt x="502" y="6579"/>
                        <a:pt x="502" y="6412"/>
                      </a:cubicBezTo>
                      <a:lnTo>
                        <a:pt x="502" y="4851"/>
                      </a:lnTo>
                      <a:cubicBezTo>
                        <a:pt x="502" y="4182"/>
                        <a:pt x="1060" y="3624"/>
                        <a:pt x="1701" y="3624"/>
                      </a:cubicBezTo>
                      <a:close/>
                      <a:moveTo>
                        <a:pt x="8391" y="3624"/>
                      </a:moveTo>
                      <a:cubicBezTo>
                        <a:pt x="9060" y="3624"/>
                        <a:pt x="9618" y="4182"/>
                        <a:pt x="9618" y="4851"/>
                      </a:cubicBezTo>
                      <a:lnTo>
                        <a:pt x="9618" y="6440"/>
                      </a:lnTo>
                      <a:lnTo>
                        <a:pt x="9645" y="6440"/>
                      </a:lnTo>
                      <a:cubicBezTo>
                        <a:pt x="9645" y="6635"/>
                        <a:pt x="9506" y="6774"/>
                        <a:pt x="9339" y="6774"/>
                      </a:cubicBezTo>
                      <a:cubicBezTo>
                        <a:pt x="9172" y="6774"/>
                        <a:pt x="9032" y="6914"/>
                        <a:pt x="9032" y="7081"/>
                      </a:cubicBezTo>
                      <a:lnTo>
                        <a:pt x="9032" y="8893"/>
                      </a:lnTo>
                      <a:cubicBezTo>
                        <a:pt x="9032" y="9060"/>
                        <a:pt x="8893" y="9199"/>
                        <a:pt x="8726" y="9199"/>
                      </a:cubicBezTo>
                      <a:lnTo>
                        <a:pt x="8112" y="9199"/>
                      </a:lnTo>
                      <a:cubicBezTo>
                        <a:pt x="7945" y="9199"/>
                        <a:pt x="7806" y="9060"/>
                        <a:pt x="7806" y="8893"/>
                      </a:cubicBezTo>
                      <a:lnTo>
                        <a:pt x="7806" y="7053"/>
                      </a:lnTo>
                      <a:cubicBezTo>
                        <a:pt x="7806" y="6858"/>
                        <a:pt x="7666" y="6719"/>
                        <a:pt x="7499" y="6719"/>
                      </a:cubicBezTo>
                      <a:cubicBezTo>
                        <a:pt x="7332" y="6719"/>
                        <a:pt x="7192" y="6579"/>
                        <a:pt x="7192" y="6412"/>
                      </a:cubicBezTo>
                      <a:lnTo>
                        <a:pt x="7192" y="4851"/>
                      </a:lnTo>
                      <a:cubicBezTo>
                        <a:pt x="7192" y="4182"/>
                        <a:pt x="7750" y="3624"/>
                        <a:pt x="8391" y="3624"/>
                      </a:cubicBezTo>
                      <a:close/>
                      <a:moveTo>
                        <a:pt x="5381" y="3095"/>
                      </a:moveTo>
                      <a:cubicBezTo>
                        <a:pt x="6077" y="3234"/>
                        <a:pt x="6635" y="3875"/>
                        <a:pt x="6635" y="4600"/>
                      </a:cubicBezTo>
                      <a:lnTo>
                        <a:pt x="6635" y="6440"/>
                      </a:lnTo>
                      <a:cubicBezTo>
                        <a:pt x="6663" y="6635"/>
                        <a:pt x="6523" y="6719"/>
                        <a:pt x="6356" y="6719"/>
                      </a:cubicBezTo>
                      <a:cubicBezTo>
                        <a:pt x="6161" y="6719"/>
                        <a:pt x="6022" y="6858"/>
                        <a:pt x="6022" y="7053"/>
                      </a:cubicBezTo>
                      <a:lnTo>
                        <a:pt x="6022" y="9478"/>
                      </a:lnTo>
                      <a:cubicBezTo>
                        <a:pt x="6022" y="9645"/>
                        <a:pt x="5882" y="9785"/>
                        <a:pt x="5715" y="9785"/>
                      </a:cubicBezTo>
                      <a:lnTo>
                        <a:pt x="4461" y="9785"/>
                      </a:lnTo>
                      <a:cubicBezTo>
                        <a:pt x="4293" y="9785"/>
                        <a:pt x="4154" y="9645"/>
                        <a:pt x="4154" y="9478"/>
                      </a:cubicBezTo>
                      <a:lnTo>
                        <a:pt x="4154" y="7053"/>
                      </a:lnTo>
                      <a:cubicBezTo>
                        <a:pt x="4154" y="6858"/>
                        <a:pt x="4015" y="6719"/>
                        <a:pt x="3847" y="6719"/>
                      </a:cubicBezTo>
                      <a:cubicBezTo>
                        <a:pt x="3652" y="6719"/>
                        <a:pt x="3513" y="6579"/>
                        <a:pt x="3513" y="6412"/>
                      </a:cubicBezTo>
                      <a:lnTo>
                        <a:pt x="3513" y="4851"/>
                      </a:lnTo>
                      <a:lnTo>
                        <a:pt x="3513" y="4600"/>
                      </a:lnTo>
                      <a:cubicBezTo>
                        <a:pt x="3513" y="3875"/>
                        <a:pt x="4043" y="3234"/>
                        <a:pt x="4739" y="3095"/>
                      </a:cubicBezTo>
                      <a:lnTo>
                        <a:pt x="4739" y="5185"/>
                      </a:lnTo>
                      <a:cubicBezTo>
                        <a:pt x="4739" y="5381"/>
                        <a:pt x="4879" y="5520"/>
                        <a:pt x="5046" y="5520"/>
                      </a:cubicBezTo>
                      <a:cubicBezTo>
                        <a:pt x="5241" y="5520"/>
                        <a:pt x="5381" y="5381"/>
                        <a:pt x="5381" y="5185"/>
                      </a:cubicBezTo>
                      <a:lnTo>
                        <a:pt x="5381" y="3095"/>
                      </a:lnTo>
                      <a:close/>
                      <a:moveTo>
                        <a:pt x="5130" y="1"/>
                      </a:moveTo>
                      <a:cubicBezTo>
                        <a:pt x="4293" y="1"/>
                        <a:pt x="3624" y="670"/>
                        <a:pt x="3624" y="1506"/>
                      </a:cubicBezTo>
                      <a:cubicBezTo>
                        <a:pt x="3624" y="1952"/>
                        <a:pt x="3847" y="2370"/>
                        <a:pt x="4154" y="2649"/>
                      </a:cubicBezTo>
                      <a:cubicBezTo>
                        <a:pt x="3736" y="2872"/>
                        <a:pt x="3373" y="3234"/>
                        <a:pt x="3206" y="3652"/>
                      </a:cubicBezTo>
                      <a:cubicBezTo>
                        <a:pt x="3067" y="3485"/>
                        <a:pt x="2900" y="3346"/>
                        <a:pt x="2677" y="3234"/>
                      </a:cubicBezTo>
                      <a:cubicBezTo>
                        <a:pt x="2900" y="3039"/>
                        <a:pt x="3039" y="2732"/>
                        <a:pt x="3039" y="2398"/>
                      </a:cubicBezTo>
                      <a:cubicBezTo>
                        <a:pt x="3039" y="1757"/>
                        <a:pt x="2481" y="1199"/>
                        <a:pt x="1812" y="1199"/>
                      </a:cubicBezTo>
                      <a:cubicBezTo>
                        <a:pt x="1143" y="1199"/>
                        <a:pt x="586" y="1757"/>
                        <a:pt x="586" y="2398"/>
                      </a:cubicBezTo>
                      <a:cubicBezTo>
                        <a:pt x="586" y="2732"/>
                        <a:pt x="725" y="3039"/>
                        <a:pt x="948" y="3234"/>
                      </a:cubicBezTo>
                      <a:cubicBezTo>
                        <a:pt x="391" y="3569"/>
                        <a:pt x="1" y="4154"/>
                        <a:pt x="1" y="4851"/>
                      </a:cubicBezTo>
                      <a:lnTo>
                        <a:pt x="1" y="6412"/>
                      </a:lnTo>
                      <a:cubicBezTo>
                        <a:pt x="1" y="6802"/>
                        <a:pt x="251" y="7137"/>
                        <a:pt x="586" y="7276"/>
                      </a:cubicBezTo>
                      <a:lnTo>
                        <a:pt x="586" y="8865"/>
                      </a:lnTo>
                      <a:cubicBezTo>
                        <a:pt x="586" y="9339"/>
                        <a:pt x="1004" y="9757"/>
                        <a:pt x="1506" y="9757"/>
                      </a:cubicBezTo>
                      <a:lnTo>
                        <a:pt x="2091" y="9757"/>
                      </a:lnTo>
                      <a:cubicBezTo>
                        <a:pt x="2593" y="9757"/>
                        <a:pt x="3011" y="9339"/>
                        <a:pt x="3011" y="8865"/>
                      </a:cubicBezTo>
                      <a:lnTo>
                        <a:pt x="3011" y="7276"/>
                      </a:lnTo>
                      <a:cubicBezTo>
                        <a:pt x="3095" y="7248"/>
                        <a:pt x="3206" y="7192"/>
                        <a:pt x="3318" y="7109"/>
                      </a:cubicBezTo>
                      <a:cubicBezTo>
                        <a:pt x="3429" y="7192"/>
                        <a:pt x="3485" y="7248"/>
                        <a:pt x="3624" y="7276"/>
                      </a:cubicBezTo>
                      <a:lnTo>
                        <a:pt x="3624" y="9450"/>
                      </a:lnTo>
                      <a:cubicBezTo>
                        <a:pt x="3624" y="9924"/>
                        <a:pt x="4043" y="10342"/>
                        <a:pt x="4544" y="10342"/>
                      </a:cubicBezTo>
                      <a:lnTo>
                        <a:pt x="5799" y="10342"/>
                      </a:lnTo>
                      <a:cubicBezTo>
                        <a:pt x="6273" y="10342"/>
                        <a:pt x="6691" y="9924"/>
                        <a:pt x="6691" y="9450"/>
                      </a:cubicBezTo>
                      <a:lnTo>
                        <a:pt x="6691" y="7276"/>
                      </a:lnTo>
                      <a:cubicBezTo>
                        <a:pt x="6802" y="7248"/>
                        <a:pt x="6914" y="7192"/>
                        <a:pt x="6997" y="7109"/>
                      </a:cubicBezTo>
                      <a:cubicBezTo>
                        <a:pt x="7109" y="7192"/>
                        <a:pt x="7192" y="7248"/>
                        <a:pt x="7332" y="7276"/>
                      </a:cubicBezTo>
                      <a:lnTo>
                        <a:pt x="7332" y="8865"/>
                      </a:lnTo>
                      <a:cubicBezTo>
                        <a:pt x="7332" y="9339"/>
                        <a:pt x="7750" y="9757"/>
                        <a:pt x="8224" y="9757"/>
                      </a:cubicBezTo>
                      <a:lnTo>
                        <a:pt x="8809" y="9757"/>
                      </a:lnTo>
                      <a:cubicBezTo>
                        <a:pt x="9311" y="9757"/>
                        <a:pt x="9729" y="9339"/>
                        <a:pt x="9729" y="8865"/>
                      </a:cubicBezTo>
                      <a:lnTo>
                        <a:pt x="9729" y="7276"/>
                      </a:lnTo>
                      <a:cubicBezTo>
                        <a:pt x="10064" y="7137"/>
                        <a:pt x="10314" y="6830"/>
                        <a:pt x="10314" y="6412"/>
                      </a:cubicBezTo>
                      <a:lnTo>
                        <a:pt x="10314" y="4851"/>
                      </a:lnTo>
                      <a:cubicBezTo>
                        <a:pt x="10287" y="4210"/>
                        <a:pt x="9896" y="3596"/>
                        <a:pt x="9339" y="3318"/>
                      </a:cubicBezTo>
                      <a:cubicBezTo>
                        <a:pt x="9562" y="3095"/>
                        <a:pt x="9701" y="2788"/>
                        <a:pt x="9701" y="2481"/>
                      </a:cubicBezTo>
                      <a:cubicBezTo>
                        <a:pt x="9701" y="1812"/>
                        <a:pt x="9144" y="1255"/>
                        <a:pt x="8475" y="1255"/>
                      </a:cubicBezTo>
                      <a:cubicBezTo>
                        <a:pt x="7806" y="1255"/>
                        <a:pt x="7248" y="1812"/>
                        <a:pt x="7248" y="2481"/>
                      </a:cubicBezTo>
                      <a:cubicBezTo>
                        <a:pt x="7248" y="2788"/>
                        <a:pt x="7388" y="3095"/>
                        <a:pt x="7611" y="3318"/>
                      </a:cubicBezTo>
                      <a:cubicBezTo>
                        <a:pt x="7388" y="3429"/>
                        <a:pt x="7220" y="3569"/>
                        <a:pt x="7081" y="3736"/>
                      </a:cubicBezTo>
                      <a:cubicBezTo>
                        <a:pt x="6969" y="3485"/>
                        <a:pt x="6802" y="3290"/>
                        <a:pt x="6635" y="3067"/>
                      </a:cubicBezTo>
                      <a:cubicBezTo>
                        <a:pt x="6496" y="2927"/>
                        <a:pt x="6300" y="2788"/>
                        <a:pt x="6105" y="2677"/>
                      </a:cubicBezTo>
                      <a:cubicBezTo>
                        <a:pt x="6440" y="2370"/>
                        <a:pt x="6663" y="1952"/>
                        <a:pt x="6663" y="1534"/>
                      </a:cubicBezTo>
                      <a:cubicBezTo>
                        <a:pt x="6663" y="1116"/>
                        <a:pt x="6496" y="725"/>
                        <a:pt x="6217" y="447"/>
                      </a:cubicBezTo>
                      <a:cubicBezTo>
                        <a:pt x="5938" y="168"/>
                        <a:pt x="5520" y="1"/>
                        <a:pt x="5130"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grpSp>
          <p:nvGrpSpPr>
            <p:cNvPr id="8" name="Group 7">
              <a:extLst>
                <a:ext uri="{FF2B5EF4-FFF2-40B4-BE49-F238E27FC236}">
                  <a16:creationId xmlns:a16="http://schemas.microsoft.com/office/drawing/2014/main" id="{CBCE775A-E73D-C571-D964-E6438F7F9C88}"/>
                </a:ext>
              </a:extLst>
            </p:cNvPr>
            <p:cNvGrpSpPr/>
            <p:nvPr/>
          </p:nvGrpSpPr>
          <p:grpSpPr>
            <a:xfrm>
              <a:off x="401737" y="2551020"/>
              <a:ext cx="11393071" cy="646514"/>
              <a:chOff x="401737" y="2659314"/>
              <a:chExt cx="11393071" cy="646514"/>
            </a:xfrm>
            <a:grpFill/>
          </p:grpSpPr>
          <p:grpSp>
            <p:nvGrpSpPr>
              <p:cNvPr id="100" name="Google Shape;12423;p89">
                <a:extLst>
                  <a:ext uri="{FF2B5EF4-FFF2-40B4-BE49-F238E27FC236}">
                    <a16:creationId xmlns:a16="http://schemas.microsoft.com/office/drawing/2014/main" id="{BD019177-8270-3361-5D76-60DA16168342}"/>
                  </a:ext>
                </a:extLst>
              </p:cNvPr>
              <p:cNvGrpSpPr/>
              <p:nvPr/>
            </p:nvGrpSpPr>
            <p:grpSpPr>
              <a:xfrm>
                <a:off x="401737" y="2661924"/>
                <a:ext cx="649923" cy="641288"/>
                <a:chOff x="-6713450" y="2397900"/>
                <a:chExt cx="295375" cy="291450"/>
              </a:xfrm>
              <a:grpFill/>
            </p:grpSpPr>
            <p:sp>
              <p:nvSpPr>
                <p:cNvPr id="150" name="Google Shape;12424;p89">
                  <a:extLst>
                    <a:ext uri="{FF2B5EF4-FFF2-40B4-BE49-F238E27FC236}">
                      <a16:creationId xmlns:a16="http://schemas.microsoft.com/office/drawing/2014/main" id="{CD3AF09D-870F-30A6-3F6E-032175C48EA1}"/>
                    </a:ext>
                  </a:extLst>
                </p:cNvPr>
                <p:cNvSpPr/>
                <p:nvPr/>
              </p:nvSpPr>
              <p:spPr>
                <a:xfrm>
                  <a:off x="-6628400" y="2465650"/>
                  <a:ext cx="69350" cy="17350"/>
                </a:xfrm>
                <a:custGeom>
                  <a:avLst/>
                  <a:gdLst/>
                  <a:ahLst/>
                  <a:cxnLst/>
                  <a:rect l="l" t="t" r="r" b="b"/>
                  <a:pathLst>
                    <a:path w="2774" h="694" extrusionOk="0">
                      <a:moveTo>
                        <a:pt x="379" y="0"/>
                      </a:moveTo>
                      <a:cubicBezTo>
                        <a:pt x="158" y="0"/>
                        <a:pt x="1" y="158"/>
                        <a:pt x="1" y="347"/>
                      </a:cubicBezTo>
                      <a:cubicBezTo>
                        <a:pt x="1" y="536"/>
                        <a:pt x="158" y="693"/>
                        <a:pt x="379" y="693"/>
                      </a:cubicBezTo>
                      <a:lnTo>
                        <a:pt x="2427" y="693"/>
                      </a:lnTo>
                      <a:cubicBezTo>
                        <a:pt x="2616" y="693"/>
                        <a:pt x="2773" y="536"/>
                        <a:pt x="2773" y="347"/>
                      </a:cubicBezTo>
                      <a:cubicBezTo>
                        <a:pt x="2773" y="158"/>
                        <a:pt x="2616" y="0"/>
                        <a:pt x="2427"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51" name="Google Shape;12425;p89">
                  <a:extLst>
                    <a:ext uri="{FF2B5EF4-FFF2-40B4-BE49-F238E27FC236}">
                      <a16:creationId xmlns:a16="http://schemas.microsoft.com/office/drawing/2014/main" id="{7FB7611A-7A01-904F-529B-1ED7304F887E}"/>
                    </a:ext>
                  </a:extLst>
                </p:cNvPr>
                <p:cNvSpPr/>
                <p:nvPr/>
              </p:nvSpPr>
              <p:spPr>
                <a:xfrm>
                  <a:off x="-6713450" y="2397900"/>
                  <a:ext cx="295375" cy="291450"/>
                </a:xfrm>
                <a:custGeom>
                  <a:avLst/>
                  <a:gdLst/>
                  <a:ahLst/>
                  <a:cxnLst/>
                  <a:rect l="l" t="t" r="r" b="b"/>
                  <a:pathLst>
                    <a:path w="11815" h="11658" extrusionOk="0">
                      <a:moveTo>
                        <a:pt x="2048" y="1167"/>
                      </a:moveTo>
                      <a:lnTo>
                        <a:pt x="2048" y="2017"/>
                      </a:lnTo>
                      <a:lnTo>
                        <a:pt x="1166" y="2017"/>
                      </a:lnTo>
                      <a:lnTo>
                        <a:pt x="2048" y="1167"/>
                      </a:lnTo>
                      <a:close/>
                      <a:moveTo>
                        <a:pt x="10330" y="2773"/>
                      </a:moveTo>
                      <a:cubicBezTo>
                        <a:pt x="10507" y="2773"/>
                        <a:pt x="10680" y="2836"/>
                        <a:pt x="10806" y="2962"/>
                      </a:cubicBezTo>
                      <a:cubicBezTo>
                        <a:pt x="11058" y="3246"/>
                        <a:pt x="11058" y="3687"/>
                        <a:pt x="10775" y="3908"/>
                      </a:cubicBezTo>
                      <a:lnTo>
                        <a:pt x="10176" y="4506"/>
                      </a:lnTo>
                      <a:lnTo>
                        <a:pt x="9231" y="3561"/>
                      </a:lnTo>
                      <a:lnTo>
                        <a:pt x="9830" y="2962"/>
                      </a:lnTo>
                      <a:cubicBezTo>
                        <a:pt x="9972" y="2836"/>
                        <a:pt x="10153" y="2773"/>
                        <a:pt x="10330" y="2773"/>
                      </a:cubicBezTo>
                      <a:close/>
                      <a:moveTo>
                        <a:pt x="8727" y="4034"/>
                      </a:moveTo>
                      <a:lnTo>
                        <a:pt x="9672" y="4979"/>
                      </a:lnTo>
                      <a:cubicBezTo>
                        <a:pt x="8538" y="6207"/>
                        <a:pt x="7026" y="7688"/>
                        <a:pt x="5892" y="8854"/>
                      </a:cubicBezTo>
                      <a:lnTo>
                        <a:pt x="4915" y="7846"/>
                      </a:lnTo>
                      <a:lnTo>
                        <a:pt x="8727" y="4034"/>
                      </a:lnTo>
                      <a:close/>
                      <a:moveTo>
                        <a:pt x="4600" y="8539"/>
                      </a:moveTo>
                      <a:lnTo>
                        <a:pt x="5230" y="9169"/>
                      </a:lnTo>
                      <a:lnTo>
                        <a:pt x="4285" y="9421"/>
                      </a:lnTo>
                      <a:cubicBezTo>
                        <a:pt x="4348" y="9232"/>
                        <a:pt x="4505" y="8728"/>
                        <a:pt x="4600" y="8539"/>
                      </a:cubicBezTo>
                      <a:close/>
                      <a:moveTo>
                        <a:pt x="7908" y="694"/>
                      </a:moveTo>
                      <a:cubicBezTo>
                        <a:pt x="8097" y="694"/>
                        <a:pt x="8255" y="852"/>
                        <a:pt x="8255" y="1041"/>
                      </a:cubicBezTo>
                      <a:lnTo>
                        <a:pt x="8255" y="3592"/>
                      </a:lnTo>
                      <a:lnTo>
                        <a:pt x="7467" y="4380"/>
                      </a:lnTo>
                      <a:cubicBezTo>
                        <a:pt x="7435" y="4286"/>
                        <a:pt x="7309" y="4160"/>
                        <a:pt x="7152" y="4160"/>
                      </a:cubicBezTo>
                      <a:lnTo>
                        <a:pt x="1733" y="4160"/>
                      </a:lnTo>
                      <a:cubicBezTo>
                        <a:pt x="1512" y="4160"/>
                        <a:pt x="1386" y="4317"/>
                        <a:pt x="1386" y="4506"/>
                      </a:cubicBezTo>
                      <a:cubicBezTo>
                        <a:pt x="1386" y="4695"/>
                        <a:pt x="1512" y="4853"/>
                        <a:pt x="1733" y="4853"/>
                      </a:cubicBezTo>
                      <a:lnTo>
                        <a:pt x="6994" y="4853"/>
                      </a:lnTo>
                      <a:lnTo>
                        <a:pt x="6333" y="5546"/>
                      </a:lnTo>
                      <a:lnTo>
                        <a:pt x="1733" y="5546"/>
                      </a:lnTo>
                      <a:cubicBezTo>
                        <a:pt x="1512" y="5546"/>
                        <a:pt x="1355" y="5703"/>
                        <a:pt x="1355" y="5892"/>
                      </a:cubicBezTo>
                      <a:cubicBezTo>
                        <a:pt x="1355" y="6081"/>
                        <a:pt x="1512" y="6239"/>
                        <a:pt x="1733" y="6239"/>
                      </a:cubicBezTo>
                      <a:lnTo>
                        <a:pt x="5608" y="6239"/>
                      </a:lnTo>
                      <a:lnTo>
                        <a:pt x="4947" y="6901"/>
                      </a:lnTo>
                      <a:lnTo>
                        <a:pt x="1733" y="6901"/>
                      </a:lnTo>
                      <a:cubicBezTo>
                        <a:pt x="1512" y="6901"/>
                        <a:pt x="1355" y="7058"/>
                        <a:pt x="1355" y="7279"/>
                      </a:cubicBezTo>
                      <a:cubicBezTo>
                        <a:pt x="1355" y="7468"/>
                        <a:pt x="1512" y="7625"/>
                        <a:pt x="1733" y="7625"/>
                      </a:cubicBezTo>
                      <a:lnTo>
                        <a:pt x="4285" y="7625"/>
                      </a:lnTo>
                      <a:cubicBezTo>
                        <a:pt x="4190" y="7688"/>
                        <a:pt x="4159" y="7751"/>
                        <a:pt x="4127" y="7814"/>
                      </a:cubicBezTo>
                      <a:lnTo>
                        <a:pt x="3970" y="8287"/>
                      </a:lnTo>
                      <a:lnTo>
                        <a:pt x="1733" y="8287"/>
                      </a:lnTo>
                      <a:cubicBezTo>
                        <a:pt x="1512" y="8287"/>
                        <a:pt x="1355" y="8444"/>
                        <a:pt x="1355" y="8633"/>
                      </a:cubicBezTo>
                      <a:cubicBezTo>
                        <a:pt x="1355" y="8854"/>
                        <a:pt x="1512" y="9011"/>
                        <a:pt x="1733" y="9011"/>
                      </a:cubicBezTo>
                      <a:lnTo>
                        <a:pt x="3718" y="9011"/>
                      </a:lnTo>
                      <a:lnTo>
                        <a:pt x="3466" y="9893"/>
                      </a:lnTo>
                      <a:cubicBezTo>
                        <a:pt x="3385" y="10136"/>
                        <a:pt x="3557" y="10355"/>
                        <a:pt x="3766" y="10355"/>
                      </a:cubicBezTo>
                      <a:cubicBezTo>
                        <a:pt x="3802" y="10355"/>
                        <a:pt x="3839" y="10348"/>
                        <a:pt x="3875" y="10335"/>
                      </a:cubicBezTo>
                      <a:lnTo>
                        <a:pt x="6018" y="9704"/>
                      </a:lnTo>
                      <a:cubicBezTo>
                        <a:pt x="6049" y="9704"/>
                        <a:pt x="6144" y="9673"/>
                        <a:pt x="6175" y="9641"/>
                      </a:cubicBezTo>
                      <a:lnTo>
                        <a:pt x="8286" y="7499"/>
                      </a:lnTo>
                      <a:lnTo>
                        <a:pt x="8286" y="10681"/>
                      </a:lnTo>
                      <a:cubicBezTo>
                        <a:pt x="8255" y="10839"/>
                        <a:pt x="8097" y="10996"/>
                        <a:pt x="7908" y="10996"/>
                      </a:cubicBezTo>
                      <a:lnTo>
                        <a:pt x="1040" y="10996"/>
                      </a:lnTo>
                      <a:cubicBezTo>
                        <a:pt x="851" y="10996"/>
                        <a:pt x="693" y="10839"/>
                        <a:pt x="693" y="10650"/>
                      </a:cubicBezTo>
                      <a:lnTo>
                        <a:pt x="693" y="2742"/>
                      </a:lnTo>
                      <a:lnTo>
                        <a:pt x="2395" y="2742"/>
                      </a:lnTo>
                      <a:cubicBezTo>
                        <a:pt x="2584" y="2742"/>
                        <a:pt x="2741" y="2584"/>
                        <a:pt x="2741" y="2395"/>
                      </a:cubicBezTo>
                      <a:lnTo>
                        <a:pt x="2741" y="694"/>
                      </a:lnTo>
                      <a:close/>
                      <a:moveTo>
                        <a:pt x="2363" y="1"/>
                      </a:moveTo>
                      <a:cubicBezTo>
                        <a:pt x="2237" y="1"/>
                        <a:pt x="2143" y="64"/>
                        <a:pt x="2111" y="127"/>
                      </a:cubicBezTo>
                      <a:lnTo>
                        <a:pt x="158" y="2112"/>
                      </a:lnTo>
                      <a:cubicBezTo>
                        <a:pt x="63" y="2175"/>
                        <a:pt x="0" y="2269"/>
                        <a:pt x="0" y="2364"/>
                      </a:cubicBezTo>
                      <a:lnTo>
                        <a:pt x="0" y="10650"/>
                      </a:lnTo>
                      <a:cubicBezTo>
                        <a:pt x="0" y="11217"/>
                        <a:pt x="473" y="11658"/>
                        <a:pt x="1008" y="11658"/>
                      </a:cubicBezTo>
                      <a:lnTo>
                        <a:pt x="7908" y="11658"/>
                      </a:lnTo>
                      <a:cubicBezTo>
                        <a:pt x="8444" y="11658"/>
                        <a:pt x="8916" y="11217"/>
                        <a:pt x="8916" y="10650"/>
                      </a:cubicBezTo>
                      <a:lnTo>
                        <a:pt x="8916" y="6774"/>
                      </a:lnTo>
                      <a:lnTo>
                        <a:pt x="11279" y="4412"/>
                      </a:lnTo>
                      <a:cubicBezTo>
                        <a:pt x="11815" y="3876"/>
                        <a:pt x="11815" y="3025"/>
                        <a:pt x="11279" y="2490"/>
                      </a:cubicBezTo>
                      <a:cubicBezTo>
                        <a:pt x="11011" y="2222"/>
                        <a:pt x="10657" y="2088"/>
                        <a:pt x="10306" y="2088"/>
                      </a:cubicBezTo>
                      <a:cubicBezTo>
                        <a:pt x="9956" y="2088"/>
                        <a:pt x="9609" y="2222"/>
                        <a:pt x="9357" y="2490"/>
                      </a:cubicBezTo>
                      <a:lnTo>
                        <a:pt x="8916" y="2931"/>
                      </a:lnTo>
                      <a:lnTo>
                        <a:pt x="8916" y="1041"/>
                      </a:lnTo>
                      <a:cubicBezTo>
                        <a:pt x="8916" y="474"/>
                        <a:pt x="8444" y="1"/>
                        <a:pt x="7908"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101" name="Google Shape;12430;p89">
                <a:extLst>
                  <a:ext uri="{FF2B5EF4-FFF2-40B4-BE49-F238E27FC236}">
                    <a16:creationId xmlns:a16="http://schemas.microsoft.com/office/drawing/2014/main" id="{DC6C9C9B-7D7B-2532-089F-DB4A7C2E78C7}"/>
                  </a:ext>
                </a:extLst>
              </p:cNvPr>
              <p:cNvSpPr/>
              <p:nvPr/>
            </p:nvSpPr>
            <p:spPr>
              <a:xfrm>
                <a:off x="4525976" y="2662556"/>
                <a:ext cx="641288" cy="639583"/>
              </a:xfrm>
              <a:custGeom>
                <a:avLst/>
                <a:gdLst/>
                <a:ahLst/>
                <a:cxnLst/>
                <a:rect l="l" t="t" r="r" b="b"/>
                <a:pathLst>
                  <a:path w="11658" h="11627" extrusionOk="0">
                    <a:moveTo>
                      <a:pt x="6806" y="2017"/>
                    </a:moveTo>
                    <a:lnTo>
                      <a:pt x="6806" y="2773"/>
                    </a:lnTo>
                    <a:lnTo>
                      <a:pt x="4758" y="2773"/>
                    </a:lnTo>
                    <a:lnTo>
                      <a:pt x="4758" y="2017"/>
                    </a:lnTo>
                    <a:close/>
                    <a:moveTo>
                      <a:pt x="7152" y="694"/>
                    </a:moveTo>
                    <a:cubicBezTo>
                      <a:pt x="7688" y="694"/>
                      <a:pt x="8192" y="1167"/>
                      <a:pt x="8192" y="1702"/>
                    </a:cubicBezTo>
                    <a:lnTo>
                      <a:pt x="8192" y="2773"/>
                    </a:lnTo>
                    <a:lnTo>
                      <a:pt x="7499" y="2773"/>
                    </a:lnTo>
                    <a:lnTo>
                      <a:pt x="7499" y="1702"/>
                    </a:lnTo>
                    <a:cubicBezTo>
                      <a:pt x="7499" y="1513"/>
                      <a:pt x="7341" y="1356"/>
                      <a:pt x="7152" y="1356"/>
                    </a:cubicBezTo>
                    <a:lnTo>
                      <a:pt x="4411" y="1356"/>
                    </a:lnTo>
                    <a:cubicBezTo>
                      <a:pt x="4191" y="1356"/>
                      <a:pt x="4033" y="1513"/>
                      <a:pt x="4033" y="1702"/>
                    </a:cubicBezTo>
                    <a:lnTo>
                      <a:pt x="4033" y="2773"/>
                    </a:lnTo>
                    <a:lnTo>
                      <a:pt x="3371" y="2773"/>
                    </a:lnTo>
                    <a:lnTo>
                      <a:pt x="3371" y="1702"/>
                    </a:lnTo>
                    <a:cubicBezTo>
                      <a:pt x="3371" y="1167"/>
                      <a:pt x="3844" y="694"/>
                      <a:pt x="4411" y="694"/>
                    </a:cubicBezTo>
                    <a:close/>
                    <a:moveTo>
                      <a:pt x="10618" y="3498"/>
                    </a:moveTo>
                    <a:cubicBezTo>
                      <a:pt x="10807" y="3498"/>
                      <a:pt x="10964" y="3656"/>
                      <a:pt x="10964" y="3845"/>
                    </a:cubicBezTo>
                    <a:lnTo>
                      <a:pt x="10964" y="5010"/>
                    </a:lnTo>
                    <a:cubicBezTo>
                      <a:pt x="9546" y="6239"/>
                      <a:pt x="7688" y="6901"/>
                      <a:pt x="5766" y="6901"/>
                    </a:cubicBezTo>
                    <a:cubicBezTo>
                      <a:pt x="3876" y="6901"/>
                      <a:pt x="2080" y="6239"/>
                      <a:pt x="662" y="5010"/>
                    </a:cubicBezTo>
                    <a:lnTo>
                      <a:pt x="662" y="3971"/>
                    </a:lnTo>
                    <a:cubicBezTo>
                      <a:pt x="662" y="3687"/>
                      <a:pt x="851" y="3498"/>
                      <a:pt x="1135" y="3498"/>
                    </a:cubicBezTo>
                    <a:close/>
                    <a:moveTo>
                      <a:pt x="6806" y="7531"/>
                    </a:moveTo>
                    <a:lnTo>
                      <a:pt x="6806" y="7940"/>
                    </a:lnTo>
                    <a:cubicBezTo>
                      <a:pt x="6806" y="8129"/>
                      <a:pt x="6648" y="8287"/>
                      <a:pt x="6459" y="8287"/>
                    </a:cubicBezTo>
                    <a:lnTo>
                      <a:pt x="5073" y="8287"/>
                    </a:lnTo>
                    <a:cubicBezTo>
                      <a:pt x="4884" y="8287"/>
                      <a:pt x="4726" y="8129"/>
                      <a:pt x="4726" y="7940"/>
                    </a:cubicBezTo>
                    <a:lnTo>
                      <a:pt x="4726" y="7531"/>
                    </a:lnTo>
                    <a:lnTo>
                      <a:pt x="4758" y="7531"/>
                    </a:lnTo>
                    <a:cubicBezTo>
                      <a:pt x="5104" y="7594"/>
                      <a:pt x="5419" y="7625"/>
                      <a:pt x="5766" y="7625"/>
                    </a:cubicBezTo>
                    <a:cubicBezTo>
                      <a:pt x="6112" y="7625"/>
                      <a:pt x="6427" y="7594"/>
                      <a:pt x="6806" y="7531"/>
                    </a:cubicBezTo>
                    <a:close/>
                    <a:moveTo>
                      <a:pt x="10964" y="5892"/>
                    </a:moveTo>
                    <a:lnTo>
                      <a:pt x="10964" y="9988"/>
                    </a:lnTo>
                    <a:cubicBezTo>
                      <a:pt x="10964" y="10524"/>
                      <a:pt x="10492" y="10996"/>
                      <a:pt x="9956" y="10996"/>
                    </a:cubicBezTo>
                    <a:lnTo>
                      <a:pt x="1670" y="10996"/>
                    </a:lnTo>
                    <a:cubicBezTo>
                      <a:pt x="1135" y="10996"/>
                      <a:pt x="662" y="10524"/>
                      <a:pt x="662" y="9988"/>
                    </a:cubicBezTo>
                    <a:lnTo>
                      <a:pt x="662" y="5892"/>
                    </a:lnTo>
                    <a:cubicBezTo>
                      <a:pt x="1670" y="6649"/>
                      <a:pt x="2804" y="7184"/>
                      <a:pt x="4065" y="7436"/>
                    </a:cubicBezTo>
                    <a:lnTo>
                      <a:pt x="4065" y="7940"/>
                    </a:lnTo>
                    <a:cubicBezTo>
                      <a:pt x="4065" y="8476"/>
                      <a:pt x="4537" y="8948"/>
                      <a:pt x="5104" y="8948"/>
                    </a:cubicBezTo>
                    <a:lnTo>
                      <a:pt x="6490" y="8948"/>
                    </a:lnTo>
                    <a:cubicBezTo>
                      <a:pt x="7026" y="8948"/>
                      <a:pt x="7499" y="8476"/>
                      <a:pt x="7499" y="7940"/>
                    </a:cubicBezTo>
                    <a:lnTo>
                      <a:pt x="7499" y="7436"/>
                    </a:lnTo>
                    <a:cubicBezTo>
                      <a:pt x="7971" y="7342"/>
                      <a:pt x="8444" y="7184"/>
                      <a:pt x="8916" y="7027"/>
                    </a:cubicBezTo>
                    <a:cubicBezTo>
                      <a:pt x="9672" y="6743"/>
                      <a:pt x="10334" y="6365"/>
                      <a:pt x="10964" y="5892"/>
                    </a:cubicBezTo>
                    <a:close/>
                    <a:moveTo>
                      <a:pt x="4411" y="1"/>
                    </a:moveTo>
                    <a:cubicBezTo>
                      <a:pt x="3466" y="1"/>
                      <a:pt x="2710" y="757"/>
                      <a:pt x="2710" y="1702"/>
                    </a:cubicBezTo>
                    <a:lnTo>
                      <a:pt x="2710" y="2773"/>
                    </a:lnTo>
                    <a:lnTo>
                      <a:pt x="1135" y="2773"/>
                    </a:lnTo>
                    <a:cubicBezTo>
                      <a:pt x="505" y="2773"/>
                      <a:pt x="0" y="3277"/>
                      <a:pt x="0" y="3908"/>
                    </a:cubicBezTo>
                    <a:lnTo>
                      <a:pt x="0" y="9957"/>
                    </a:lnTo>
                    <a:cubicBezTo>
                      <a:pt x="0" y="10902"/>
                      <a:pt x="725" y="11626"/>
                      <a:pt x="1670" y="11626"/>
                    </a:cubicBezTo>
                    <a:lnTo>
                      <a:pt x="9956" y="11626"/>
                    </a:lnTo>
                    <a:cubicBezTo>
                      <a:pt x="10901" y="11626"/>
                      <a:pt x="11657" y="10902"/>
                      <a:pt x="11657" y="9957"/>
                    </a:cubicBezTo>
                    <a:lnTo>
                      <a:pt x="11657" y="3813"/>
                    </a:lnTo>
                    <a:cubicBezTo>
                      <a:pt x="11626" y="3246"/>
                      <a:pt x="11153" y="2773"/>
                      <a:pt x="10618" y="2773"/>
                    </a:cubicBezTo>
                    <a:lnTo>
                      <a:pt x="8853" y="2773"/>
                    </a:lnTo>
                    <a:lnTo>
                      <a:pt x="8853" y="1702"/>
                    </a:lnTo>
                    <a:cubicBezTo>
                      <a:pt x="8853" y="757"/>
                      <a:pt x="8097" y="1"/>
                      <a:pt x="7152"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02" name="Google Shape;12438;p89">
                <a:extLst>
                  <a:ext uri="{FF2B5EF4-FFF2-40B4-BE49-F238E27FC236}">
                    <a16:creationId xmlns:a16="http://schemas.microsoft.com/office/drawing/2014/main" id="{E36AC697-D769-8204-961E-8414A028CA69}"/>
                  </a:ext>
                </a:extLst>
              </p:cNvPr>
              <p:cNvGrpSpPr/>
              <p:nvPr/>
            </p:nvGrpSpPr>
            <p:grpSpPr>
              <a:xfrm>
                <a:off x="8665202" y="2661183"/>
                <a:ext cx="641288" cy="642773"/>
                <a:chOff x="-3137650" y="2408950"/>
                <a:chExt cx="291450" cy="292125"/>
              </a:xfrm>
              <a:grpFill/>
            </p:grpSpPr>
            <p:sp>
              <p:nvSpPr>
                <p:cNvPr id="145" name="Google Shape;12439;p89">
                  <a:extLst>
                    <a:ext uri="{FF2B5EF4-FFF2-40B4-BE49-F238E27FC236}">
                      <a16:creationId xmlns:a16="http://schemas.microsoft.com/office/drawing/2014/main" id="{4F6E6482-E3C6-5E60-4F9E-A9F533246647}"/>
                    </a:ext>
                  </a:extLst>
                </p:cNvPr>
                <p:cNvSpPr/>
                <p:nvPr/>
              </p:nvSpPr>
              <p:spPr>
                <a:xfrm>
                  <a:off x="-3137650" y="2408950"/>
                  <a:ext cx="291450" cy="292125"/>
                </a:xfrm>
                <a:custGeom>
                  <a:avLst/>
                  <a:gdLst/>
                  <a:ahLst/>
                  <a:cxnLst/>
                  <a:rect l="l" t="t" r="r" b="b"/>
                  <a:pathLst>
                    <a:path w="11658" h="11685" extrusionOk="0">
                      <a:moveTo>
                        <a:pt x="10618" y="662"/>
                      </a:moveTo>
                      <a:cubicBezTo>
                        <a:pt x="10807" y="662"/>
                        <a:pt x="10964" y="851"/>
                        <a:pt x="10964" y="1040"/>
                      </a:cubicBezTo>
                      <a:lnTo>
                        <a:pt x="10964" y="2741"/>
                      </a:lnTo>
                      <a:lnTo>
                        <a:pt x="662" y="2741"/>
                      </a:lnTo>
                      <a:lnTo>
                        <a:pt x="662" y="1040"/>
                      </a:lnTo>
                      <a:cubicBezTo>
                        <a:pt x="662" y="851"/>
                        <a:pt x="820" y="662"/>
                        <a:pt x="1009" y="662"/>
                      </a:cubicBezTo>
                      <a:close/>
                      <a:moveTo>
                        <a:pt x="10964" y="3403"/>
                      </a:moveTo>
                      <a:lnTo>
                        <a:pt x="10964" y="8601"/>
                      </a:lnTo>
                      <a:cubicBezTo>
                        <a:pt x="10964" y="8790"/>
                        <a:pt x="10838" y="8947"/>
                        <a:pt x="10618" y="8947"/>
                      </a:cubicBezTo>
                      <a:lnTo>
                        <a:pt x="10145" y="8947"/>
                      </a:lnTo>
                      <a:cubicBezTo>
                        <a:pt x="10208" y="8727"/>
                        <a:pt x="10240" y="8443"/>
                        <a:pt x="10240" y="8160"/>
                      </a:cubicBezTo>
                      <a:lnTo>
                        <a:pt x="10240" y="5860"/>
                      </a:lnTo>
                      <a:cubicBezTo>
                        <a:pt x="10240" y="5673"/>
                        <a:pt x="10058" y="5531"/>
                        <a:pt x="9868" y="5531"/>
                      </a:cubicBezTo>
                      <a:cubicBezTo>
                        <a:pt x="9835" y="5531"/>
                        <a:pt x="9801" y="5535"/>
                        <a:pt x="9767" y="5545"/>
                      </a:cubicBezTo>
                      <a:cubicBezTo>
                        <a:pt x="9545" y="5641"/>
                        <a:pt x="9341" y="5691"/>
                        <a:pt x="9142" y="5691"/>
                      </a:cubicBezTo>
                      <a:cubicBezTo>
                        <a:pt x="8693" y="5691"/>
                        <a:pt x="8275" y="5439"/>
                        <a:pt x="7751" y="4915"/>
                      </a:cubicBezTo>
                      <a:cubicBezTo>
                        <a:pt x="7688" y="4868"/>
                        <a:pt x="7601" y="4844"/>
                        <a:pt x="7515" y="4844"/>
                      </a:cubicBezTo>
                      <a:cubicBezTo>
                        <a:pt x="7428" y="4844"/>
                        <a:pt x="7341" y="4868"/>
                        <a:pt x="7278" y="4915"/>
                      </a:cubicBezTo>
                      <a:cubicBezTo>
                        <a:pt x="6753" y="5440"/>
                        <a:pt x="6334" y="5677"/>
                        <a:pt x="5884" y="5677"/>
                      </a:cubicBezTo>
                      <a:cubicBezTo>
                        <a:pt x="5686" y="5677"/>
                        <a:pt x="5483" y="5631"/>
                        <a:pt x="5262" y="5545"/>
                      </a:cubicBezTo>
                      <a:cubicBezTo>
                        <a:pt x="5229" y="5535"/>
                        <a:pt x="5195" y="5531"/>
                        <a:pt x="5161" y="5531"/>
                      </a:cubicBezTo>
                      <a:cubicBezTo>
                        <a:pt x="4971" y="5531"/>
                        <a:pt x="4789" y="5673"/>
                        <a:pt x="4789" y="5860"/>
                      </a:cubicBezTo>
                      <a:lnTo>
                        <a:pt x="4789" y="8160"/>
                      </a:lnTo>
                      <a:cubicBezTo>
                        <a:pt x="4789" y="8443"/>
                        <a:pt x="4821" y="8664"/>
                        <a:pt x="4884" y="8947"/>
                      </a:cubicBezTo>
                      <a:lnTo>
                        <a:pt x="1009" y="8947"/>
                      </a:lnTo>
                      <a:cubicBezTo>
                        <a:pt x="820" y="8947"/>
                        <a:pt x="662" y="8790"/>
                        <a:pt x="662" y="8601"/>
                      </a:cubicBezTo>
                      <a:lnTo>
                        <a:pt x="662" y="3403"/>
                      </a:lnTo>
                      <a:close/>
                      <a:moveTo>
                        <a:pt x="7152" y="5923"/>
                      </a:moveTo>
                      <a:lnTo>
                        <a:pt x="7152" y="10838"/>
                      </a:lnTo>
                      <a:cubicBezTo>
                        <a:pt x="6144" y="10365"/>
                        <a:pt x="5451" y="9357"/>
                        <a:pt x="5451" y="8160"/>
                      </a:cubicBezTo>
                      <a:lnTo>
                        <a:pt x="5451" y="6301"/>
                      </a:lnTo>
                      <a:cubicBezTo>
                        <a:pt x="5604" y="6330"/>
                        <a:pt x="5750" y="6344"/>
                        <a:pt x="5891" y="6344"/>
                      </a:cubicBezTo>
                      <a:cubicBezTo>
                        <a:pt x="6359" y="6344"/>
                        <a:pt x="6765" y="6189"/>
                        <a:pt x="7152" y="5923"/>
                      </a:cubicBezTo>
                      <a:close/>
                      <a:moveTo>
                        <a:pt x="7877" y="5923"/>
                      </a:moveTo>
                      <a:cubicBezTo>
                        <a:pt x="8242" y="6166"/>
                        <a:pt x="8644" y="6353"/>
                        <a:pt x="9128" y="6353"/>
                      </a:cubicBezTo>
                      <a:cubicBezTo>
                        <a:pt x="9271" y="6353"/>
                        <a:pt x="9420" y="6337"/>
                        <a:pt x="9578" y="6301"/>
                      </a:cubicBezTo>
                      <a:lnTo>
                        <a:pt x="9578" y="8160"/>
                      </a:lnTo>
                      <a:cubicBezTo>
                        <a:pt x="9547" y="9357"/>
                        <a:pt x="8885" y="10365"/>
                        <a:pt x="7877" y="10838"/>
                      </a:cubicBezTo>
                      <a:lnTo>
                        <a:pt x="7877" y="5923"/>
                      </a:lnTo>
                      <a:close/>
                      <a:moveTo>
                        <a:pt x="1009" y="0"/>
                      </a:moveTo>
                      <a:cubicBezTo>
                        <a:pt x="473" y="0"/>
                        <a:pt x="1" y="473"/>
                        <a:pt x="1" y="1040"/>
                      </a:cubicBezTo>
                      <a:lnTo>
                        <a:pt x="1" y="8601"/>
                      </a:lnTo>
                      <a:cubicBezTo>
                        <a:pt x="1" y="9136"/>
                        <a:pt x="473" y="9609"/>
                        <a:pt x="1009" y="9609"/>
                      </a:cubicBezTo>
                      <a:lnTo>
                        <a:pt x="5073" y="9609"/>
                      </a:lnTo>
                      <a:cubicBezTo>
                        <a:pt x="5199" y="9893"/>
                        <a:pt x="5357" y="10145"/>
                        <a:pt x="5514" y="10365"/>
                      </a:cubicBezTo>
                      <a:cubicBezTo>
                        <a:pt x="5987" y="10995"/>
                        <a:pt x="6617" y="11436"/>
                        <a:pt x="7404" y="11657"/>
                      </a:cubicBezTo>
                      <a:cubicBezTo>
                        <a:pt x="7446" y="11657"/>
                        <a:pt x="7488" y="11685"/>
                        <a:pt x="7530" y="11685"/>
                      </a:cubicBezTo>
                      <a:cubicBezTo>
                        <a:pt x="7551" y="11685"/>
                        <a:pt x="7572" y="11678"/>
                        <a:pt x="7593" y="11657"/>
                      </a:cubicBezTo>
                      <a:cubicBezTo>
                        <a:pt x="8350" y="11436"/>
                        <a:pt x="9011" y="10995"/>
                        <a:pt x="9484" y="10365"/>
                      </a:cubicBezTo>
                      <a:cubicBezTo>
                        <a:pt x="9641" y="10145"/>
                        <a:pt x="9799" y="9893"/>
                        <a:pt x="9925" y="9609"/>
                      </a:cubicBezTo>
                      <a:lnTo>
                        <a:pt x="10618" y="9609"/>
                      </a:lnTo>
                      <a:cubicBezTo>
                        <a:pt x="11185" y="9609"/>
                        <a:pt x="11658" y="9136"/>
                        <a:pt x="11658" y="8601"/>
                      </a:cubicBezTo>
                      <a:lnTo>
                        <a:pt x="11658" y="1040"/>
                      </a:lnTo>
                      <a:cubicBezTo>
                        <a:pt x="11658" y="473"/>
                        <a:pt x="11217" y="0"/>
                        <a:pt x="10618"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6" name="Google Shape;12440;p89">
                  <a:extLst>
                    <a:ext uri="{FF2B5EF4-FFF2-40B4-BE49-F238E27FC236}">
                      <a16:creationId xmlns:a16="http://schemas.microsoft.com/office/drawing/2014/main" id="{12D55598-EB52-842E-8F86-1623251A6ADA}"/>
                    </a:ext>
                  </a:extLst>
                </p:cNvPr>
                <p:cNvSpPr/>
                <p:nvPr/>
              </p:nvSpPr>
              <p:spPr>
                <a:xfrm>
                  <a:off x="-3104575" y="2442800"/>
                  <a:ext cx="18150" cy="17350"/>
                </a:xfrm>
                <a:custGeom>
                  <a:avLst/>
                  <a:gdLst/>
                  <a:ahLst/>
                  <a:cxnLst/>
                  <a:rect l="l" t="t" r="r" b="b"/>
                  <a:pathLst>
                    <a:path w="726" h="694" extrusionOk="0">
                      <a:moveTo>
                        <a:pt x="348" y="1"/>
                      </a:moveTo>
                      <a:cubicBezTo>
                        <a:pt x="158" y="1"/>
                        <a:pt x="1" y="158"/>
                        <a:pt x="1" y="347"/>
                      </a:cubicBezTo>
                      <a:cubicBezTo>
                        <a:pt x="1" y="536"/>
                        <a:pt x="158" y="694"/>
                        <a:pt x="348" y="694"/>
                      </a:cubicBezTo>
                      <a:cubicBezTo>
                        <a:pt x="568" y="694"/>
                        <a:pt x="726" y="536"/>
                        <a:pt x="726" y="347"/>
                      </a:cubicBezTo>
                      <a:cubicBezTo>
                        <a:pt x="726" y="158"/>
                        <a:pt x="568" y="1"/>
                        <a:pt x="348"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7" name="Google Shape;12441;p89">
                  <a:extLst>
                    <a:ext uri="{FF2B5EF4-FFF2-40B4-BE49-F238E27FC236}">
                      <a16:creationId xmlns:a16="http://schemas.microsoft.com/office/drawing/2014/main" id="{BB7A3B16-2D9D-AE6C-75F4-37F61CDE4323}"/>
                    </a:ext>
                  </a:extLst>
                </p:cNvPr>
                <p:cNvSpPr/>
                <p:nvPr/>
              </p:nvSpPr>
              <p:spPr>
                <a:xfrm>
                  <a:off x="-3069900" y="2442800"/>
                  <a:ext cx="17350" cy="17350"/>
                </a:xfrm>
                <a:custGeom>
                  <a:avLst/>
                  <a:gdLst/>
                  <a:ahLst/>
                  <a:cxnLst/>
                  <a:rect l="l" t="t" r="r" b="b"/>
                  <a:pathLst>
                    <a:path w="694" h="694" extrusionOk="0">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8" name="Google Shape;12442;p89">
                  <a:extLst>
                    <a:ext uri="{FF2B5EF4-FFF2-40B4-BE49-F238E27FC236}">
                      <a16:creationId xmlns:a16="http://schemas.microsoft.com/office/drawing/2014/main" id="{FFD84884-DB56-4E20-7ADD-39D6C4A085DB}"/>
                    </a:ext>
                  </a:extLst>
                </p:cNvPr>
                <p:cNvSpPr/>
                <p:nvPr/>
              </p:nvSpPr>
              <p:spPr>
                <a:xfrm>
                  <a:off x="-3035250" y="2442800"/>
                  <a:ext cx="17350" cy="17350"/>
                </a:xfrm>
                <a:custGeom>
                  <a:avLst/>
                  <a:gdLst/>
                  <a:ahLst/>
                  <a:cxnLst/>
                  <a:rect l="l" t="t" r="r" b="b"/>
                  <a:pathLst>
                    <a:path w="694" h="694" extrusionOk="0">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9" name="Google Shape;12443;p89">
                  <a:extLst>
                    <a:ext uri="{FF2B5EF4-FFF2-40B4-BE49-F238E27FC236}">
                      <a16:creationId xmlns:a16="http://schemas.microsoft.com/office/drawing/2014/main" id="{89D309A3-4E20-D099-8E02-E1BD6BF010BA}"/>
                    </a:ext>
                  </a:extLst>
                </p:cNvPr>
                <p:cNvSpPr/>
                <p:nvPr/>
              </p:nvSpPr>
              <p:spPr>
                <a:xfrm>
                  <a:off x="-3002175" y="2442800"/>
                  <a:ext cx="120525" cy="17350"/>
                </a:xfrm>
                <a:custGeom>
                  <a:avLst/>
                  <a:gdLst/>
                  <a:ahLst/>
                  <a:cxnLst/>
                  <a:rect l="l" t="t" r="r" b="b"/>
                  <a:pathLst>
                    <a:path w="4821" h="694" extrusionOk="0">
                      <a:moveTo>
                        <a:pt x="347" y="1"/>
                      </a:moveTo>
                      <a:cubicBezTo>
                        <a:pt x="158" y="1"/>
                        <a:pt x="1" y="158"/>
                        <a:pt x="1" y="347"/>
                      </a:cubicBezTo>
                      <a:cubicBezTo>
                        <a:pt x="32" y="536"/>
                        <a:pt x="190" y="694"/>
                        <a:pt x="347" y="694"/>
                      </a:cubicBezTo>
                      <a:lnTo>
                        <a:pt x="4443" y="694"/>
                      </a:lnTo>
                      <a:cubicBezTo>
                        <a:pt x="4663" y="694"/>
                        <a:pt x="4821" y="536"/>
                        <a:pt x="4821" y="347"/>
                      </a:cubicBezTo>
                      <a:cubicBezTo>
                        <a:pt x="4821" y="158"/>
                        <a:pt x="4663" y="1"/>
                        <a:pt x="444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103" name="Google Shape;12455;p89">
                <a:extLst>
                  <a:ext uri="{FF2B5EF4-FFF2-40B4-BE49-F238E27FC236}">
                    <a16:creationId xmlns:a16="http://schemas.microsoft.com/office/drawing/2014/main" id="{4D0801CD-2E1E-414A-48EE-F697FDFE8A51}"/>
                  </a:ext>
                </a:extLst>
              </p:cNvPr>
              <p:cNvSpPr/>
              <p:nvPr/>
            </p:nvSpPr>
            <p:spPr>
              <a:xfrm>
                <a:off x="1223364" y="2660190"/>
                <a:ext cx="648218" cy="644314"/>
              </a:xfrm>
              <a:custGeom>
                <a:avLst/>
                <a:gdLst/>
                <a:ahLst/>
                <a:cxnLst/>
                <a:rect l="l" t="t" r="r" b="b"/>
                <a:pathLst>
                  <a:path w="11784" h="11713" extrusionOk="0">
                    <a:moveTo>
                      <a:pt x="5136" y="4128"/>
                    </a:moveTo>
                    <a:cubicBezTo>
                      <a:pt x="5671" y="4128"/>
                      <a:pt x="6112" y="4569"/>
                      <a:pt x="6144" y="5136"/>
                    </a:cubicBezTo>
                    <a:lnTo>
                      <a:pt x="5230" y="4853"/>
                    </a:lnTo>
                    <a:cubicBezTo>
                      <a:pt x="5198" y="4839"/>
                      <a:pt x="5165" y="4832"/>
                      <a:pt x="5131" y="4832"/>
                    </a:cubicBezTo>
                    <a:cubicBezTo>
                      <a:pt x="4934" y="4832"/>
                      <a:pt x="4735" y="5052"/>
                      <a:pt x="4789" y="5294"/>
                    </a:cubicBezTo>
                    <a:lnTo>
                      <a:pt x="5073" y="6239"/>
                    </a:lnTo>
                    <a:cubicBezTo>
                      <a:pt x="4537" y="6176"/>
                      <a:pt x="4096" y="5703"/>
                      <a:pt x="4096" y="5168"/>
                    </a:cubicBezTo>
                    <a:cubicBezTo>
                      <a:pt x="4096" y="4601"/>
                      <a:pt x="4569" y="4128"/>
                      <a:pt x="5136" y="4128"/>
                    </a:cubicBezTo>
                    <a:close/>
                    <a:moveTo>
                      <a:pt x="5199" y="2364"/>
                    </a:moveTo>
                    <a:cubicBezTo>
                      <a:pt x="6680" y="2364"/>
                      <a:pt x="7940" y="3592"/>
                      <a:pt x="7940" y="5136"/>
                    </a:cubicBezTo>
                    <a:cubicBezTo>
                      <a:pt x="7940" y="5294"/>
                      <a:pt x="7940" y="5388"/>
                      <a:pt x="7908" y="5546"/>
                    </a:cubicBezTo>
                    <a:lnTo>
                      <a:pt x="6932" y="5294"/>
                    </a:lnTo>
                    <a:lnTo>
                      <a:pt x="6932" y="5136"/>
                    </a:lnTo>
                    <a:cubicBezTo>
                      <a:pt x="6806" y="4223"/>
                      <a:pt x="6049" y="3466"/>
                      <a:pt x="5104" y="3466"/>
                    </a:cubicBezTo>
                    <a:cubicBezTo>
                      <a:pt x="4159" y="3466"/>
                      <a:pt x="3435" y="4223"/>
                      <a:pt x="3435" y="5168"/>
                    </a:cubicBezTo>
                    <a:cubicBezTo>
                      <a:pt x="3435" y="5609"/>
                      <a:pt x="3624" y="6081"/>
                      <a:pt x="3939" y="6396"/>
                    </a:cubicBezTo>
                    <a:cubicBezTo>
                      <a:pt x="4254" y="6743"/>
                      <a:pt x="4695" y="6900"/>
                      <a:pt x="5167" y="6900"/>
                    </a:cubicBezTo>
                    <a:lnTo>
                      <a:pt x="5325" y="6900"/>
                    </a:lnTo>
                    <a:lnTo>
                      <a:pt x="5577" y="7877"/>
                    </a:lnTo>
                    <a:cubicBezTo>
                      <a:pt x="5482" y="7909"/>
                      <a:pt x="5325" y="7909"/>
                      <a:pt x="5199" y="7909"/>
                    </a:cubicBezTo>
                    <a:cubicBezTo>
                      <a:pt x="3687" y="7909"/>
                      <a:pt x="2426" y="6648"/>
                      <a:pt x="2426" y="5136"/>
                    </a:cubicBezTo>
                    <a:cubicBezTo>
                      <a:pt x="2426" y="3624"/>
                      <a:pt x="3655" y="2364"/>
                      <a:pt x="5199" y="2364"/>
                    </a:cubicBezTo>
                    <a:close/>
                    <a:moveTo>
                      <a:pt x="5167" y="726"/>
                    </a:moveTo>
                    <a:cubicBezTo>
                      <a:pt x="7940" y="726"/>
                      <a:pt x="10051" y="3277"/>
                      <a:pt x="9515" y="6018"/>
                    </a:cubicBezTo>
                    <a:lnTo>
                      <a:pt x="8507" y="5766"/>
                    </a:lnTo>
                    <a:cubicBezTo>
                      <a:pt x="8538" y="5546"/>
                      <a:pt x="8538" y="5357"/>
                      <a:pt x="8538" y="5136"/>
                    </a:cubicBezTo>
                    <a:cubicBezTo>
                      <a:pt x="8538" y="3246"/>
                      <a:pt x="7026" y="1702"/>
                      <a:pt x="5104" y="1702"/>
                    </a:cubicBezTo>
                    <a:cubicBezTo>
                      <a:pt x="3214" y="1702"/>
                      <a:pt x="1702" y="3246"/>
                      <a:pt x="1702" y="5136"/>
                    </a:cubicBezTo>
                    <a:cubicBezTo>
                      <a:pt x="1702" y="7027"/>
                      <a:pt x="3214" y="8602"/>
                      <a:pt x="5104" y="8602"/>
                    </a:cubicBezTo>
                    <a:cubicBezTo>
                      <a:pt x="5325" y="8602"/>
                      <a:pt x="5514" y="8602"/>
                      <a:pt x="5703" y="8539"/>
                    </a:cubicBezTo>
                    <a:lnTo>
                      <a:pt x="5986" y="9578"/>
                    </a:lnTo>
                    <a:cubicBezTo>
                      <a:pt x="5695" y="9636"/>
                      <a:pt x="5405" y="9664"/>
                      <a:pt x="5119" y="9664"/>
                    </a:cubicBezTo>
                    <a:cubicBezTo>
                      <a:pt x="2751" y="9664"/>
                      <a:pt x="694" y="7758"/>
                      <a:pt x="694" y="5199"/>
                    </a:cubicBezTo>
                    <a:cubicBezTo>
                      <a:pt x="694" y="2679"/>
                      <a:pt x="2773" y="726"/>
                      <a:pt x="5167" y="726"/>
                    </a:cubicBezTo>
                    <a:close/>
                    <a:moveTo>
                      <a:pt x="5671" y="5672"/>
                    </a:moveTo>
                    <a:lnTo>
                      <a:pt x="5671" y="5672"/>
                    </a:lnTo>
                    <a:cubicBezTo>
                      <a:pt x="10240" y="6964"/>
                      <a:pt x="9578" y="6774"/>
                      <a:pt x="9704" y="6806"/>
                    </a:cubicBezTo>
                    <a:lnTo>
                      <a:pt x="8853" y="7373"/>
                    </a:lnTo>
                    <a:cubicBezTo>
                      <a:pt x="8664" y="7499"/>
                      <a:pt x="8664" y="7751"/>
                      <a:pt x="8822" y="7877"/>
                    </a:cubicBezTo>
                    <a:lnTo>
                      <a:pt x="10964" y="9956"/>
                    </a:lnTo>
                    <a:cubicBezTo>
                      <a:pt x="11027" y="10114"/>
                      <a:pt x="11027" y="10335"/>
                      <a:pt x="10901" y="10492"/>
                    </a:cubicBezTo>
                    <a:lnTo>
                      <a:pt x="10429" y="10965"/>
                    </a:lnTo>
                    <a:cubicBezTo>
                      <a:pt x="10366" y="11012"/>
                      <a:pt x="10279" y="11035"/>
                      <a:pt x="10192" y="11035"/>
                    </a:cubicBezTo>
                    <a:cubicBezTo>
                      <a:pt x="10106" y="11035"/>
                      <a:pt x="10019" y="11012"/>
                      <a:pt x="9956" y="10965"/>
                    </a:cubicBezTo>
                    <a:lnTo>
                      <a:pt x="7845" y="8854"/>
                    </a:lnTo>
                    <a:cubicBezTo>
                      <a:pt x="7777" y="8786"/>
                      <a:pt x="7691" y="8753"/>
                      <a:pt x="7606" y="8753"/>
                    </a:cubicBezTo>
                    <a:cubicBezTo>
                      <a:pt x="7493" y="8753"/>
                      <a:pt x="7381" y="8809"/>
                      <a:pt x="7310" y="8917"/>
                    </a:cubicBezTo>
                    <a:cubicBezTo>
                      <a:pt x="7247" y="8980"/>
                      <a:pt x="6806" y="9641"/>
                      <a:pt x="6774" y="9736"/>
                    </a:cubicBezTo>
                    <a:cubicBezTo>
                      <a:pt x="6680" y="9484"/>
                      <a:pt x="5703" y="5861"/>
                      <a:pt x="5671" y="5672"/>
                    </a:cubicBezTo>
                    <a:close/>
                    <a:moveTo>
                      <a:pt x="5104" y="1"/>
                    </a:moveTo>
                    <a:cubicBezTo>
                      <a:pt x="2363" y="1"/>
                      <a:pt x="0" y="2238"/>
                      <a:pt x="0" y="5168"/>
                    </a:cubicBezTo>
                    <a:cubicBezTo>
                      <a:pt x="0" y="8066"/>
                      <a:pt x="2332" y="10303"/>
                      <a:pt x="5104" y="10303"/>
                    </a:cubicBezTo>
                    <a:cubicBezTo>
                      <a:pt x="5482" y="10303"/>
                      <a:pt x="5797" y="10272"/>
                      <a:pt x="6144" y="10208"/>
                    </a:cubicBezTo>
                    <a:lnTo>
                      <a:pt x="6270" y="10587"/>
                    </a:lnTo>
                    <a:cubicBezTo>
                      <a:pt x="6307" y="10755"/>
                      <a:pt x="6444" y="10845"/>
                      <a:pt x="6596" y="10845"/>
                    </a:cubicBezTo>
                    <a:cubicBezTo>
                      <a:pt x="6700" y="10845"/>
                      <a:pt x="6810" y="10802"/>
                      <a:pt x="6900" y="10713"/>
                    </a:cubicBezTo>
                    <a:lnTo>
                      <a:pt x="7625" y="9610"/>
                    </a:lnTo>
                    <a:lnTo>
                      <a:pt x="9483" y="11406"/>
                    </a:lnTo>
                    <a:cubicBezTo>
                      <a:pt x="9688" y="11610"/>
                      <a:pt x="9956" y="11713"/>
                      <a:pt x="10220" y="11713"/>
                    </a:cubicBezTo>
                    <a:cubicBezTo>
                      <a:pt x="10484" y="11713"/>
                      <a:pt x="10744" y="11610"/>
                      <a:pt x="10933" y="11406"/>
                    </a:cubicBezTo>
                    <a:lnTo>
                      <a:pt x="11405" y="10933"/>
                    </a:lnTo>
                    <a:cubicBezTo>
                      <a:pt x="11783" y="10555"/>
                      <a:pt x="11783" y="9893"/>
                      <a:pt x="11374" y="9484"/>
                    </a:cubicBezTo>
                    <a:lnTo>
                      <a:pt x="9515" y="7720"/>
                    </a:lnTo>
                    <a:lnTo>
                      <a:pt x="10618" y="6964"/>
                    </a:lnTo>
                    <a:cubicBezTo>
                      <a:pt x="10870" y="6806"/>
                      <a:pt x="10838" y="6428"/>
                      <a:pt x="10555" y="6333"/>
                    </a:cubicBezTo>
                    <a:lnTo>
                      <a:pt x="10145" y="6239"/>
                    </a:lnTo>
                    <a:cubicBezTo>
                      <a:pt x="10303" y="5483"/>
                      <a:pt x="10271" y="4695"/>
                      <a:pt x="10082" y="3908"/>
                    </a:cubicBezTo>
                    <a:cubicBezTo>
                      <a:pt x="9483" y="1576"/>
                      <a:pt x="7436" y="1"/>
                      <a:pt x="510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04" name="Google Shape;12464;p89">
                <a:extLst>
                  <a:ext uri="{FF2B5EF4-FFF2-40B4-BE49-F238E27FC236}">
                    <a16:creationId xmlns:a16="http://schemas.microsoft.com/office/drawing/2014/main" id="{B223620D-6DF7-9549-A801-E65DE65BF484}"/>
                  </a:ext>
                </a:extLst>
              </p:cNvPr>
              <p:cNvGrpSpPr/>
              <p:nvPr/>
            </p:nvGrpSpPr>
            <p:grpSpPr>
              <a:xfrm>
                <a:off x="5348293" y="2659314"/>
                <a:ext cx="648218" cy="646514"/>
                <a:chOff x="-4570325" y="2405775"/>
                <a:chExt cx="294600" cy="293825"/>
              </a:xfrm>
              <a:grpFill/>
            </p:grpSpPr>
            <p:sp>
              <p:nvSpPr>
                <p:cNvPr id="143" name="Google Shape;12465;p89">
                  <a:extLst>
                    <a:ext uri="{FF2B5EF4-FFF2-40B4-BE49-F238E27FC236}">
                      <a16:creationId xmlns:a16="http://schemas.microsoft.com/office/drawing/2014/main" id="{4539983F-73FC-EA08-D786-CB44CE642DAA}"/>
                    </a:ext>
                  </a:extLst>
                </p:cNvPr>
                <p:cNvSpPr/>
                <p:nvPr/>
              </p:nvSpPr>
              <p:spPr>
                <a:xfrm>
                  <a:off x="-4570325" y="2405775"/>
                  <a:ext cx="294600" cy="293825"/>
                </a:xfrm>
                <a:custGeom>
                  <a:avLst/>
                  <a:gdLst/>
                  <a:ahLst/>
                  <a:cxnLst/>
                  <a:rect l="l" t="t" r="r" b="b"/>
                  <a:pathLst>
                    <a:path w="11784" h="11753" extrusionOk="0">
                      <a:moveTo>
                        <a:pt x="5734" y="694"/>
                      </a:moveTo>
                      <a:cubicBezTo>
                        <a:pt x="7624" y="694"/>
                        <a:pt x="9168" y="2238"/>
                        <a:pt x="9168" y="4128"/>
                      </a:cubicBezTo>
                      <a:cubicBezTo>
                        <a:pt x="9168" y="6050"/>
                        <a:pt x="7624" y="7594"/>
                        <a:pt x="5734" y="7594"/>
                      </a:cubicBezTo>
                      <a:cubicBezTo>
                        <a:pt x="3844" y="7594"/>
                        <a:pt x="2332" y="6018"/>
                        <a:pt x="2332" y="4128"/>
                      </a:cubicBezTo>
                      <a:cubicBezTo>
                        <a:pt x="2332" y="2238"/>
                        <a:pt x="3844" y="694"/>
                        <a:pt x="5734" y="694"/>
                      </a:cubicBezTo>
                      <a:close/>
                      <a:moveTo>
                        <a:pt x="977" y="7531"/>
                      </a:moveTo>
                      <a:cubicBezTo>
                        <a:pt x="1166" y="7531"/>
                        <a:pt x="1323" y="7688"/>
                        <a:pt x="1323" y="7909"/>
                      </a:cubicBezTo>
                      <a:cubicBezTo>
                        <a:pt x="1292" y="8129"/>
                        <a:pt x="1134" y="8255"/>
                        <a:pt x="977" y="8255"/>
                      </a:cubicBezTo>
                      <a:cubicBezTo>
                        <a:pt x="788" y="8255"/>
                        <a:pt x="630" y="8098"/>
                        <a:pt x="630" y="7909"/>
                      </a:cubicBezTo>
                      <a:cubicBezTo>
                        <a:pt x="630" y="7688"/>
                        <a:pt x="788" y="7531"/>
                        <a:pt x="977" y="7531"/>
                      </a:cubicBezTo>
                      <a:close/>
                      <a:moveTo>
                        <a:pt x="10586" y="7531"/>
                      </a:moveTo>
                      <a:cubicBezTo>
                        <a:pt x="10775" y="7531"/>
                        <a:pt x="10932" y="7688"/>
                        <a:pt x="10932" y="7909"/>
                      </a:cubicBezTo>
                      <a:cubicBezTo>
                        <a:pt x="10932" y="8129"/>
                        <a:pt x="10775" y="8255"/>
                        <a:pt x="10586" y="8255"/>
                      </a:cubicBezTo>
                      <a:cubicBezTo>
                        <a:pt x="10397" y="8255"/>
                        <a:pt x="10239" y="8098"/>
                        <a:pt x="10239" y="7909"/>
                      </a:cubicBezTo>
                      <a:cubicBezTo>
                        <a:pt x="10239" y="7688"/>
                        <a:pt x="10397" y="7531"/>
                        <a:pt x="10586" y="7531"/>
                      </a:cubicBezTo>
                      <a:close/>
                      <a:moveTo>
                        <a:pt x="3025" y="9641"/>
                      </a:moveTo>
                      <a:cubicBezTo>
                        <a:pt x="3214" y="9641"/>
                        <a:pt x="3371" y="9799"/>
                        <a:pt x="3371" y="9988"/>
                      </a:cubicBezTo>
                      <a:cubicBezTo>
                        <a:pt x="3340" y="10177"/>
                        <a:pt x="3214" y="10335"/>
                        <a:pt x="3025" y="10335"/>
                      </a:cubicBezTo>
                      <a:cubicBezTo>
                        <a:pt x="2836" y="10335"/>
                        <a:pt x="2678" y="10177"/>
                        <a:pt x="2678" y="9988"/>
                      </a:cubicBezTo>
                      <a:cubicBezTo>
                        <a:pt x="2678" y="9799"/>
                        <a:pt x="2836" y="9641"/>
                        <a:pt x="3025" y="9641"/>
                      </a:cubicBezTo>
                      <a:close/>
                      <a:moveTo>
                        <a:pt x="8475" y="9641"/>
                      </a:moveTo>
                      <a:cubicBezTo>
                        <a:pt x="8696" y="9641"/>
                        <a:pt x="8822" y="9799"/>
                        <a:pt x="8822" y="9988"/>
                      </a:cubicBezTo>
                      <a:cubicBezTo>
                        <a:pt x="8822" y="10177"/>
                        <a:pt x="8664" y="10335"/>
                        <a:pt x="8475" y="10335"/>
                      </a:cubicBezTo>
                      <a:cubicBezTo>
                        <a:pt x="8255" y="10335"/>
                        <a:pt x="8128" y="10177"/>
                        <a:pt x="8128" y="9988"/>
                      </a:cubicBezTo>
                      <a:cubicBezTo>
                        <a:pt x="8128" y="9799"/>
                        <a:pt x="8255" y="9641"/>
                        <a:pt x="8475" y="9641"/>
                      </a:cubicBezTo>
                      <a:close/>
                      <a:moveTo>
                        <a:pt x="5734" y="10303"/>
                      </a:moveTo>
                      <a:cubicBezTo>
                        <a:pt x="5955" y="10303"/>
                        <a:pt x="6112" y="10461"/>
                        <a:pt x="6112" y="10650"/>
                      </a:cubicBezTo>
                      <a:cubicBezTo>
                        <a:pt x="6112" y="10839"/>
                        <a:pt x="5955" y="10996"/>
                        <a:pt x="5734" y="10996"/>
                      </a:cubicBezTo>
                      <a:cubicBezTo>
                        <a:pt x="5545" y="10996"/>
                        <a:pt x="5388" y="10839"/>
                        <a:pt x="5388" y="10650"/>
                      </a:cubicBezTo>
                      <a:cubicBezTo>
                        <a:pt x="5388" y="10461"/>
                        <a:pt x="5545" y="10303"/>
                        <a:pt x="5734" y="10303"/>
                      </a:cubicBezTo>
                      <a:close/>
                      <a:moveTo>
                        <a:pt x="5797" y="1"/>
                      </a:moveTo>
                      <a:cubicBezTo>
                        <a:pt x="3497" y="1"/>
                        <a:pt x="1701" y="1860"/>
                        <a:pt x="1701" y="4097"/>
                      </a:cubicBezTo>
                      <a:cubicBezTo>
                        <a:pt x="1701" y="5010"/>
                        <a:pt x="2017" y="5924"/>
                        <a:pt x="2552" y="6617"/>
                      </a:cubicBezTo>
                      <a:lnTo>
                        <a:pt x="1701" y="7153"/>
                      </a:lnTo>
                      <a:cubicBezTo>
                        <a:pt x="1481" y="6995"/>
                        <a:pt x="1260" y="6901"/>
                        <a:pt x="1040" y="6901"/>
                      </a:cubicBezTo>
                      <a:cubicBezTo>
                        <a:pt x="473" y="6901"/>
                        <a:pt x="0" y="7373"/>
                        <a:pt x="0" y="7940"/>
                      </a:cubicBezTo>
                      <a:cubicBezTo>
                        <a:pt x="0" y="8476"/>
                        <a:pt x="473" y="8948"/>
                        <a:pt x="1040" y="8948"/>
                      </a:cubicBezTo>
                      <a:cubicBezTo>
                        <a:pt x="1575" y="8948"/>
                        <a:pt x="2048" y="8476"/>
                        <a:pt x="2048" y="7940"/>
                      </a:cubicBezTo>
                      <a:lnTo>
                        <a:pt x="2048" y="7751"/>
                      </a:lnTo>
                      <a:lnTo>
                        <a:pt x="3088" y="7153"/>
                      </a:lnTo>
                      <a:cubicBezTo>
                        <a:pt x="3340" y="7373"/>
                        <a:pt x="3623" y="7625"/>
                        <a:pt x="3970" y="7783"/>
                      </a:cubicBezTo>
                      <a:lnTo>
                        <a:pt x="3308" y="8948"/>
                      </a:lnTo>
                      <a:lnTo>
                        <a:pt x="3119" y="8948"/>
                      </a:lnTo>
                      <a:cubicBezTo>
                        <a:pt x="2552" y="8948"/>
                        <a:pt x="2080" y="9421"/>
                        <a:pt x="2080" y="9988"/>
                      </a:cubicBezTo>
                      <a:cubicBezTo>
                        <a:pt x="2080" y="10524"/>
                        <a:pt x="2552" y="10996"/>
                        <a:pt x="3119" y="10996"/>
                      </a:cubicBezTo>
                      <a:cubicBezTo>
                        <a:pt x="3655" y="10996"/>
                        <a:pt x="4127" y="10524"/>
                        <a:pt x="4127" y="9988"/>
                      </a:cubicBezTo>
                      <a:cubicBezTo>
                        <a:pt x="4127" y="9736"/>
                        <a:pt x="4064" y="9515"/>
                        <a:pt x="3907" y="9326"/>
                      </a:cubicBezTo>
                      <a:lnTo>
                        <a:pt x="4600" y="8098"/>
                      </a:lnTo>
                      <a:cubicBezTo>
                        <a:pt x="4883" y="8161"/>
                        <a:pt x="5199" y="8255"/>
                        <a:pt x="5514" y="8287"/>
                      </a:cubicBezTo>
                      <a:lnTo>
                        <a:pt x="5514" y="9736"/>
                      </a:lnTo>
                      <a:cubicBezTo>
                        <a:pt x="5136" y="9894"/>
                        <a:pt x="4852" y="10272"/>
                        <a:pt x="4852" y="10713"/>
                      </a:cubicBezTo>
                      <a:cubicBezTo>
                        <a:pt x="4852" y="11280"/>
                        <a:pt x="5325" y="11752"/>
                        <a:pt x="5860" y="11752"/>
                      </a:cubicBezTo>
                      <a:cubicBezTo>
                        <a:pt x="6427" y="11752"/>
                        <a:pt x="6900" y="11280"/>
                        <a:pt x="6900" y="10713"/>
                      </a:cubicBezTo>
                      <a:cubicBezTo>
                        <a:pt x="6900" y="10303"/>
                        <a:pt x="6616" y="9894"/>
                        <a:pt x="6238" y="9736"/>
                      </a:cubicBezTo>
                      <a:lnTo>
                        <a:pt x="6238" y="8287"/>
                      </a:lnTo>
                      <a:cubicBezTo>
                        <a:pt x="6553" y="8255"/>
                        <a:pt x="6868" y="8224"/>
                        <a:pt x="7120" y="8098"/>
                      </a:cubicBezTo>
                      <a:lnTo>
                        <a:pt x="7845" y="9326"/>
                      </a:lnTo>
                      <a:cubicBezTo>
                        <a:pt x="7687" y="9515"/>
                        <a:pt x="7593" y="9736"/>
                        <a:pt x="7593" y="9988"/>
                      </a:cubicBezTo>
                      <a:cubicBezTo>
                        <a:pt x="7593" y="10524"/>
                        <a:pt x="8065" y="10996"/>
                        <a:pt x="8633" y="10996"/>
                      </a:cubicBezTo>
                      <a:cubicBezTo>
                        <a:pt x="9168" y="10996"/>
                        <a:pt x="9641" y="10524"/>
                        <a:pt x="9641" y="9988"/>
                      </a:cubicBezTo>
                      <a:cubicBezTo>
                        <a:pt x="9641" y="9421"/>
                        <a:pt x="9168" y="8948"/>
                        <a:pt x="8633" y="8948"/>
                      </a:cubicBezTo>
                      <a:lnTo>
                        <a:pt x="8444" y="8948"/>
                      </a:lnTo>
                      <a:lnTo>
                        <a:pt x="7750" y="7783"/>
                      </a:lnTo>
                      <a:cubicBezTo>
                        <a:pt x="8065" y="7625"/>
                        <a:pt x="8381" y="7373"/>
                        <a:pt x="8664" y="7153"/>
                      </a:cubicBezTo>
                      <a:lnTo>
                        <a:pt x="9735" y="7751"/>
                      </a:lnTo>
                      <a:lnTo>
                        <a:pt x="9735" y="7940"/>
                      </a:lnTo>
                      <a:cubicBezTo>
                        <a:pt x="9735" y="8476"/>
                        <a:pt x="10208" y="8948"/>
                        <a:pt x="10743" y="8948"/>
                      </a:cubicBezTo>
                      <a:cubicBezTo>
                        <a:pt x="11310" y="8948"/>
                        <a:pt x="11783" y="8476"/>
                        <a:pt x="11783" y="7940"/>
                      </a:cubicBezTo>
                      <a:cubicBezTo>
                        <a:pt x="11626" y="7342"/>
                        <a:pt x="11153" y="6901"/>
                        <a:pt x="10586" y="6901"/>
                      </a:cubicBezTo>
                      <a:cubicBezTo>
                        <a:pt x="10302" y="6901"/>
                        <a:pt x="10082" y="6995"/>
                        <a:pt x="9924" y="7153"/>
                      </a:cubicBezTo>
                      <a:lnTo>
                        <a:pt x="9011" y="6617"/>
                      </a:lnTo>
                      <a:cubicBezTo>
                        <a:pt x="9578" y="5924"/>
                        <a:pt x="9893" y="5010"/>
                        <a:pt x="9893" y="4097"/>
                      </a:cubicBezTo>
                      <a:cubicBezTo>
                        <a:pt x="9893" y="1828"/>
                        <a:pt x="8034" y="1"/>
                        <a:pt x="5797"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4" name="Google Shape;12466;p89">
                  <a:extLst>
                    <a:ext uri="{FF2B5EF4-FFF2-40B4-BE49-F238E27FC236}">
                      <a16:creationId xmlns:a16="http://schemas.microsoft.com/office/drawing/2014/main" id="{72122412-074E-F568-E3D7-E8789F36C766}"/>
                    </a:ext>
                  </a:extLst>
                </p:cNvPr>
                <p:cNvSpPr/>
                <p:nvPr/>
              </p:nvSpPr>
              <p:spPr>
                <a:xfrm>
                  <a:off x="-4478175" y="2439650"/>
                  <a:ext cx="103975" cy="120525"/>
                </a:xfrm>
                <a:custGeom>
                  <a:avLst/>
                  <a:gdLst/>
                  <a:ahLst/>
                  <a:cxnLst/>
                  <a:rect l="l" t="t" r="r" b="b"/>
                  <a:pathLst>
                    <a:path w="4159" h="4821" extrusionOk="0">
                      <a:moveTo>
                        <a:pt x="2048" y="725"/>
                      </a:moveTo>
                      <a:cubicBezTo>
                        <a:pt x="2458" y="725"/>
                        <a:pt x="2741" y="1040"/>
                        <a:pt x="2741" y="1387"/>
                      </a:cubicBezTo>
                      <a:cubicBezTo>
                        <a:pt x="2741" y="1765"/>
                        <a:pt x="2426" y="2049"/>
                        <a:pt x="2048" y="2049"/>
                      </a:cubicBezTo>
                      <a:cubicBezTo>
                        <a:pt x="1702" y="2049"/>
                        <a:pt x="1387" y="1733"/>
                        <a:pt x="1387" y="1387"/>
                      </a:cubicBezTo>
                      <a:cubicBezTo>
                        <a:pt x="1387" y="1040"/>
                        <a:pt x="1702" y="725"/>
                        <a:pt x="2048" y="725"/>
                      </a:cubicBezTo>
                      <a:close/>
                      <a:moveTo>
                        <a:pt x="2363" y="2773"/>
                      </a:moveTo>
                      <a:cubicBezTo>
                        <a:pt x="2930" y="2773"/>
                        <a:pt x="3403" y="3246"/>
                        <a:pt x="3403" y="3781"/>
                      </a:cubicBezTo>
                      <a:lnTo>
                        <a:pt x="3403" y="4128"/>
                      </a:lnTo>
                      <a:lnTo>
                        <a:pt x="630" y="4128"/>
                      </a:lnTo>
                      <a:lnTo>
                        <a:pt x="630" y="3781"/>
                      </a:lnTo>
                      <a:lnTo>
                        <a:pt x="693" y="3781"/>
                      </a:lnTo>
                      <a:cubicBezTo>
                        <a:pt x="693" y="3246"/>
                        <a:pt x="1166" y="2773"/>
                        <a:pt x="1702" y="2773"/>
                      </a:cubicBezTo>
                      <a:close/>
                      <a:moveTo>
                        <a:pt x="2111" y="1"/>
                      </a:moveTo>
                      <a:cubicBezTo>
                        <a:pt x="1355" y="1"/>
                        <a:pt x="725" y="631"/>
                        <a:pt x="725" y="1387"/>
                      </a:cubicBezTo>
                      <a:cubicBezTo>
                        <a:pt x="725" y="1702"/>
                        <a:pt x="851" y="2017"/>
                        <a:pt x="1040" y="2238"/>
                      </a:cubicBezTo>
                      <a:cubicBezTo>
                        <a:pt x="441" y="2521"/>
                        <a:pt x="63" y="3120"/>
                        <a:pt x="63" y="3781"/>
                      </a:cubicBezTo>
                      <a:lnTo>
                        <a:pt x="63" y="4443"/>
                      </a:lnTo>
                      <a:cubicBezTo>
                        <a:pt x="0" y="4663"/>
                        <a:pt x="158" y="4821"/>
                        <a:pt x="378" y="4821"/>
                      </a:cubicBezTo>
                      <a:lnTo>
                        <a:pt x="3781" y="4821"/>
                      </a:lnTo>
                      <a:cubicBezTo>
                        <a:pt x="4001" y="4821"/>
                        <a:pt x="4159" y="4663"/>
                        <a:pt x="4159" y="4443"/>
                      </a:cubicBezTo>
                      <a:lnTo>
                        <a:pt x="4159" y="3781"/>
                      </a:lnTo>
                      <a:cubicBezTo>
                        <a:pt x="4159" y="3120"/>
                        <a:pt x="3749" y="2521"/>
                        <a:pt x="3151" y="2238"/>
                      </a:cubicBezTo>
                      <a:cubicBezTo>
                        <a:pt x="3371" y="2017"/>
                        <a:pt x="3466" y="1733"/>
                        <a:pt x="3466" y="1387"/>
                      </a:cubicBezTo>
                      <a:cubicBezTo>
                        <a:pt x="3466" y="631"/>
                        <a:pt x="2836" y="1"/>
                        <a:pt x="2111"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05" name="Google Shape;12477;p89">
                <a:extLst>
                  <a:ext uri="{FF2B5EF4-FFF2-40B4-BE49-F238E27FC236}">
                    <a16:creationId xmlns:a16="http://schemas.microsoft.com/office/drawing/2014/main" id="{E10AA832-D69F-C6A3-1C58-65B56D524691}"/>
                  </a:ext>
                </a:extLst>
              </p:cNvPr>
              <p:cNvGrpSpPr/>
              <p:nvPr/>
            </p:nvGrpSpPr>
            <p:grpSpPr>
              <a:xfrm>
                <a:off x="9506180" y="2661954"/>
                <a:ext cx="642992" cy="641232"/>
                <a:chOff x="-2571737" y="2403625"/>
                <a:chExt cx="292225" cy="291425"/>
              </a:xfrm>
              <a:grpFill/>
            </p:grpSpPr>
            <p:sp>
              <p:nvSpPr>
                <p:cNvPr id="136" name="Google Shape;12478;p89">
                  <a:extLst>
                    <a:ext uri="{FF2B5EF4-FFF2-40B4-BE49-F238E27FC236}">
                      <a16:creationId xmlns:a16="http://schemas.microsoft.com/office/drawing/2014/main" id="{6A510672-FA2D-9FA2-7470-EB85C078F5D0}"/>
                    </a:ext>
                  </a:extLst>
                </p:cNvPr>
                <p:cNvSpPr/>
                <p:nvPr/>
              </p:nvSpPr>
              <p:spPr>
                <a:xfrm>
                  <a:off x="-2571737" y="2403625"/>
                  <a:ext cx="292225" cy="291425"/>
                </a:xfrm>
                <a:custGeom>
                  <a:avLst/>
                  <a:gdLst/>
                  <a:ahLst/>
                  <a:cxnLst/>
                  <a:rect l="l" t="t" r="r" b="b"/>
                  <a:pathLst>
                    <a:path w="11689" h="11657" extrusionOk="0">
                      <a:moveTo>
                        <a:pt x="9547" y="725"/>
                      </a:moveTo>
                      <a:cubicBezTo>
                        <a:pt x="9704" y="725"/>
                        <a:pt x="9830" y="788"/>
                        <a:pt x="9893" y="914"/>
                      </a:cubicBezTo>
                      <a:lnTo>
                        <a:pt x="10681" y="2772"/>
                      </a:lnTo>
                      <a:lnTo>
                        <a:pt x="1135" y="2772"/>
                      </a:lnTo>
                      <a:lnTo>
                        <a:pt x="1891" y="914"/>
                      </a:lnTo>
                      <a:cubicBezTo>
                        <a:pt x="1922" y="788"/>
                        <a:pt x="2080" y="725"/>
                        <a:pt x="2206" y="725"/>
                      </a:cubicBezTo>
                      <a:close/>
                      <a:moveTo>
                        <a:pt x="10649" y="3403"/>
                      </a:moveTo>
                      <a:cubicBezTo>
                        <a:pt x="10870" y="3403"/>
                        <a:pt x="11027" y="3560"/>
                        <a:pt x="11027" y="3749"/>
                      </a:cubicBezTo>
                      <a:lnTo>
                        <a:pt x="11027" y="5167"/>
                      </a:lnTo>
                      <a:cubicBezTo>
                        <a:pt x="11027" y="5356"/>
                        <a:pt x="10870" y="5513"/>
                        <a:pt x="10649" y="5513"/>
                      </a:cubicBezTo>
                      <a:lnTo>
                        <a:pt x="1040" y="5513"/>
                      </a:lnTo>
                      <a:cubicBezTo>
                        <a:pt x="851" y="5513"/>
                        <a:pt x="694" y="5356"/>
                        <a:pt x="694" y="5167"/>
                      </a:cubicBezTo>
                      <a:lnTo>
                        <a:pt x="694" y="3749"/>
                      </a:lnTo>
                      <a:cubicBezTo>
                        <a:pt x="694" y="3560"/>
                        <a:pt x="851" y="3403"/>
                        <a:pt x="1040" y="3403"/>
                      </a:cubicBezTo>
                      <a:close/>
                      <a:moveTo>
                        <a:pt x="10681" y="6206"/>
                      </a:moveTo>
                      <a:cubicBezTo>
                        <a:pt x="10870" y="6238"/>
                        <a:pt x="11027" y="6364"/>
                        <a:pt x="11027" y="6553"/>
                      </a:cubicBezTo>
                      <a:lnTo>
                        <a:pt x="11027" y="7939"/>
                      </a:lnTo>
                      <a:cubicBezTo>
                        <a:pt x="11027" y="8128"/>
                        <a:pt x="10870" y="8286"/>
                        <a:pt x="10681" y="8286"/>
                      </a:cubicBezTo>
                      <a:lnTo>
                        <a:pt x="1072" y="8286"/>
                      </a:lnTo>
                      <a:cubicBezTo>
                        <a:pt x="851" y="8286"/>
                        <a:pt x="694" y="8128"/>
                        <a:pt x="694" y="7939"/>
                      </a:cubicBezTo>
                      <a:lnTo>
                        <a:pt x="694" y="6553"/>
                      </a:lnTo>
                      <a:cubicBezTo>
                        <a:pt x="694" y="6364"/>
                        <a:pt x="851" y="6206"/>
                        <a:pt x="1072" y="6206"/>
                      </a:cubicBezTo>
                      <a:close/>
                      <a:moveTo>
                        <a:pt x="10681" y="8947"/>
                      </a:moveTo>
                      <a:cubicBezTo>
                        <a:pt x="10870" y="8947"/>
                        <a:pt x="11027" y="9105"/>
                        <a:pt x="11027" y="9294"/>
                      </a:cubicBezTo>
                      <a:lnTo>
                        <a:pt x="11027" y="10680"/>
                      </a:lnTo>
                      <a:cubicBezTo>
                        <a:pt x="11027" y="10869"/>
                        <a:pt x="10870" y="11027"/>
                        <a:pt x="10681" y="11027"/>
                      </a:cubicBezTo>
                      <a:lnTo>
                        <a:pt x="1072" y="11027"/>
                      </a:lnTo>
                      <a:cubicBezTo>
                        <a:pt x="851" y="11027"/>
                        <a:pt x="694" y="10869"/>
                        <a:pt x="694" y="10680"/>
                      </a:cubicBezTo>
                      <a:lnTo>
                        <a:pt x="694" y="9294"/>
                      </a:lnTo>
                      <a:cubicBezTo>
                        <a:pt x="694" y="9105"/>
                        <a:pt x="851" y="8947"/>
                        <a:pt x="1072" y="8947"/>
                      </a:cubicBezTo>
                      <a:close/>
                      <a:moveTo>
                        <a:pt x="2174" y="0"/>
                      </a:moveTo>
                      <a:cubicBezTo>
                        <a:pt x="1733" y="0"/>
                        <a:pt x="1387" y="252"/>
                        <a:pt x="1229" y="630"/>
                      </a:cubicBezTo>
                      <a:lnTo>
                        <a:pt x="64" y="3403"/>
                      </a:lnTo>
                      <a:cubicBezTo>
                        <a:pt x="32" y="3529"/>
                        <a:pt x="0" y="3686"/>
                        <a:pt x="0" y="3781"/>
                      </a:cubicBezTo>
                      <a:lnTo>
                        <a:pt x="0" y="5198"/>
                      </a:lnTo>
                      <a:cubicBezTo>
                        <a:pt x="0" y="5482"/>
                        <a:pt x="127" y="5734"/>
                        <a:pt x="284" y="5860"/>
                      </a:cubicBezTo>
                      <a:cubicBezTo>
                        <a:pt x="127" y="6080"/>
                        <a:pt x="0" y="6301"/>
                        <a:pt x="0" y="6553"/>
                      </a:cubicBezTo>
                      <a:lnTo>
                        <a:pt x="0" y="7908"/>
                      </a:lnTo>
                      <a:cubicBezTo>
                        <a:pt x="0" y="8191"/>
                        <a:pt x="127" y="8443"/>
                        <a:pt x="284" y="8601"/>
                      </a:cubicBezTo>
                      <a:cubicBezTo>
                        <a:pt x="127" y="8790"/>
                        <a:pt x="0" y="9010"/>
                        <a:pt x="0" y="9262"/>
                      </a:cubicBezTo>
                      <a:lnTo>
                        <a:pt x="0" y="10649"/>
                      </a:lnTo>
                      <a:cubicBezTo>
                        <a:pt x="0" y="11184"/>
                        <a:pt x="473" y="11657"/>
                        <a:pt x="1009" y="11657"/>
                      </a:cubicBezTo>
                      <a:lnTo>
                        <a:pt x="10618" y="11657"/>
                      </a:lnTo>
                      <a:cubicBezTo>
                        <a:pt x="11185" y="11657"/>
                        <a:pt x="11657" y="11184"/>
                        <a:pt x="11657" y="10649"/>
                      </a:cubicBezTo>
                      <a:lnTo>
                        <a:pt x="11657" y="9262"/>
                      </a:lnTo>
                      <a:cubicBezTo>
                        <a:pt x="11657" y="8979"/>
                        <a:pt x="11531" y="8758"/>
                        <a:pt x="11374" y="8601"/>
                      </a:cubicBezTo>
                      <a:cubicBezTo>
                        <a:pt x="11531" y="8380"/>
                        <a:pt x="11657" y="8160"/>
                        <a:pt x="11657" y="7908"/>
                      </a:cubicBezTo>
                      <a:lnTo>
                        <a:pt x="11657" y="6553"/>
                      </a:lnTo>
                      <a:cubicBezTo>
                        <a:pt x="11657" y="6269"/>
                        <a:pt x="11531" y="6017"/>
                        <a:pt x="11374" y="5860"/>
                      </a:cubicBezTo>
                      <a:cubicBezTo>
                        <a:pt x="11531" y="5671"/>
                        <a:pt x="11657" y="5450"/>
                        <a:pt x="11657" y="5198"/>
                      </a:cubicBezTo>
                      <a:lnTo>
                        <a:pt x="11657" y="3781"/>
                      </a:lnTo>
                      <a:lnTo>
                        <a:pt x="11689" y="3781"/>
                      </a:lnTo>
                      <a:cubicBezTo>
                        <a:pt x="11689" y="3686"/>
                        <a:pt x="11657" y="3529"/>
                        <a:pt x="11594" y="3403"/>
                      </a:cubicBezTo>
                      <a:lnTo>
                        <a:pt x="10460" y="630"/>
                      </a:lnTo>
                      <a:cubicBezTo>
                        <a:pt x="10303" y="252"/>
                        <a:pt x="9925" y="0"/>
                        <a:pt x="951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7" name="Google Shape;12479;p89">
                  <a:extLst>
                    <a:ext uri="{FF2B5EF4-FFF2-40B4-BE49-F238E27FC236}">
                      <a16:creationId xmlns:a16="http://schemas.microsoft.com/office/drawing/2014/main" id="{E8D7592B-DEDC-11C6-E7A7-8A563374AEBB}"/>
                    </a:ext>
                  </a:extLst>
                </p:cNvPr>
                <p:cNvSpPr/>
                <p:nvPr/>
              </p:nvSpPr>
              <p:spPr>
                <a:xfrm>
                  <a:off x="-2485967" y="2649150"/>
                  <a:ext cx="173300" cy="18150"/>
                </a:xfrm>
                <a:custGeom>
                  <a:avLst/>
                  <a:gdLst/>
                  <a:ahLst/>
                  <a:cxnLst/>
                  <a:rect l="l" t="t" r="r" b="b"/>
                  <a:pathLst>
                    <a:path w="6932" h="726" extrusionOk="0">
                      <a:moveTo>
                        <a:pt x="378" y="1"/>
                      </a:moveTo>
                      <a:cubicBezTo>
                        <a:pt x="158" y="1"/>
                        <a:pt x="0" y="159"/>
                        <a:pt x="0" y="379"/>
                      </a:cubicBezTo>
                      <a:cubicBezTo>
                        <a:pt x="0" y="568"/>
                        <a:pt x="158" y="726"/>
                        <a:pt x="378" y="726"/>
                      </a:cubicBezTo>
                      <a:lnTo>
                        <a:pt x="6585" y="726"/>
                      </a:lnTo>
                      <a:cubicBezTo>
                        <a:pt x="6774" y="726"/>
                        <a:pt x="6931" y="568"/>
                        <a:pt x="6931" y="379"/>
                      </a:cubicBezTo>
                      <a:cubicBezTo>
                        <a:pt x="6931" y="159"/>
                        <a:pt x="6774" y="1"/>
                        <a:pt x="6585"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8" name="Google Shape;12480;p89">
                  <a:extLst>
                    <a:ext uri="{FF2B5EF4-FFF2-40B4-BE49-F238E27FC236}">
                      <a16:creationId xmlns:a16="http://schemas.microsoft.com/office/drawing/2014/main" id="{DCA6AF10-E397-20C4-D5C4-B22AEECBDB80}"/>
                    </a:ext>
                  </a:extLst>
                </p:cNvPr>
                <p:cNvSpPr/>
                <p:nvPr/>
              </p:nvSpPr>
              <p:spPr>
                <a:xfrm>
                  <a:off x="-2485967" y="2511325"/>
                  <a:ext cx="173300" cy="18150"/>
                </a:xfrm>
                <a:custGeom>
                  <a:avLst/>
                  <a:gdLst/>
                  <a:ahLst/>
                  <a:cxnLst/>
                  <a:rect l="l" t="t" r="r" b="b"/>
                  <a:pathLst>
                    <a:path w="6932" h="726" extrusionOk="0">
                      <a:moveTo>
                        <a:pt x="378" y="1"/>
                      </a:moveTo>
                      <a:cubicBezTo>
                        <a:pt x="158" y="1"/>
                        <a:pt x="0" y="158"/>
                        <a:pt x="0" y="379"/>
                      </a:cubicBezTo>
                      <a:cubicBezTo>
                        <a:pt x="0" y="568"/>
                        <a:pt x="158" y="725"/>
                        <a:pt x="378" y="725"/>
                      </a:cubicBezTo>
                      <a:lnTo>
                        <a:pt x="6585" y="725"/>
                      </a:lnTo>
                      <a:cubicBezTo>
                        <a:pt x="6774" y="725"/>
                        <a:pt x="6931" y="568"/>
                        <a:pt x="6931" y="379"/>
                      </a:cubicBezTo>
                      <a:cubicBezTo>
                        <a:pt x="6931" y="158"/>
                        <a:pt x="6774" y="1"/>
                        <a:pt x="6585"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9" name="Google Shape;12481;p89">
                  <a:extLst>
                    <a:ext uri="{FF2B5EF4-FFF2-40B4-BE49-F238E27FC236}">
                      <a16:creationId xmlns:a16="http://schemas.microsoft.com/office/drawing/2014/main" id="{2E7F0A4B-DADF-48B6-3945-D8FD31B1D514}"/>
                    </a:ext>
                  </a:extLst>
                </p:cNvPr>
                <p:cNvSpPr/>
                <p:nvPr/>
              </p:nvSpPr>
              <p:spPr>
                <a:xfrm>
                  <a:off x="-2540185" y="2511325"/>
                  <a:ext cx="18125" cy="18925"/>
                </a:xfrm>
                <a:custGeom>
                  <a:avLst/>
                  <a:gdLst/>
                  <a:ahLst/>
                  <a:cxnLst/>
                  <a:rect l="l" t="t" r="r" b="b"/>
                  <a:pathLst>
                    <a:path w="725" h="757" extrusionOk="0">
                      <a:moveTo>
                        <a:pt x="378" y="1"/>
                      </a:moveTo>
                      <a:cubicBezTo>
                        <a:pt x="158" y="1"/>
                        <a:pt x="0" y="158"/>
                        <a:pt x="0" y="379"/>
                      </a:cubicBezTo>
                      <a:cubicBezTo>
                        <a:pt x="0" y="568"/>
                        <a:pt x="158" y="757"/>
                        <a:pt x="378" y="757"/>
                      </a:cubicBezTo>
                      <a:cubicBezTo>
                        <a:pt x="567" y="757"/>
                        <a:pt x="725" y="568"/>
                        <a:pt x="725" y="379"/>
                      </a:cubicBezTo>
                      <a:cubicBezTo>
                        <a:pt x="725" y="158"/>
                        <a:pt x="567" y="1"/>
                        <a:pt x="378"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0" name="Google Shape;12482;p89">
                  <a:extLst>
                    <a:ext uri="{FF2B5EF4-FFF2-40B4-BE49-F238E27FC236}">
                      <a16:creationId xmlns:a16="http://schemas.microsoft.com/office/drawing/2014/main" id="{B2B24E55-C52C-A1F7-4CED-C4FC34C45F01}"/>
                    </a:ext>
                  </a:extLst>
                </p:cNvPr>
                <p:cNvSpPr/>
                <p:nvPr/>
              </p:nvSpPr>
              <p:spPr>
                <a:xfrm>
                  <a:off x="-2485579" y="2580625"/>
                  <a:ext cx="172525" cy="17350"/>
                </a:xfrm>
                <a:custGeom>
                  <a:avLst/>
                  <a:gdLst/>
                  <a:ahLst/>
                  <a:cxnLst/>
                  <a:rect l="l" t="t" r="r" b="b"/>
                  <a:pathLst>
                    <a:path w="6901" h="694" extrusionOk="0">
                      <a:moveTo>
                        <a:pt x="347" y="0"/>
                      </a:moveTo>
                      <a:cubicBezTo>
                        <a:pt x="158" y="0"/>
                        <a:pt x="1" y="158"/>
                        <a:pt x="1" y="347"/>
                      </a:cubicBezTo>
                      <a:cubicBezTo>
                        <a:pt x="32" y="536"/>
                        <a:pt x="158" y="693"/>
                        <a:pt x="347" y="693"/>
                      </a:cubicBezTo>
                      <a:lnTo>
                        <a:pt x="6554" y="693"/>
                      </a:lnTo>
                      <a:cubicBezTo>
                        <a:pt x="6774" y="693"/>
                        <a:pt x="6900" y="536"/>
                        <a:pt x="6900" y="347"/>
                      </a:cubicBezTo>
                      <a:cubicBezTo>
                        <a:pt x="6900" y="158"/>
                        <a:pt x="6774" y="0"/>
                        <a:pt x="6554"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1" name="Google Shape;12483;p89">
                  <a:extLst>
                    <a:ext uri="{FF2B5EF4-FFF2-40B4-BE49-F238E27FC236}">
                      <a16:creationId xmlns:a16="http://schemas.microsoft.com/office/drawing/2014/main" id="{245D7A26-B72D-8DB7-1F60-F4F71D2440FA}"/>
                    </a:ext>
                  </a:extLst>
                </p:cNvPr>
                <p:cNvSpPr/>
                <p:nvPr/>
              </p:nvSpPr>
              <p:spPr>
                <a:xfrm>
                  <a:off x="-2540185" y="2580625"/>
                  <a:ext cx="18125" cy="17350"/>
                </a:xfrm>
                <a:custGeom>
                  <a:avLst/>
                  <a:gdLst/>
                  <a:ahLst/>
                  <a:cxnLst/>
                  <a:rect l="l" t="t" r="r" b="b"/>
                  <a:pathLst>
                    <a:path w="725" h="694" extrusionOk="0">
                      <a:moveTo>
                        <a:pt x="378" y="0"/>
                      </a:moveTo>
                      <a:cubicBezTo>
                        <a:pt x="158" y="0"/>
                        <a:pt x="0" y="158"/>
                        <a:pt x="0" y="347"/>
                      </a:cubicBezTo>
                      <a:cubicBezTo>
                        <a:pt x="0" y="536"/>
                        <a:pt x="158" y="693"/>
                        <a:pt x="378" y="693"/>
                      </a:cubicBezTo>
                      <a:cubicBezTo>
                        <a:pt x="567" y="693"/>
                        <a:pt x="725" y="536"/>
                        <a:pt x="725" y="347"/>
                      </a:cubicBezTo>
                      <a:cubicBezTo>
                        <a:pt x="725" y="158"/>
                        <a:pt x="567" y="0"/>
                        <a:pt x="378"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2" name="Google Shape;12484;p89">
                  <a:extLst>
                    <a:ext uri="{FF2B5EF4-FFF2-40B4-BE49-F238E27FC236}">
                      <a16:creationId xmlns:a16="http://schemas.microsoft.com/office/drawing/2014/main" id="{2A32E80B-2A8C-23AE-A58C-AE3CA49314AF}"/>
                    </a:ext>
                  </a:extLst>
                </p:cNvPr>
                <p:cNvSpPr/>
                <p:nvPr/>
              </p:nvSpPr>
              <p:spPr>
                <a:xfrm>
                  <a:off x="-2540185" y="2649150"/>
                  <a:ext cx="18125" cy="18150"/>
                </a:xfrm>
                <a:custGeom>
                  <a:avLst/>
                  <a:gdLst/>
                  <a:ahLst/>
                  <a:cxnLst/>
                  <a:rect l="l" t="t" r="r" b="b"/>
                  <a:pathLst>
                    <a:path w="725" h="726" extrusionOk="0">
                      <a:moveTo>
                        <a:pt x="378" y="1"/>
                      </a:moveTo>
                      <a:cubicBezTo>
                        <a:pt x="158" y="1"/>
                        <a:pt x="0" y="159"/>
                        <a:pt x="0" y="379"/>
                      </a:cubicBezTo>
                      <a:cubicBezTo>
                        <a:pt x="0" y="568"/>
                        <a:pt x="158" y="726"/>
                        <a:pt x="378" y="726"/>
                      </a:cubicBezTo>
                      <a:cubicBezTo>
                        <a:pt x="567" y="726"/>
                        <a:pt x="725" y="568"/>
                        <a:pt x="725" y="379"/>
                      </a:cubicBezTo>
                      <a:cubicBezTo>
                        <a:pt x="725" y="159"/>
                        <a:pt x="567" y="1"/>
                        <a:pt x="378"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06" name="Google Shape;12511;p89">
                <a:extLst>
                  <a:ext uri="{FF2B5EF4-FFF2-40B4-BE49-F238E27FC236}">
                    <a16:creationId xmlns:a16="http://schemas.microsoft.com/office/drawing/2014/main" id="{850EEA51-109E-1DD1-2093-6F70E640DCC0}"/>
                  </a:ext>
                </a:extLst>
              </p:cNvPr>
              <p:cNvGrpSpPr/>
              <p:nvPr/>
            </p:nvGrpSpPr>
            <p:grpSpPr>
              <a:xfrm>
                <a:off x="6249888" y="2659314"/>
                <a:ext cx="490509" cy="646514"/>
                <a:chOff x="-4178875" y="2405775"/>
                <a:chExt cx="222925" cy="293825"/>
              </a:xfrm>
              <a:grpFill/>
            </p:grpSpPr>
            <p:sp>
              <p:nvSpPr>
                <p:cNvPr id="133" name="Google Shape;12512;p89">
                  <a:extLst>
                    <a:ext uri="{FF2B5EF4-FFF2-40B4-BE49-F238E27FC236}">
                      <a16:creationId xmlns:a16="http://schemas.microsoft.com/office/drawing/2014/main" id="{EB447D5F-E04D-6868-7895-AE5F7DE6B13C}"/>
                    </a:ext>
                  </a:extLst>
                </p:cNvPr>
                <p:cNvSpPr/>
                <p:nvPr/>
              </p:nvSpPr>
              <p:spPr>
                <a:xfrm>
                  <a:off x="-4178875" y="2405775"/>
                  <a:ext cx="222925" cy="293825"/>
                </a:xfrm>
                <a:custGeom>
                  <a:avLst/>
                  <a:gdLst/>
                  <a:ahLst/>
                  <a:cxnLst/>
                  <a:rect l="l" t="t" r="r" b="b"/>
                  <a:pathLst>
                    <a:path w="8917" h="11753" extrusionOk="0">
                      <a:moveTo>
                        <a:pt x="4474" y="694"/>
                      </a:moveTo>
                      <a:cubicBezTo>
                        <a:pt x="6553" y="694"/>
                        <a:pt x="8254" y="2395"/>
                        <a:pt x="8254" y="4475"/>
                      </a:cubicBezTo>
                      <a:cubicBezTo>
                        <a:pt x="8191" y="5262"/>
                        <a:pt x="7971" y="6018"/>
                        <a:pt x="7530" y="6649"/>
                      </a:cubicBezTo>
                      <a:lnTo>
                        <a:pt x="4474" y="10776"/>
                      </a:lnTo>
                      <a:lnTo>
                        <a:pt x="1418" y="6712"/>
                      </a:lnTo>
                      <a:cubicBezTo>
                        <a:pt x="945" y="6050"/>
                        <a:pt x="693" y="5294"/>
                        <a:pt x="693" y="4475"/>
                      </a:cubicBezTo>
                      <a:cubicBezTo>
                        <a:pt x="693" y="2395"/>
                        <a:pt x="2363" y="694"/>
                        <a:pt x="4474" y="694"/>
                      </a:cubicBezTo>
                      <a:close/>
                      <a:moveTo>
                        <a:pt x="4474" y="1"/>
                      </a:moveTo>
                      <a:cubicBezTo>
                        <a:pt x="2017" y="1"/>
                        <a:pt x="0" y="2017"/>
                        <a:pt x="0" y="4475"/>
                      </a:cubicBezTo>
                      <a:cubicBezTo>
                        <a:pt x="0" y="5451"/>
                        <a:pt x="315" y="6365"/>
                        <a:pt x="882" y="7153"/>
                      </a:cubicBezTo>
                      <a:lnTo>
                        <a:pt x="4190" y="11595"/>
                      </a:lnTo>
                      <a:cubicBezTo>
                        <a:pt x="4253" y="11689"/>
                        <a:pt x="4348" y="11752"/>
                        <a:pt x="4474" y="11752"/>
                      </a:cubicBezTo>
                      <a:cubicBezTo>
                        <a:pt x="4568" y="11752"/>
                        <a:pt x="4663" y="11721"/>
                        <a:pt x="4726" y="11595"/>
                      </a:cubicBezTo>
                      <a:lnTo>
                        <a:pt x="8097" y="7058"/>
                      </a:lnTo>
                      <a:cubicBezTo>
                        <a:pt x="8633" y="6333"/>
                        <a:pt x="8916" y="5420"/>
                        <a:pt x="8916" y="4506"/>
                      </a:cubicBezTo>
                      <a:cubicBezTo>
                        <a:pt x="8916" y="1986"/>
                        <a:pt x="6900" y="1"/>
                        <a:pt x="447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4" name="Google Shape;12513;p89">
                  <a:extLst>
                    <a:ext uri="{FF2B5EF4-FFF2-40B4-BE49-F238E27FC236}">
                      <a16:creationId xmlns:a16="http://schemas.microsoft.com/office/drawing/2014/main" id="{745D80B7-87D0-4A46-6869-FC19658F12B2}"/>
                    </a:ext>
                  </a:extLst>
                </p:cNvPr>
                <p:cNvSpPr/>
                <p:nvPr/>
              </p:nvSpPr>
              <p:spPr>
                <a:xfrm>
                  <a:off x="-4093025" y="2491650"/>
                  <a:ext cx="51225" cy="51200"/>
                </a:xfrm>
                <a:custGeom>
                  <a:avLst/>
                  <a:gdLst/>
                  <a:ahLst/>
                  <a:cxnLst/>
                  <a:rect l="l" t="t" r="r" b="b"/>
                  <a:pathLst>
                    <a:path w="2049" h="2048" extrusionOk="0">
                      <a:moveTo>
                        <a:pt x="1040" y="630"/>
                      </a:moveTo>
                      <a:cubicBezTo>
                        <a:pt x="1229" y="630"/>
                        <a:pt x="1386" y="788"/>
                        <a:pt x="1386" y="1008"/>
                      </a:cubicBezTo>
                      <a:cubicBezTo>
                        <a:pt x="1386" y="1197"/>
                        <a:pt x="1197" y="1355"/>
                        <a:pt x="1040" y="1355"/>
                      </a:cubicBezTo>
                      <a:cubicBezTo>
                        <a:pt x="819" y="1355"/>
                        <a:pt x="662" y="1197"/>
                        <a:pt x="662" y="1008"/>
                      </a:cubicBezTo>
                      <a:cubicBezTo>
                        <a:pt x="662" y="788"/>
                        <a:pt x="819" y="630"/>
                        <a:pt x="1040" y="630"/>
                      </a:cubicBezTo>
                      <a:close/>
                      <a:moveTo>
                        <a:pt x="1040" y="0"/>
                      </a:moveTo>
                      <a:cubicBezTo>
                        <a:pt x="473" y="0"/>
                        <a:pt x="0" y="473"/>
                        <a:pt x="0" y="1040"/>
                      </a:cubicBezTo>
                      <a:cubicBezTo>
                        <a:pt x="0" y="1575"/>
                        <a:pt x="473" y="2048"/>
                        <a:pt x="1040" y="2048"/>
                      </a:cubicBezTo>
                      <a:cubicBezTo>
                        <a:pt x="1575" y="2048"/>
                        <a:pt x="2048" y="1575"/>
                        <a:pt x="2048" y="1040"/>
                      </a:cubicBezTo>
                      <a:cubicBezTo>
                        <a:pt x="2048" y="441"/>
                        <a:pt x="1575" y="0"/>
                        <a:pt x="1040"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5" name="Google Shape;12514;p89">
                  <a:extLst>
                    <a:ext uri="{FF2B5EF4-FFF2-40B4-BE49-F238E27FC236}">
                      <a16:creationId xmlns:a16="http://schemas.microsoft.com/office/drawing/2014/main" id="{6605A0F2-B184-FC5C-2D50-CC332885EBDD}"/>
                    </a:ext>
                  </a:extLst>
                </p:cNvPr>
                <p:cNvSpPr/>
                <p:nvPr/>
              </p:nvSpPr>
              <p:spPr>
                <a:xfrm>
                  <a:off x="-4145800" y="2439650"/>
                  <a:ext cx="155975" cy="155200"/>
                </a:xfrm>
                <a:custGeom>
                  <a:avLst/>
                  <a:gdLst/>
                  <a:ahLst/>
                  <a:cxnLst/>
                  <a:rect l="l" t="t" r="r" b="b"/>
                  <a:pathLst>
                    <a:path w="6239" h="6208" extrusionOk="0">
                      <a:moveTo>
                        <a:pt x="3403" y="694"/>
                      </a:moveTo>
                      <a:lnTo>
                        <a:pt x="3403" y="1166"/>
                      </a:lnTo>
                      <a:cubicBezTo>
                        <a:pt x="3403" y="1324"/>
                        <a:pt x="3497" y="1450"/>
                        <a:pt x="3655" y="1481"/>
                      </a:cubicBezTo>
                      <a:cubicBezTo>
                        <a:pt x="3844" y="1576"/>
                        <a:pt x="4033" y="1670"/>
                        <a:pt x="4191" y="1828"/>
                      </a:cubicBezTo>
                      <a:cubicBezTo>
                        <a:pt x="4268" y="1867"/>
                        <a:pt x="4358" y="1894"/>
                        <a:pt x="4445" y="1894"/>
                      </a:cubicBezTo>
                      <a:cubicBezTo>
                        <a:pt x="4499" y="1894"/>
                        <a:pt x="4552" y="1884"/>
                        <a:pt x="4600" y="1859"/>
                      </a:cubicBezTo>
                      <a:lnTo>
                        <a:pt x="4978" y="1607"/>
                      </a:lnTo>
                      <a:lnTo>
                        <a:pt x="5356" y="2206"/>
                      </a:lnTo>
                      <a:lnTo>
                        <a:pt x="4947" y="2458"/>
                      </a:lnTo>
                      <a:cubicBezTo>
                        <a:pt x="4821" y="2521"/>
                        <a:pt x="4789" y="2647"/>
                        <a:pt x="4789" y="2805"/>
                      </a:cubicBezTo>
                      <a:cubicBezTo>
                        <a:pt x="4821" y="3025"/>
                        <a:pt x="4821" y="3183"/>
                        <a:pt x="4789" y="3435"/>
                      </a:cubicBezTo>
                      <a:cubicBezTo>
                        <a:pt x="4758" y="3592"/>
                        <a:pt x="4821" y="3687"/>
                        <a:pt x="4947" y="3781"/>
                      </a:cubicBezTo>
                      <a:lnTo>
                        <a:pt x="5356" y="4033"/>
                      </a:lnTo>
                      <a:lnTo>
                        <a:pt x="4978" y="4600"/>
                      </a:lnTo>
                      <a:lnTo>
                        <a:pt x="4600" y="4380"/>
                      </a:lnTo>
                      <a:cubicBezTo>
                        <a:pt x="4554" y="4345"/>
                        <a:pt x="4503" y="4332"/>
                        <a:pt x="4452" y="4332"/>
                      </a:cubicBezTo>
                      <a:cubicBezTo>
                        <a:pt x="4363" y="4332"/>
                        <a:pt x="4270" y="4372"/>
                        <a:pt x="4191" y="4411"/>
                      </a:cubicBezTo>
                      <a:cubicBezTo>
                        <a:pt x="4033" y="4537"/>
                        <a:pt x="3844" y="4632"/>
                        <a:pt x="3655" y="4726"/>
                      </a:cubicBezTo>
                      <a:cubicBezTo>
                        <a:pt x="3529" y="4758"/>
                        <a:pt x="3403" y="4915"/>
                        <a:pt x="3403" y="5041"/>
                      </a:cubicBezTo>
                      <a:lnTo>
                        <a:pt x="3403" y="5514"/>
                      </a:lnTo>
                      <a:lnTo>
                        <a:pt x="2741" y="5514"/>
                      </a:lnTo>
                      <a:lnTo>
                        <a:pt x="2741" y="5041"/>
                      </a:lnTo>
                      <a:cubicBezTo>
                        <a:pt x="2741" y="4884"/>
                        <a:pt x="2678" y="4758"/>
                        <a:pt x="2521" y="4726"/>
                      </a:cubicBezTo>
                      <a:cubicBezTo>
                        <a:pt x="2300" y="4663"/>
                        <a:pt x="2111" y="4569"/>
                        <a:pt x="1954" y="4411"/>
                      </a:cubicBezTo>
                      <a:cubicBezTo>
                        <a:pt x="1874" y="4372"/>
                        <a:pt x="1782" y="4332"/>
                        <a:pt x="1701" y="4332"/>
                      </a:cubicBezTo>
                      <a:cubicBezTo>
                        <a:pt x="1654" y="4332"/>
                        <a:pt x="1610" y="4345"/>
                        <a:pt x="1576" y="4380"/>
                      </a:cubicBezTo>
                      <a:lnTo>
                        <a:pt x="1166" y="4600"/>
                      </a:lnTo>
                      <a:lnTo>
                        <a:pt x="820" y="4033"/>
                      </a:lnTo>
                      <a:lnTo>
                        <a:pt x="1198" y="3781"/>
                      </a:lnTo>
                      <a:cubicBezTo>
                        <a:pt x="1324" y="3718"/>
                        <a:pt x="1418" y="3592"/>
                        <a:pt x="1355" y="3435"/>
                      </a:cubicBezTo>
                      <a:cubicBezTo>
                        <a:pt x="1324" y="3183"/>
                        <a:pt x="1324" y="3025"/>
                        <a:pt x="1355" y="2805"/>
                      </a:cubicBezTo>
                      <a:cubicBezTo>
                        <a:pt x="1418" y="2647"/>
                        <a:pt x="1324" y="2521"/>
                        <a:pt x="1198" y="2458"/>
                      </a:cubicBezTo>
                      <a:lnTo>
                        <a:pt x="820" y="2206"/>
                      </a:lnTo>
                      <a:lnTo>
                        <a:pt x="1166" y="1607"/>
                      </a:lnTo>
                      <a:lnTo>
                        <a:pt x="1576" y="1859"/>
                      </a:lnTo>
                      <a:cubicBezTo>
                        <a:pt x="1612" y="1884"/>
                        <a:pt x="1657" y="1894"/>
                        <a:pt x="1706" y="1894"/>
                      </a:cubicBezTo>
                      <a:cubicBezTo>
                        <a:pt x="1786" y="1894"/>
                        <a:pt x="1876" y="1867"/>
                        <a:pt x="1954" y="1828"/>
                      </a:cubicBezTo>
                      <a:cubicBezTo>
                        <a:pt x="2111" y="1702"/>
                        <a:pt x="2300" y="1576"/>
                        <a:pt x="2521" y="1481"/>
                      </a:cubicBezTo>
                      <a:cubicBezTo>
                        <a:pt x="2615" y="1450"/>
                        <a:pt x="2741" y="1292"/>
                        <a:pt x="2741" y="1166"/>
                      </a:cubicBezTo>
                      <a:lnTo>
                        <a:pt x="2741" y="694"/>
                      </a:lnTo>
                      <a:close/>
                      <a:moveTo>
                        <a:pt x="2426" y="1"/>
                      </a:moveTo>
                      <a:cubicBezTo>
                        <a:pt x="2237" y="1"/>
                        <a:pt x="2080" y="158"/>
                        <a:pt x="2080" y="347"/>
                      </a:cubicBezTo>
                      <a:lnTo>
                        <a:pt x="2080" y="946"/>
                      </a:lnTo>
                      <a:cubicBezTo>
                        <a:pt x="1954" y="977"/>
                        <a:pt x="1828" y="1072"/>
                        <a:pt x="1765" y="1135"/>
                      </a:cubicBezTo>
                      <a:lnTo>
                        <a:pt x="1261" y="851"/>
                      </a:lnTo>
                      <a:cubicBezTo>
                        <a:pt x="1211" y="831"/>
                        <a:pt x="1158" y="821"/>
                        <a:pt x="1104" y="821"/>
                      </a:cubicBezTo>
                      <a:cubicBezTo>
                        <a:pt x="990" y="821"/>
                        <a:pt x="874" y="870"/>
                        <a:pt x="788" y="977"/>
                      </a:cubicBezTo>
                      <a:lnTo>
                        <a:pt x="126" y="2175"/>
                      </a:lnTo>
                      <a:cubicBezTo>
                        <a:pt x="32" y="2332"/>
                        <a:pt x="63" y="2521"/>
                        <a:pt x="221" y="2647"/>
                      </a:cubicBezTo>
                      <a:lnTo>
                        <a:pt x="757" y="2899"/>
                      </a:lnTo>
                      <a:lnTo>
                        <a:pt x="757" y="3120"/>
                      </a:lnTo>
                      <a:lnTo>
                        <a:pt x="757" y="3309"/>
                      </a:lnTo>
                      <a:lnTo>
                        <a:pt x="221" y="3592"/>
                      </a:lnTo>
                      <a:cubicBezTo>
                        <a:pt x="63" y="3655"/>
                        <a:pt x="0" y="3907"/>
                        <a:pt x="126" y="4065"/>
                      </a:cubicBezTo>
                      <a:lnTo>
                        <a:pt x="788" y="5231"/>
                      </a:lnTo>
                      <a:cubicBezTo>
                        <a:pt x="831" y="5337"/>
                        <a:pt x="960" y="5415"/>
                        <a:pt x="1088" y="5415"/>
                      </a:cubicBezTo>
                      <a:cubicBezTo>
                        <a:pt x="1149" y="5415"/>
                        <a:pt x="1210" y="5397"/>
                        <a:pt x="1261" y="5357"/>
                      </a:cubicBezTo>
                      <a:lnTo>
                        <a:pt x="1765" y="5073"/>
                      </a:lnTo>
                      <a:cubicBezTo>
                        <a:pt x="1891" y="5167"/>
                        <a:pt x="1954" y="5199"/>
                        <a:pt x="2080" y="5262"/>
                      </a:cubicBezTo>
                      <a:lnTo>
                        <a:pt x="2080" y="5861"/>
                      </a:lnTo>
                      <a:cubicBezTo>
                        <a:pt x="2080" y="6050"/>
                        <a:pt x="2237" y="6207"/>
                        <a:pt x="2426" y="6207"/>
                      </a:cubicBezTo>
                      <a:lnTo>
                        <a:pt x="3812" y="6207"/>
                      </a:lnTo>
                      <a:cubicBezTo>
                        <a:pt x="4002" y="6207"/>
                        <a:pt x="4159" y="6050"/>
                        <a:pt x="4159" y="5861"/>
                      </a:cubicBezTo>
                      <a:lnTo>
                        <a:pt x="4159" y="5262"/>
                      </a:lnTo>
                      <a:cubicBezTo>
                        <a:pt x="4285" y="5231"/>
                        <a:pt x="4411" y="5167"/>
                        <a:pt x="4474" y="5073"/>
                      </a:cubicBezTo>
                      <a:lnTo>
                        <a:pt x="4978" y="5357"/>
                      </a:lnTo>
                      <a:cubicBezTo>
                        <a:pt x="5028" y="5376"/>
                        <a:pt x="5084" y="5387"/>
                        <a:pt x="5141" y="5387"/>
                      </a:cubicBezTo>
                      <a:cubicBezTo>
                        <a:pt x="5263" y="5387"/>
                        <a:pt x="5386" y="5338"/>
                        <a:pt x="5451" y="5231"/>
                      </a:cubicBezTo>
                      <a:lnTo>
                        <a:pt x="6144" y="4065"/>
                      </a:lnTo>
                      <a:cubicBezTo>
                        <a:pt x="6207" y="3907"/>
                        <a:pt x="6175" y="3687"/>
                        <a:pt x="6018" y="3592"/>
                      </a:cubicBezTo>
                      <a:lnTo>
                        <a:pt x="5514" y="3309"/>
                      </a:lnTo>
                      <a:lnTo>
                        <a:pt x="5514" y="3120"/>
                      </a:lnTo>
                      <a:lnTo>
                        <a:pt x="5514" y="2899"/>
                      </a:lnTo>
                      <a:lnTo>
                        <a:pt x="6018" y="2647"/>
                      </a:lnTo>
                      <a:cubicBezTo>
                        <a:pt x="6175" y="2521"/>
                        <a:pt x="6238" y="2332"/>
                        <a:pt x="6144" y="2175"/>
                      </a:cubicBezTo>
                      <a:lnTo>
                        <a:pt x="5451" y="977"/>
                      </a:lnTo>
                      <a:cubicBezTo>
                        <a:pt x="5408" y="870"/>
                        <a:pt x="5278" y="807"/>
                        <a:pt x="5149" y="807"/>
                      </a:cubicBezTo>
                      <a:cubicBezTo>
                        <a:pt x="5089" y="807"/>
                        <a:pt x="5029" y="821"/>
                        <a:pt x="4978" y="851"/>
                      </a:cubicBezTo>
                      <a:lnTo>
                        <a:pt x="4474" y="1135"/>
                      </a:lnTo>
                      <a:cubicBezTo>
                        <a:pt x="4348" y="1072"/>
                        <a:pt x="4285" y="1009"/>
                        <a:pt x="4159" y="946"/>
                      </a:cubicBezTo>
                      <a:lnTo>
                        <a:pt x="4159" y="347"/>
                      </a:lnTo>
                      <a:cubicBezTo>
                        <a:pt x="4159" y="158"/>
                        <a:pt x="4002" y="1"/>
                        <a:pt x="3812"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07" name="Google Shape;12520;p89">
                <a:extLst>
                  <a:ext uri="{FF2B5EF4-FFF2-40B4-BE49-F238E27FC236}">
                    <a16:creationId xmlns:a16="http://schemas.microsoft.com/office/drawing/2014/main" id="{5FA44406-69DD-63CE-AF3C-518EB30792EE}"/>
                  </a:ext>
                </a:extLst>
              </p:cNvPr>
              <p:cNvGrpSpPr/>
              <p:nvPr/>
            </p:nvGrpSpPr>
            <p:grpSpPr>
              <a:xfrm>
                <a:off x="10314963" y="2661925"/>
                <a:ext cx="641288" cy="641288"/>
                <a:chOff x="-2419325" y="2408150"/>
                <a:chExt cx="291450" cy="291450"/>
              </a:xfrm>
              <a:grpFill/>
            </p:grpSpPr>
            <p:sp>
              <p:nvSpPr>
                <p:cNvPr id="126" name="Google Shape;12521;p89">
                  <a:extLst>
                    <a:ext uri="{FF2B5EF4-FFF2-40B4-BE49-F238E27FC236}">
                      <a16:creationId xmlns:a16="http://schemas.microsoft.com/office/drawing/2014/main" id="{66347D87-510D-F010-6064-6220B27B246F}"/>
                    </a:ext>
                  </a:extLst>
                </p:cNvPr>
                <p:cNvSpPr/>
                <p:nvPr/>
              </p:nvSpPr>
              <p:spPr>
                <a:xfrm>
                  <a:off x="-2419325" y="2408150"/>
                  <a:ext cx="291450" cy="291450"/>
                </a:xfrm>
                <a:custGeom>
                  <a:avLst/>
                  <a:gdLst/>
                  <a:ahLst/>
                  <a:cxnLst/>
                  <a:rect l="l" t="t" r="r" b="b"/>
                  <a:pathLst>
                    <a:path w="11658" h="11658" extrusionOk="0">
                      <a:moveTo>
                        <a:pt x="8948" y="725"/>
                      </a:moveTo>
                      <a:lnTo>
                        <a:pt x="8948" y="2489"/>
                      </a:lnTo>
                      <a:lnTo>
                        <a:pt x="8948" y="10366"/>
                      </a:lnTo>
                      <a:cubicBezTo>
                        <a:pt x="8948" y="10586"/>
                        <a:pt x="9011" y="10838"/>
                        <a:pt x="9137" y="11027"/>
                      </a:cubicBezTo>
                      <a:lnTo>
                        <a:pt x="1733" y="11027"/>
                      </a:lnTo>
                      <a:cubicBezTo>
                        <a:pt x="1134" y="11027"/>
                        <a:pt x="662" y="10586"/>
                        <a:pt x="662" y="10019"/>
                      </a:cubicBezTo>
                      <a:lnTo>
                        <a:pt x="662" y="725"/>
                      </a:lnTo>
                      <a:close/>
                      <a:moveTo>
                        <a:pt x="11027" y="2836"/>
                      </a:moveTo>
                      <a:lnTo>
                        <a:pt x="11027" y="10366"/>
                      </a:lnTo>
                      <a:lnTo>
                        <a:pt x="10995" y="10366"/>
                      </a:lnTo>
                      <a:cubicBezTo>
                        <a:pt x="10995" y="10744"/>
                        <a:pt x="10680" y="11027"/>
                        <a:pt x="10334" y="11027"/>
                      </a:cubicBezTo>
                      <a:cubicBezTo>
                        <a:pt x="9987" y="11027"/>
                        <a:pt x="9672" y="10712"/>
                        <a:pt x="9672" y="10366"/>
                      </a:cubicBezTo>
                      <a:lnTo>
                        <a:pt x="9672" y="2836"/>
                      </a:lnTo>
                      <a:close/>
                      <a:moveTo>
                        <a:pt x="347" y="1"/>
                      </a:moveTo>
                      <a:cubicBezTo>
                        <a:pt x="158" y="1"/>
                        <a:pt x="0" y="158"/>
                        <a:pt x="0" y="347"/>
                      </a:cubicBezTo>
                      <a:lnTo>
                        <a:pt x="0" y="9956"/>
                      </a:lnTo>
                      <a:cubicBezTo>
                        <a:pt x="0" y="10901"/>
                        <a:pt x="756" y="11657"/>
                        <a:pt x="1702" y="11657"/>
                      </a:cubicBezTo>
                      <a:lnTo>
                        <a:pt x="10302" y="11657"/>
                      </a:lnTo>
                      <a:cubicBezTo>
                        <a:pt x="11027" y="11657"/>
                        <a:pt x="11657" y="11027"/>
                        <a:pt x="11657" y="10271"/>
                      </a:cubicBezTo>
                      <a:lnTo>
                        <a:pt x="11657" y="2395"/>
                      </a:lnTo>
                      <a:cubicBezTo>
                        <a:pt x="11657" y="2300"/>
                        <a:pt x="11500" y="2143"/>
                        <a:pt x="11342" y="2143"/>
                      </a:cubicBezTo>
                      <a:lnTo>
                        <a:pt x="9641" y="2143"/>
                      </a:lnTo>
                      <a:lnTo>
                        <a:pt x="9641" y="347"/>
                      </a:lnTo>
                      <a:cubicBezTo>
                        <a:pt x="9641" y="158"/>
                        <a:pt x="9483" y="1"/>
                        <a:pt x="929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7" name="Google Shape;12522;p89">
                  <a:extLst>
                    <a:ext uri="{FF2B5EF4-FFF2-40B4-BE49-F238E27FC236}">
                      <a16:creationId xmlns:a16="http://schemas.microsoft.com/office/drawing/2014/main" id="{6C6443AB-8778-9434-3805-922C58475A4C}"/>
                    </a:ext>
                  </a:extLst>
                </p:cNvPr>
                <p:cNvSpPr/>
                <p:nvPr/>
              </p:nvSpPr>
              <p:spPr>
                <a:xfrm>
                  <a:off x="-2385475" y="2444375"/>
                  <a:ext cx="173325" cy="86675"/>
                </a:xfrm>
                <a:custGeom>
                  <a:avLst/>
                  <a:gdLst/>
                  <a:ahLst/>
                  <a:cxnLst/>
                  <a:rect l="l" t="t" r="r" b="b"/>
                  <a:pathLst>
                    <a:path w="6933" h="3467" extrusionOk="0">
                      <a:moveTo>
                        <a:pt x="6207" y="694"/>
                      </a:moveTo>
                      <a:lnTo>
                        <a:pt x="6207" y="2742"/>
                      </a:lnTo>
                      <a:lnTo>
                        <a:pt x="694" y="2742"/>
                      </a:lnTo>
                      <a:lnTo>
                        <a:pt x="694" y="694"/>
                      </a:lnTo>
                      <a:close/>
                      <a:moveTo>
                        <a:pt x="348" y="1"/>
                      </a:moveTo>
                      <a:cubicBezTo>
                        <a:pt x="159" y="1"/>
                        <a:pt x="1" y="158"/>
                        <a:pt x="1" y="379"/>
                      </a:cubicBezTo>
                      <a:lnTo>
                        <a:pt x="1" y="3120"/>
                      </a:lnTo>
                      <a:cubicBezTo>
                        <a:pt x="1" y="3309"/>
                        <a:pt x="159" y="3466"/>
                        <a:pt x="348" y="3466"/>
                      </a:cubicBezTo>
                      <a:lnTo>
                        <a:pt x="6554" y="3466"/>
                      </a:lnTo>
                      <a:cubicBezTo>
                        <a:pt x="6775" y="3466"/>
                        <a:pt x="6932" y="3309"/>
                        <a:pt x="6932" y="3120"/>
                      </a:cubicBezTo>
                      <a:lnTo>
                        <a:pt x="6932" y="379"/>
                      </a:lnTo>
                      <a:cubicBezTo>
                        <a:pt x="6869" y="158"/>
                        <a:pt x="6712" y="1"/>
                        <a:pt x="655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8" name="Google Shape;12523;p89">
                  <a:extLst>
                    <a:ext uri="{FF2B5EF4-FFF2-40B4-BE49-F238E27FC236}">
                      <a16:creationId xmlns:a16="http://schemas.microsoft.com/office/drawing/2014/main" id="{18920A3C-876A-ACB8-5567-48CC44756744}"/>
                    </a:ext>
                  </a:extLst>
                </p:cNvPr>
                <p:cNvSpPr/>
                <p:nvPr/>
              </p:nvSpPr>
              <p:spPr>
                <a:xfrm>
                  <a:off x="-2385475" y="2545975"/>
                  <a:ext cx="86675" cy="86675"/>
                </a:xfrm>
                <a:custGeom>
                  <a:avLst/>
                  <a:gdLst/>
                  <a:ahLst/>
                  <a:cxnLst/>
                  <a:rect l="l" t="t" r="r" b="b"/>
                  <a:pathLst>
                    <a:path w="3467" h="3467" extrusionOk="0">
                      <a:moveTo>
                        <a:pt x="2742" y="757"/>
                      </a:moveTo>
                      <a:lnTo>
                        <a:pt x="2742" y="2805"/>
                      </a:lnTo>
                      <a:lnTo>
                        <a:pt x="694" y="2805"/>
                      </a:lnTo>
                      <a:lnTo>
                        <a:pt x="694" y="757"/>
                      </a:lnTo>
                      <a:close/>
                      <a:moveTo>
                        <a:pt x="348" y="1"/>
                      </a:moveTo>
                      <a:cubicBezTo>
                        <a:pt x="159" y="1"/>
                        <a:pt x="1" y="158"/>
                        <a:pt x="1" y="347"/>
                      </a:cubicBezTo>
                      <a:lnTo>
                        <a:pt x="1" y="3120"/>
                      </a:lnTo>
                      <a:cubicBezTo>
                        <a:pt x="1" y="3309"/>
                        <a:pt x="159" y="3466"/>
                        <a:pt x="348" y="3466"/>
                      </a:cubicBezTo>
                      <a:lnTo>
                        <a:pt x="3088" y="3466"/>
                      </a:lnTo>
                      <a:cubicBezTo>
                        <a:pt x="3309" y="3466"/>
                        <a:pt x="3467" y="3309"/>
                        <a:pt x="3467" y="3120"/>
                      </a:cubicBezTo>
                      <a:lnTo>
                        <a:pt x="3467" y="347"/>
                      </a:lnTo>
                      <a:cubicBezTo>
                        <a:pt x="3467" y="158"/>
                        <a:pt x="3309" y="1"/>
                        <a:pt x="3088"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9" name="Google Shape;12524;p89">
                  <a:extLst>
                    <a:ext uri="{FF2B5EF4-FFF2-40B4-BE49-F238E27FC236}">
                      <a16:creationId xmlns:a16="http://schemas.microsoft.com/office/drawing/2014/main" id="{677C370F-CE09-4336-62F2-0F1825EAA254}"/>
                    </a:ext>
                  </a:extLst>
                </p:cNvPr>
                <p:cNvSpPr/>
                <p:nvPr/>
              </p:nvSpPr>
              <p:spPr>
                <a:xfrm>
                  <a:off x="-2281500" y="2546775"/>
                  <a:ext cx="69350" cy="18125"/>
                </a:xfrm>
                <a:custGeom>
                  <a:avLst/>
                  <a:gdLst/>
                  <a:ahLst/>
                  <a:cxnLst/>
                  <a:rect l="l" t="t" r="r" b="b"/>
                  <a:pathLst>
                    <a:path w="2774" h="725" extrusionOk="0">
                      <a:moveTo>
                        <a:pt x="347" y="0"/>
                      </a:moveTo>
                      <a:cubicBezTo>
                        <a:pt x="158" y="0"/>
                        <a:pt x="1" y="158"/>
                        <a:pt x="1" y="378"/>
                      </a:cubicBezTo>
                      <a:cubicBezTo>
                        <a:pt x="1" y="567"/>
                        <a:pt x="158" y="725"/>
                        <a:pt x="347" y="725"/>
                      </a:cubicBezTo>
                      <a:lnTo>
                        <a:pt x="2395" y="725"/>
                      </a:lnTo>
                      <a:cubicBezTo>
                        <a:pt x="2616" y="725"/>
                        <a:pt x="2773" y="567"/>
                        <a:pt x="2773" y="378"/>
                      </a:cubicBezTo>
                      <a:cubicBezTo>
                        <a:pt x="2710" y="158"/>
                        <a:pt x="2553" y="0"/>
                        <a:pt x="239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0" name="Google Shape;12525;p89">
                  <a:extLst>
                    <a:ext uri="{FF2B5EF4-FFF2-40B4-BE49-F238E27FC236}">
                      <a16:creationId xmlns:a16="http://schemas.microsoft.com/office/drawing/2014/main" id="{93DDF71A-61A8-3E2B-9D09-260AAE10F633}"/>
                    </a:ext>
                  </a:extLst>
                </p:cNvPr>
                <p:cNvSpPr/>
                <p:nvPr/>
              </p:nvSpPr>
              <p:spPr>
                <a:xfrm>
                  <a:off x="-2281500" y="2581425"/>
                  <a:ext cx="69350" cy="18150"/>
                </a:xfrm>
                <a:custGeom>
                  <a:avLst/>
                  <a:gdLst/>
                  <a:ahLst/>
                  <a:cxnLst/>
                  <a:rect l="l" t="t" r="r" b="b"/>
                  <a:pathLst>
                    <a:path w="2774" h="726" extrusionOk="0">
                      <a:moveTo>
                        <a:pt x="347" y="1"/>
                      </a:moveTo>
                      <a:cubicBezTo>
                        <a:pt x="158" y="1"/>
                        <a:pt x="1" y="158"/>
                        <a:pt x="1" y="347"/>
                      </a:cubicBezTo>
                      <a:cubicBezTo>
                        <a:pt x="1" y="568"/>
                        <a:pt x="158" y="725"/>
                        <a:pt x="347" y="725"/>
                      </a:cubicBezTo>
                      <a:lnTo>
                        <a:pt x="2395" y="725"/>
                      </a:lnTo>
                      <a:cubicBezTo>
                        <a:pt x="2616" y="725"/>
                        <a:pt x="2773" y="568"/>
                        <a:pt x="2773" y="347"/>
                      </a:cubicBezTo>
                      <a:cubicBezTo>
                        <a:pt x="2710" y="158"/>
                        <a:pt x="2553" y="1"/>
                        <a:pt x="2395"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1" name="Google Shape;12526;p89">
                  <a:extLst>
                    <a:ext uri="{FF2B5EF4-FFF2-40B4-BE49-F238E27FC236}">
                      <a16:creationId xmlns:a16="http://schemas.microsoft.com/office/drawing/2014/main" id="{A6815EED-251A-A3C0-EB0C-153FD5645C78}"/>
                    </a:ext>
                  </a:extLst>
                </p:cNvPr>
                <p:cNvSpPr/>
                <p:nvPr/>
              </p:nvSpPr>
              <p:spPr>
                <a:xfrm>
                  <a:off x="-2281500" y="2616075"/>
                  <a:ext cx="69350" cy="17350"/>
                </a:xfrm>
                <a:custGeom>
                  <a:avLst/>
                  <a:gdLst/>
                  <a:ahLst/>
                  <a:cxnLst/>
                  <a:rect l="l" t="t" r="r" b="b"/>
                  <a:pathLst>
                    <a:path w="2774" h="694" extrusionOk="0">
                      <a:moveTo>
                        <a:pt x="347" y="1"/>
                      </a:moveTo>
                      <a:cubicBezTo>
                        <a:pt x="158" y="1"/>
                        <a:pt x="1" y="158"/>
                        <a:pt x="1" y="347"/>
                      </a:cubicBezTo>
                      <a:cubicBezTo>
                        <a:pt x="1" y="536"/>
                        <a:pt x="158" y="694"/>
                        <a:pt x="347" y="694"/>
                      </a:cubicBezTo>
                      <a:lnTo>
                        <a:pt x="2395" y="694"/>
                      </a:lnTo>
                      <a:cubicBezTo>
                        <a:pt x="2616" y="694"/>
                        <a:pt x="2773" y="536"/>
                        <a:pt x="2773" y="347"/>
                      </a:cubicBezTo>
                      <a:cubicBezTo>
                        <a:pt x="2710" y="158"/>
                        <a:pt x="2553" y="1"/>
                        <a:pt x="2395"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2" name="Google Shape;12527;p89">
                  <a:extLst>
                    <a:ext uri="{FF2B5EF4-FFF2-40B4-BE49-F238E27FC236}">
                      <a16:creationId xmlns:a16="http://schemas.microsoft.com/office/drawing/2014/main" id="{31A10B2F-60BA-51F1-EC52-D2E9BF25E819}"/>
                    </a:ext>
                  </a:extLst>
                </p:cNvPr>
                <p:cNvSpPr/>
                <p:nvPr/>
              </p:nvSpPr>
              <p:spPr>
                <a:xfrm>
                  <a:off x="-2385475" y="2649150"/>
                  <a:ext cx="173325" cy="18150"/>
                </a:xfrm>
                <a:custGeom>
                  <a:avLst/>
                  <a:gdLst/>
                  <a:ahLst/>
                  <a:cxnLst/>
                  <a:rect l="l" t="t" r="r" b="b"/>
                  <a:pathLst>
                    <a:path w="6933" h="726" extrusionOk="0">
                      <a:moveTo>
                        <a:pt x="348" y="1"/>
                      </a:moveTo>
                      <a:cubicBezTo>
                        <a:pt x="159" y="1"/>
                        <a:pt x="1" y="159"/>
                        <a:pt x="1" y="379"/>
                      </a:cubicBezTo>
                      <a:cubicBezTo>
                        <a:pt x="1" y="568"/>
                        <a:pt x="159" y="726"/>
                        <a:pt x="348" y="726"/>
                      </a:cubicBezTo>
                      <a:lnTo>
                        <a:pt x="6554" y="726"/>
                      </a:lnTo>
                      <a:cubicBezTo>
                        <a:pt x="6775" y="726"/>
                        <a:pt x="6932" y="568"/>
                        <a:pt x="6932" y="379"/>
                      </a:cubicBezTo>
                      <a:cubicBezTo>
                        <a:pt x="6869" y="159"/>
                        <a:pt x="6712" y="1"/>
                        <a:pt x="655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08" name="Google Shape;12535;p89">
                <a:extLst>
                  <a:ext uri="{FF2B5EF4-FFF2-40B4-BE49-F238E27FC236}">
                    <a16:creationId xmlns:a16="http://schemas.microsoft.com/office/drawing/2014/main" id="{686A9C14-B74D-468F-BBD9-52F73F09E71C}"/>
                  </a:ext>
                </a:extLst>
              </p:cNvPr>
              <p:cNvGrpSpPr/>
              <p:nvPr/>
            </p:nvGrpSpPr>
            <p:grpSpPr>
              <a:xfrm>
                <a:off x="2872448" y="2661924"/>
                <a:ext cx="649979" cy="641288"/>
                <a:chOff x="-5637575" y="2397900"/>
                <a:chExt cx="295400" cy="291450"/>
              </a:xfrm>
              <a:grpFill/>
            </p:grpSpPr>
            <p:sp>
              <p:nvSpPr>
                <p:cNvPr id="122" name="Google Shape;12536;p89">
                  <a:extLst>
                    <a:ext uri="{FF2B5EF4-FFF2-40B4-BE49-F238E27FC236}">
                      <a16:creationId xmlns:a16="http://schemas.microsoft.com/office/drawing/2014/main" id="{2C954A7E-23BE-182E-E88F-1E43022E7EFA}"/>
                    </a:ext>
                  </a:extLst>
                </p:cNvPr>
                <p:cNvSpPr/>
                <p:nvPr/>
              </p:nvSpPr>
              <p:spPr>
                <a:xfrm>
                  <a:off x="-5575350" y="2547550"/>
                  <a:ext cx="79575" cy="88250"/>
                </a:xfrm>
                <a:custGeom>
                  <a:avLst/>
                  <a:gdLst/>
                  <a:ahLst/>
                  <a:cxnLst/>
                  <a:rect l="l" t="t" r="r" b="b"/>
                  <a:pathLst>
                    <a:path w="3183" h="3530" extrusionOk="0">
                      <a:moveTo>
                        <a:pt x="1088" y="1"/>
                      </a:moveTo>
                      <a:cubicBezTo>
                        <a:pt x="1001" y="1"/>
                        <a:pt x="915" y="32"/>
                        <a:pt x="852" y="95"/>
                      </a:cubicBezTo>
                      <a:lnTo>
                        <a:pt x="379" y="568"/>
                      </a:lnTo>
                      <a:cubicBezTo>
                        <a:pt x="1" y="978"/>
                        <a:pt x="1" y="1639"/>
                        <a:pt x="379" y="2017"/>
                      </a:cubicBezTo>
                      <a:cubicBezTo>
                        <a:pt x="584" y="2222"/>
                        <a:pt x="852" y="2324"/>
                        <a:pt x="1115" y="2324"/>
                      </a:cubicBezTo>
                      <a:cubicBezTo>
                        <a:pt x="1379" y="2324"/>
                        <a:pt x="1639" y="2222"/>
                        <a:pt x="1828" y="2017"/>
                      </a:cubicBezTo>
                      <a:cubicBezTo>
                        <a:pt x="1891" y="1970"/>
                        <a:pt x="1986" y="1946"/>
                        <a:pt x="2076" y="1946"/>
                      </a:cubicBezTo>
                      <a:cubicBezTo>
                        <a:pt x="2167" y="1946"/>
                        <a:pt x="2253" y="1970"/>
                        <a:pt x="2301" y="2017"/>
                      </a:cubicBezTo>
                      <a:cubicBezTo>
                        <a:pt x="2427" y="2143"/>
                        <a:pt x="2427" y="2395"/>
                        <a:pt x="2301" y="2490"/>
                      </a:cubicBezTo>
                      <a:lnTo>
                        <a:pt x="1828" y="2962"/>
                      </a:lnTo>
                      <a:cubicBezTo>
                        <a:pt x="1734" y="3088"/>
                        <a:pt x="1734" y="3340"/>
                        <a:pt x="1828" y="3435"/>
                      </a:cubicBezTo>
                      <a:cubicBezTo>
                        <a:pt x="1891" y="3498"/>
                        <a:pt x="1986" y="3529"/>
                        <a:pt x="2076" y="3529"/>
                      </a:cubicBezTo>
                      <a:cubicBezTo>
                        <a:pt x="2167" y="3529"/>
                        <a:pt x="2253" y="3498"/>
                        <a:pt x="2301" y="3435"/>
                      </a:cubicBezTo>
                      <a:lnTo>
                        <a:pt x="2773" y="2962"/>
                      </a:lnTo>
                      <a:cubicBezTo>
                        <a:pt x="3183" y="2584"/>
                        <a:pt x="3183" y="1923"/>
                        <a:pt x="2773" y="1513"/>
                      </a:cubicBezTo>
                      <a:cubicBezTo>
                        <a:pt x="2569" y="1293"/>
                        <a:pt x="2309" y="1182"/>
                        <a:pt x="2049" y="1182"/>
                      </a:cubicBezTo>
                      <a:cubicBezTo>
                        <a:pt x="1789" y="1182"/>
                        <a:pt x="1529" y="1293"/>
                        <a:pt x="1324" y="1513"/>
                      </a:cubicBezTo>
                      <a:cubicBezTo>
                        <a:pt x="1261" y="1576"/>
                        <a:pt x="1174" y="1608"/>
                        <a:pt x="1088" y="1608"/>
                      </a:cubicBezTo>
                      <a:cubicBezTo>
                        <a:pt x="1001" y="1608"/>
                        <a:pt x="915" y="1576"/>
                        <a:pt x="852" y="1513"/>
                      </a:cubicBezTo>
                      <a:cubicBezTo>
                        <a:pt x="726" y="1387"/>
                        <a:pt x="726" y="1167"/>
                        <a:pt x="852" y="1041"/>
                      </a:cubicBezTo>
                      <a:lnTo>
                        <a:pt x="1324" y="568"/>
                      </a:lnTo>
                      <a:cubicBezTo>
                        <a:pt x="1450" y="442"/>
                        <a:pt x="1450" y="221"/>
                        <a:pt x="1324" y="95"/>
                      </a:cubicBezTo>
                      <a:cubicBezTo>
                        <a:pt x="1261" y="32"/>
                        <a:pt x="1174" y="1"/>
                        <a:pt x="1088"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3" name="Google Shape;12537;p89">
                  <a:extLst>
                    <a:ext uri="{FF2B5EF4-FFF2-40B4-BE49-F238E27FC236}">
                      <a16:creationId xmlns:a16="http://schemas.microsoft.com/office/drawing/2014/main" id="{AE4F3FEE-F380-4F57-33CD-76C3E369BAC1}"/>
                    </a:ext>
                  </a:extLst>
                </p:cNvPr>
                <p:cNvSpPr/>
                <p:nvPr/>
              </p:nvSpPr>
              <p:spPr>
                <a:xfrm>
                  <a:off x="-5526500" y="2499525"/>
                  <a:ext cx="85075" cy="81725"/>
                </a:xfrm>
                <a:custGeom>
                  <a:avLst/>
                  <a:gdLst/>
                  <a:ahLst/>
                  <a:cxnLst/>
                  <a:rect l="l" t="t" r="r" b="b"/>
                  <a:pathLst>
                    <a:path w="3403" h="3269" extrusionOk="0">
                      <a:moveTo>
                        <a:pt x="1107" y="0"/>
                      </a:moveTo>
                      <a:cubicBezTo>
                        <a:pt x="1016" y="0"/>
                        <a:pt x="930" y="32"/>
                        <a:pt x="882" y="95"/>
                      </a:cubicBezTo>
                      <a:lnTo>
                        <a:pt x="410" y="567"/>
                      </a:lnTo>
                      <a:cubicBezTo>
                        <a:pt x="0" y="945"/>
                        <a:pt x="0" y="1638"/>
                        <a:pt x="410" y="2016"/>
                      </a:cubicBezTo>
                      <a:lnTo>
                        <a:pt x="882" y="2489"/>
                      </a:lnTo>
                      <a:lnTo>
                        <a:pt x="1355" y="2962"/>
                      </a:lnTo>
                      <a:cubicBezTo>
                        <a:pt x="1544" y="3166"/>
                        <a:pt x="1804" y="3269"/>
                        <a:pt x="2068" y="3269"/>
                      </a:cubicBezTo>
                      <a:cubicBezTo>
                        <a:pt x="2332" y="3269"/>
                        <a:pt x="2599" y="3166"/>
                        <a:pt x="2804" y="2962"/>
                      </a:cubicBezTo>
                      <a:lnTo>
                        <a:pt x="3277" y="2489"/>
                      </a:lnTo>
                      <a:cubicBezTo>
                        <a:pt x="3403" y="2363"/>
                        <a:pt x="3403" y="2142"/>
                        <a:pt x="3277" y="2016"/>
                      </a:cubicBezTo>
                      <a:cubicBezTo>
                        <a:pt x="3178" y="1918"/>
                        <a:pt x="3070" y="1870"/>
                        <a:pt x="2977" y="1870"/>
                      </a:cubicBezTo>
                      <a:cubicBezTo>
                        <a:pt x="2892" y="1870"/>
                        <a:pt x="2818" y="1910"/>
                        <a:pt x="2773" y="1985"/>
                      </a:cubicBezTo>
                      <a:lnTo>
                        <a:pt x="2300" y="2457"/>
                      </a:lnTo>
                      <a:cubicBezTo>
                        <a:pt x="2237" y="2520"/>
                        <a:pt x="2143" y="2552"/>
                        <a:pt x="2052" y="2552"/>
                      </a:cubicBezTo>
                      <a:cubicBezTo>
                        <a:pt x="1961" y="2552"/>
                        <a:pt x="1875" y="2520"/>
                        <a:pt x="1827" y="2457"/>
                      </a:cubicBezTo>
                      <a:lnTo>
                        <a:pt x="1575" y="2205"/>
                      </a:lnTo>
                      <a:lnTo>
                        <a:pt x="2300" y="1512"/>
                      </a:lnTo>
                      <a:cubicBezTo>
                        <a:pt x="2395" y="1386"/>
                        <a:pt x="2395" y="1134"/>
                        <a:pt x="2300" y="1040"/>
                      </a:cubicBezTo>
                      <a:cubicBezTo>
                        <a:pt x="2237" y="977"/>
                        <a:pt x="2143" y="945"/>
                        <a:pt x="2052" y="945"/>
                      </a:cubicBezTo>
                      <a:cubicBezTo>
                        <a:pt x="1961" y="945"/>
                        <a:pt x="1875" y="977"/>
                        <a:pt x="1827" y="1040"/>
                      </a:cubicBezTo>
                      <a:lnTo>
                        <a:pt x="1103" y="1733"/>
                      </a:lnTo>
                      <a:lnTo>
                        <a:pt x="882" y="1512"/>
                      </a:lnTo>
                      <a:cubicBezTo>
                        <a:pt x="756" y="1386"/>
                        <a:pt x="756" y="1166"/>
                        <a:pt x="882" y="1040"/>
                      </a:cubicBezTo>
                      <a:lnTo>
                        <a:pt x="1355" y="567"/>
                      </a:lnTo>
                      <a:cubicBezTo>
                        <a:pt x="1449" y="441"/>
                        <a:pt x="1449" y="221"/>
                        <a:pt x="1355" y="95"/>
                      </a:cubicBezTo>
                      <a:cubicBezTo>
                        <a:pt x="1292" y="32"/>
                        <a:pt x="1197" y="0"/>
                        <a:pt x="1107"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4" name="Google Shape;12538;p89">
                  <a:extLst>
                    <a:ext uri="{FF2B5EF4-FFF2-40B4-BE49-F238E27FC236}">
                      <a16:creationId xmlns:a16="http://schemas.microsoft.com/office/drawing/2014/main" id="{0494920F-A9DC-2DA8-0638-CC55B44E8DF4}"/>
                    </a:ext>
                  </a:extLst>
                </p:cNvPr>
                <p:cNvSpPr/>
                <p:nvPr/>
              </p:nvSpPr>
              <p:spPr>
                <a:xfrm>
                  <a:off x="-5480050" y="2456975"/>
                  <a:ext cx="80375" cy="75650"/>
                </a:xfrm>
                <a:custGeom>
                  <a:avLst/>
                  <a:gdLst/>
                  <a:ahLst/>
                  <a:cxnLst/>
                  <a:rect l="l" t="t" r="r" b="b"/>
                  <a:pathLst>
                    <a:path w="3215" h="3026" extrusionOk="0">
                      <a:moveTo>
                        <a:pt x="1100" y="686"/>
                      </a:moveTo>
                      <a:cubicBezTo>
                        <a:pt x="1190" y="686"/>
                        <a:pt x="1277" y="710"/>
                        <a:pt x="1324" y="757"/>
                      </a:cubicBezTo>
                      <a:lnTo>
                        <a:pt x="2332" y="1765"/>
                      </a:lnTo>
                      <a:cubicBezTo>
                        <a:pt x="2490" y="1860"/>
                        <a:pt x="2490" y="2112"/>
                        <a:pt x="2332" y="2238"/>
                      </a:cubicBezTo>
                      <a:cubicBezTo>
                        <a:pt x="2269" y="2285"/>
                        <a:pt x="2183" y="2309"/>
                        <a:pt x="2096" y="2309"/>
                      </a:cubicBezTo>
                      <a:cubicBezTo>
                        <a:pt x="2009" y="2309"/>
                        <a:pt x="1923" y="2285"/>
                        <a:pt x="1860" y="2238"/>
                      </a:cubicBezTo>
                      <a:lnTo>
                        <a:pt x="852" y="1229"/>
                      </a:lnTo>
                      <a:cubicBezTo>
                        <a:pt x="757" y="1135"/>
                        <a:pt x="757" y="883"/>
                        <a:pt x="852" y="757"/>
                      </a:cubicBezTo>
                      <a:cubicBezTo>
                        <a:pt x="915" y="710"/>
                        <a:pt x="1009" y="686"/>
                        <a:pt x="1100" y="686"/>
                      </a:cubicBezTo>
                      <a:close/>
                      <a:moveTo>
                        <a:pt x="1119" y="1"/>
                      </a:moveTo>
                      <a:cubicBezTo>
                        <a:pt x="852" y="1"/>
                        <a:pt x="584" y="95"/>
                        <a:pt x="379" y="284"/>
                      </a:cubicBezTo>
                      <a:cubicBezTo>
                        <a:pt x="1" y="694"/>
                        <a:pt x="1" y="1356"/>
                        <a:pt x="379" y="1765"/>
                      </a:cubicBezTo>
                      <a:lnTo>
                        <a:pt x="1387" y="2742"/>
                      </a:lnTo>
                      <a:cubicBezTo>
                        <a:pt x="1576" y="2931"/>
                        <a:pt x="1836" y="3025"/>
                        <a:pt x="2100" y="3025"/>
                      </a:cubicBezTo>
                      <a:cubicBezTo>
                        <a:pt x="2364" y="3025"/>
                        <a:pt x="2632" y="2931"/>
                        <a:pt x="2836" y="2742"/>
                      </a:cubicBezTo>
                      <a:cubicBezTo>
                        <a:pt x="3214" y="2332"/>
                        <a:pt x="3214" y="1671"/>
                        <a:pt x="2836" y="1293"/>
                      </a:cubicBezTo>
                      <a:lnTo>
                        <a:pt x="1860" y="284"/>
                      </a:lnTo>
                      <a:cubicBezTo>
                        <a:pt x="1655" y="95"/>
                        <a:pt x="1387" y="1"/>
                        <a:pt x="1119"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5" name="Google Shape;12539;p89">
                  <a:extLst>
                    <a:ext uri="{FF2B5EF4-FFF2-40B4-BE49-F238E27FC236}">
                      <a16:creationId xmlns:a16="http://schemas.microsoft.com/office/drawing/2014/main" id="{CF67AEC3-AA6C-A3C8-9178-C2CFC360E0FC}"/>
                    </a:ext>
                  </a:extLst>
                </p:cNvPr>
                <p:cNvSpPr/>
                <p:nvPr/>
              </p:nvSpPr>
              <p:spPr>
                <a:xfrm>
                  <a:off x="-5637575" y="2397900"/>
                  <a:ext cx="295400" cy="291450"/>
                </a:xfrm>
                <a:custGeom>
                  <a:avLst/>
                  <a:gdLst/>
                  <a:ahLst/>
                  <a:cxnLst/>
                  <a:rect l="l" t="t" r="r" b="b"/>
                  <a:pathLst>
                    <a:path w="11816" h="11658" extrusionOk="0">
                      <a:moveTo>
                        <a:pt x="9185" y="1479"/>
                      </a:moveTo>
                      <a:cubicBezTo>
                        <a:pt x="9245" y="1479"/>
                        <a:pt x="9245" y="1482"/>
                        <a:pt x="9263" y="1482"/>
                      </a:cubicBezTo>
                      <a:cubicBezTo>
                        <a:pt x="9421" y="1482"/>
                        <a:pt x="9579" y="1513"/>
                        <a:pt x="9673" y="1545"/>
                      </a:cubicBezTo>
                      <a:lnTo>
                        <a:pt x="9106" y="2143"/>
                      </a:lnTo>
                      <a:cubicBezTo>
                        <a:pt x="8980" y="2269"/>
                        <a:pt x="8980" y="2490"/>
                        <a:pt x="9106" y="2616"/>
                      </a:cubicBezTo>
                      <a:cubicBezTo>
                        <a:pt x="9153" y="2679"/>
                        <a:pt x="9240" y="2710"/>
                        <a:pt x="9330" y="2710"/>
                      </a:cubicBezTo>
                      <a:cubicBezTo>
                        <a:pt x="9421" y="2710"/>
                        <a:pt x="9515" y="2679"/>
                        <a:pt x="9579" y="2616"/>
                      </a:cubicBezTo>
                      <a:lnTo>
                        <a:pt x="10146" y="2017"/>
                      </a:lnTo>
                      <a:cubicBezTo>
                        <a:pt x="10272" y="2175"/>
                        <a:pt x="10303" y="2332"/>
                        <a:pt x="10303" y="2553"/>
                      </a:cubicBezTo>
                      <a:lnTo>
                        <a:pt x="10146" y="5325"/>
                      </a:lnTo>
                      <a:cubicBezTo>
                        <a:pt x="10114" y="5798"/>
                        <a:pt x="9925" y="6239"/>
                        <a:pt x="9515" y="6554"/>
                      </a:cubicBezTo>
                      <a:lnTo>
                        <a:pt x="9484" y="6585"/>
                      </a:lnTo>
                      <a:lnTo>
                        <a:pt x="8570" y="7499"/>
                      </a:lnTo>
                      <a:cubicBezTo>
                        <a:pt x="5231" y="10902"/>
                        <a:pt x="5829" y="10303"/>
                        <a:pt x="5199" y="10902"/>
                      </a:cubicBezTo>
                      <a:cubicBezTo>
                        <a:pt x="5136" y="10949"/>
                        <a:pt x="5050" y="10972"/>
                        <a:pt x="4963" y="10972"/>
                      </a:cubicBezTo>
                      <a:cubicBezTo>
                        <a:pt x="4876" y="10972"/>
                        <a:pt x="4790" y="10949"/>
                        <a:pt x="4727" y="10902"/>
                      </a:cubicBezTo>
                      <a:lnTo>
                        <a:pt x="820" y="6995"/>
                      </a:lnTo>
                      <a:cubicBezTo>
                        <a:pt x="694" y="6869"/>
                        <a:pt x="694" y="6648"/>
                        <a:pt x="820" y="6522"/>
                      </a:cubicBezTo>
                      <a:lnTo>
                        <a:pt x="5262" y="2112"/>
                      </a:lnTo>
                      <a:cubicBezTo>
                        <a:pt x="5577" y="1797"/>
                        <a:pt x="5987" y="1639"/>
                        <a:pt x="6365" y="1608"/>
                      </a:cubicBezTo>
                      <a:cubicBezTo>
                        <a:pt x="8503" y="1495"/>
                        <a:pt x="9033" y="1479"/>
                        <a:pt x="9185" y="1479"/>
                      </a:cubicBezTo>
                      <a:close/>
                      <a:moveTo>
                        <a:pt x="11422" y="1"/>
                      </a:moveTo>
                      <a:cubicBezTo>
                        <a:pt x="11335" y="1"/>
                        <a:pt x="11248" y="32"/>
                        <a:pt x="11185" y="95"/>
                      </a:cubicBezTo>
                      <a:lnTo>
                        <a:pt x="10240" y="1041"/>
                      </a:lnTo>
                      <a:cubicBezTo>
                        <a:pt x="9958" y="871"/>
                        <a:pt x="9650" y="752"/>
                        <a:pt x="9316" y="752"/>
                      </a:cubicBezTo>
                      <a:cubicBezTo>
                        <a:pt x="9278" y="752"/>
                        <a:pt x="9239" y="754"/>
                        <a:pt x="9200" y="757"/>
                      </a:cubicBezTo>
                      <a:lnTo>
                        <a:pt x="6428" y="883"/>
                      </a:lnTo>
                      <a:cubicBezTo>
                        <a:pt x="5829" y="915"/>
                        <a:pt x="5262" y="1167"/>
                        <a:pt x="4853" y="1608"/>
                      </a:cubicBezTo>
                      <a:lnTo>
                        <a:pt x="379" y="6018"/>
                      </a:lnTo>
                      <a:cubicBezTo>
                        <a:pt x="1" y="6396"/>
                        <a:pt x="1" y="7058"/>
                        <a:pt x="379" y="7468"/>
                      </a:cubicBezTo>
                      <a:lnTo>
                        <a:pt x="4286" y="11374"/>
                      </a:lnTo>
                      <a:cubicBezTo>
                        <a:pt x="4490" y="11563"/>
                        <a:pt x="4758" y="11658"/>
                        <a:pt x="5022" y="11658"/>
                      </a:cubicBezTo>
                      <a:cubicBezTo>
                        <a:pt x="5286" y="11658"/>
                        <a:pt x="5546" y="11563"/>
                        <a:pt x="5735" y="11374"/>
                      </a:cubicBezTo>
                      <a:lnTo>
                        <a:pt x="9137" y="7972"/>
                      </a:lnTo>
                      <a:lnTo>
                        <a:pt x="10051" y="7058"/>
                      </a:lnTo>
                      <a:cubicBezTo>
                        <a:pt x="10555" y="6648"/>
                        <a:pt x="10870" y="6018"/>
                        <a:pt x="10902" y="5388"/>
                      </a:cubicBezTo>
                      <a:lnTo>
                        <a:pt x="11059" y="2584"/>
                      </a:lnTo>
                      <a:cubicBezTo>
                        <a:pt x="11059" y="2238"/>
                        <a:pt x="10996" y="1828"/>
                        <a:pt x="10776" y="1545"/>
                      </a:cubicBezTo>
                      <a:lnTo>
                        <a:pt x="11721" y="600"/>
                      </a:lnTo>
                      <a:cubicBezTo>
                        <a:pt x="11815" y="442"/>
                        <a:pt x="11815" y="221"/>
                        <a:pt x="11658" y="95"/>
                      </a:cubicBezTo>
                      <a:cubicBezTo>
                        <a:pt x="11595" y="32"/>
                        <a:pt x="11508" y="1"/>
                        <a:pt x="11422"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09" name="Google Shape;12546;p89">
                <a:extLst>
                  <a:ext uri="{FF2B5EF4-FFF2-40B4-BE49-F238E27FC236}">
                    <a16:creationId xmlns:a16="http://schemas.microsoft.com/office/drawing/2014/main" id="{CC46D2B6-4743-B049-DB82-A30268DC8DB0}"/>
                  </a:ext>
                </a:extLst>
              </p:cNvPr>
              <p:cNvGrpSpPr/>
              <p:nvPr/>
            </p:nvGrpSpPr>
            <p:grpSpPr>
              <a:xfrm>
                <a:off x="6981824" y="2659341"/>
                <a:ext cx="648218" cy="646458"/>
                <a:chOff x="-3854375" y="2405000"/>
                <a:chExt cx="294600" cy="293800"/>
              </a:xfrm>
              <a:grpFill/>
            </p:grpSpPr>
            <p:sp>
              <p:nvSpPr>
                <p:cNvPr id="120" name="Google Shape;12547;p89">
                  <a:extLst>
                    <a:ext uri="{FF2B5EF4-FFF2-40B4-BE49-F238E27FC236}">
                      <a16:creationId xmlns:a16="http://schemas.microsoft.com/office/drawing/2014/main" id="{BB15FB9E-817F-F627-D14D-4015127CE06D}"/>
                    </a:ext>
                  </a:extLst>
                </p:cNvPr>
                <p:cNvSpPr/>
                <p:nvPr/>
              </p:nvSpPr>
              <p:spPr>
                <a:xfrm>
                  <a:off x="-3854375" y="2405000"/>
                  <a:ext cx="294600" cy="293800"/>
                </a:xfrm>
                <a:custGeom>
                  <a:avLst/>
                  <a:gdLst/>
                  <a:ahLst/>
                  <a:cxnLst/>
                  <a:rect l="l" t="t" r="r" b="b"/>
                  <a:pathLst>
                    <a:path w="11784" h="11752" extrusionOk="0">
                      <a:moveTo>
                        <a:pt x="6994" y="694"/>
                      </a:moveTo>
                      <a:lnTo>
                        <a:pt x="6994" y="1103"/>
                      </a:lnTo>
                      <a:cubicBezTo>
                        <a:pt x="6994" y="1261"/>
                        <a:pt x="7120" y="1387"/>
                        <a:pt x="7278" y="1418"/>
                      </a:cubicBezTo>
                      <a:cubicBezTo>
                        <a:pt x="7467" y="1481"/>
                        <a:pt x="7719" y="1576"/>
                        <a:pt x="7908" y="1702"/>
                      </a:cubicBezTo>
                      <a:cubicBezTo>
                        <a:pt x="7954" y="1736"/>
                        <a:pt x="8009" y="1750"/>
                        <a:pt x="8066" y="1750"/>
                      </a:cubicBezTo>
                      <a:cubicBezTo>
                        <a:pt x="8164" y="1750"/>
                        <a:pt x="8269" y="1710"/>
                        <a:pt x="8349" y="1670"/>
                      </a:cubicBezTo>
                      <a:lnTo>
                        <a:pt x="8664" y="1355"/>
                      </a:lnTo>
                      <a:lnTo>
                        <a:pt x="9137" y="1828"/>
                      </a:lnTo>
                      <a:lnTo>
                        <a:pt x="8822" y="2143"/>
                      </a:lnTo>
                      <a:cubicBezTo>
                        <a:pt x="8696" y="2269"/>
                        <a:pt x="8696" y="2426"/>
                        <a:pt x="8759" y="2584"/>
                      </a:cubicBezTo>
                      <a:cubicBezTo>
                        <a:pt x="8885" y="2773"/>
                        <a:pt x="8979" y="2962"/>
                        <a:pt x="9042" y="3214"/>
                      </a:cubicBezTo>
                      <a:cubicBezTo>
                        <a:pt x="9074" y="3372"/>
                        <a:pt x="9200" y="3466"/>
                        <a:pt x="9357" y="3466"/>
                      </a:cubicBezTo>
                      <a:lnTo>
                        <a:pt x="9798" y="3466"/>
                      </a:lnTo>
                      <a:lnTo>
                        <a:pt x="9798" y="4159"/>
                      </a:lnTo>
                      <a:lnTo>
                        <a:pt x="9357" y="4159"/>
                      </a:lnTo>
                      <a:cubicBezTo>
                        <a:pt x="9200" y="4159"/>
                        <a:pt x="9074" y="4222"/>
                        <a:pt x="9042" y="4380"/>
                      </a:cubicBezTo>
                      <a:cubicBezTo>
                        <a:pt x="9011" y="4569"/>
                        <a:pt x="8885" y="4821"/>
                        <a:pt x="8759" y="5010"/>
                      </a:cubicBezTo>
                      <a:cubicBezTo>
                        <a:pt x="8696" y="5136"/>
                        <a:pt x="8727" y="5325"/>
                        <a:pt x="8822" y="5451"/>
                      </a:cubicBezTo>
                      <a:lnTo>
                        <a:pt x="9137" y="5766"/>
                      </a:lnTo>
                      <a:lnTo>
                        <a:pt x="8664" y="6238"/>
                      </a:lnTo>
                      <a:lnTo>
                        <a:pt x="8349" y="5923"/>
                      </a:lnTo>
                      <a:cubicBezTo>
                        <a:pt x="8275" y="5850"/>
                        <a:pt x="8191" y="5819"/>
                        <a:pt x="8101" y="5819"/>
                      </a:cubicBezTo>
                      <a:cubicBezTo>
                        <a:pt x="8038" y="5819"/>
                        <a:pt x="7973" y="5834"/>
                        <a:pt x="7908" y="5860"/>
                      </a:cubicBezTo>
                      <a:cubicBezTo>
                        <a:pt x="7719" y="5986"/>
                        <a:pt x="7498" y="6081"/>
                        <a:pt x="7278" y="6144"/>
                      </a:cubicBezTo>
                      <a:cubicBezTo>
                        <a:pt x="7120" y="6175"/>
                        <a:pt x="6994" y="6301"/>
                        <a:pt x="6994" y="6459"/>
                      </a:cubicBezTo>
                      <a:lnTo>
                        <a:pt x="6994" y="6900"/>
                      </a:lnTo>
                      <a:lnTo>
                        <a:pt x="6333" y="6900"/>
                      </a:lnTo>
                      <a:lnTo>
                        <a:pt x="6333" y="6459"/>
                      </a:lnTo>
                      <a:cubicBezTo>
                        <a:pt x="6333" y="6301"/>
                        <a:pt x="6207" y="6207"/>
                        <a:pt x="6049" y="6144"/>
                      </a:cubicBezTo>
                      <a:cubicBezTo>
                        <a:pt x="5860" y="6112"/>
                        <a:pt x="5608" y="5986"/>
                        <a:pt x="5419" y="5860"/>
                      </a:cubicBezTo>
                      <a:cubicBezTo>
                        <a:pt x="5374" y="5838"/>
                        <a:pt x="5322" y="5828"/>
                        <a:pt x="5267" y="5828"/>
                      </a:cubicBezTo>
                      <a:cubicBezTo>
                        <a:pt x="5167" y="5828"/>
                        <a:pt x="5059" y="5862"/>
                        <a:pt x="4978" y="5923"/>
                      </a:cubicBezTo>
                      <a:lnTo>
                        <a:pt x="4663" y="6238"/>
                      </a:lnTo>
                      <a:lnTo>
                        <a:pt x="4190" y="5766"/>
                      </a:lnTo>
                      <a:lnTo>
                        <a:pt x="4505" y="5451"/>
                      </a:lnTo>
                      <a:cubicBezTo>
                        <a:pt x="4631" y="5325"/>
                        <a:pt x="4631" y="5167"/>
                        <a:pt x="4568" y="5010"/>
                      </a:cubicBezTo>
                      <a:cubicBezTo>
                        <a:pt x="4442" y="4821"/>
                        <a:pt x="4348" y="4632"/>
                        <a:pt x="4285" y="4380"/>
                      </a:cubicBezTo>
                      <a:cubicBezTo>
                        <a:pt x="4253" y="4254"/>
                        <a:pt x="4127" y="4159"/>
                        <a:pt x="4001" y="4159"/>
                      </a:cubicBezTo>
                      <a:lnTo>
                        <a:pt x="3529" y="4159"/>
                      </a:lnTo>
                      <a:lnTo>
                        <a:pt x="3529" y="3466"/>
                      </a:lnTo>
                      <a:lnTo>
                        <a:pt x="3970" y="3466"/>
                      </a:lnTo>
                      <a:cubicBezTo>
                        <a:pt x="4127" y="3466"/>
                        <a:pt x="4253" y="3372"/>
                        <a:pt x="4285" y="3214"/>
                      </a:cubicBezTo>
                      <a:cubicBezTo>
                        <a:pt x="4316" y="2993"/>
                        <a:pt x="4442" y="2773"/>
                        <a:pt x="4568" y="2584"/>
                      </a:cubicBezTo>
                      <a:cubicBezTo>
                        <a:pt x="4631" y="2458"/>
                        <a:pt x="4600" y="2269"/>
                        <a:pt x="4505" y="2143"/>
                      </a:cubicBezTo>
                      <a:lnTo>
                        <a:pt x="4190" y="1828"/>
                      </a:lnTo>
                      <a:lnTo>
                        <a:pt x="4663" y="1355"/>
                      </a:lnTo>
                      <a:lnTo>
                        <a:pt x="4978" y="1670"/>
                      </a:lnTo>
                      <a:cubicBezTo>
                        <a:pt x="5046" y="1738"/>
                        <a:pt x="5122" y="1769"/>
                        <a:pt x="5203" y="1769"/>
                      </a:cubicBezTo>
                      <a:cubicBezTo>
                        <a:pt x="5273" y="1769"/>
                        <a:pt x="5346" y="1746"/>
                        <a:pt x="5419" y="1702"/>
                      </a:cubicBezTo>
                      <a:cubicBezTo>
                        <a:pt x="5608" y="1576"/>
                        <a:pt x="5829" y="1513"/>
                        <a:pt x="6049" y="1418"/>
                      </a:cubicBezTo>
                      <a:cubicBezTo>
                        <a:pt x="6207" y="1387"/>
                        <a:pt x="6333" y="1261"/>
                        <a:pt x="6333" y="1103"/>
                      </a:cubicBezTo>
                      <a:lnTo>
                        <a:pt x="6333" y="694"/>
                      </a:lnTo>
                      <a:close/>
                      <a:moveTo>
                        <a:pt x="10964" y="4821"/>
                      </a:moveTo>
                      <a:lnTo>
                        <a:pt x="9830" y="8255"/>
                      </a:lnTo>
                      <a:lnTo>
                        <a:pt x="2773" y="8255"/>
                      </a:lnTo>
                      <a:lnTo>
                        <a:pt x="2143" y="4821"/>
                      </a:lnTo>
                      <a:lnTo>
                        <a:pt x="3686" y="4821"/>
                      </a:lnTo>
                      <a:cubicBezTo>
                        <a:pt x="3718" y="4947"/>
                        <a:pt x="3781" y="5010"/>
                        <a:pt x="3812" y="5136"/>
                      </a:cubicBezTo>
                      <a:lnTo>
                        <a:pt x="3466" y="5482"/>
                      </a:lnTo>
                      <a:cubicBezTo>
                        <a:pt x="3340" y="5608"/>
                        <a:pt x="3340" y="5829"/>
                        <a:pt x="3466" y="5955"/>
                      </a:cubicBezTo>
                      <a:lnTo>
                        <a:pt x="4442" y="6932"/>
                      </a:lnTo>
                      <a:cubicBezTo>
                        <a:pt x="4505" y="6995"/>
                        <a:pt x="4592" y="7026"/>
                        <a:pt x="4679" y="7026"/>
                      </a:cubicBezTo>
                      <a:cubicBezTo>
                        <a:pt x="4765" y="7026"/>
                        <a:pt x="4852" y="6995"/>
                        <a:pt x="4915" y="6932"/>
                      </a:cubicBezTo>
                      <a:lnTo>
                        <a:pt x="5262" y="6585"/>
                      </a:lnTo>
                      <a:cubicBezTo>
                        <a:pt x="5356" y="6617"/>
                        <a:pt x="5451" y="6680"/>
                        <a:pt x="5577" y="6711"/>
                      </a:cubicBezTo>
                      <a:lnTo>
                        <a:pt x="5577" y="7215"/>
                      </a:lnTo>
                      <a:cubicBezTo>
                        <a:pt x="5577" y="7404"/>
                        <a:pt x="5734" y="7562"/>
                        <a:pt x="5923" y="7562"/>
                      </a:cubicBezTo>
                      <a:lnTo>
                        <a:pt x="7309" y="7562"/>
                      </a:lnTo>
                      <a:cubicBezTo>
                        <a:pt x="7498" y="7562"/>
                        <a:pt x="7656" y="7404"/>
                        <a:pt x="7656" y="7215"/>
                      </a:cubicBezTo>
                      <a:lnTo>
                        <a:pt x="7656" y="6711"/>
                      </a:lnTo>
                      <a:cubicBezTo>
                        <a:pt x="7782" y="6680"/>
                        <a:pt x="7876" y="6617"/>
                        <a:pt x="7971" y="6585"/>
                      </a:cubicBezTo>
                      <a:lnTo>
                        <a:pt x="8349" y="6932"/>
                      </a:lnTo>
                      <a:cubicBezTo>
                        <a:pt x="8396" y="6995"/>
                        <a:pt x="8483" y="7026"/>
                        <a:pt x="8574" y="7026"/>
                      </a:cubicBezTo>
                      <a:cubicBezTo>
                        <a:pt x="8664" y="7026"/>
                        <a:pt x="8759" y="6995"/>
                        <a:pt x="8822" y="6932"/>
                      </a:cubicBezTo>
                      <a:lnTo>
                        <a:pt x="9798" y="5955"/>
                      </a:lnTo>
                      <a:cubicBezTo>
                        <a:pt x="9924" y="5829"/>
                        <a:pt x="9924" y="5608"/>
                        <a:pt x="9798" y="5482"/>
                      </a:cubicBezTo>
                      <a:lnTo>
                        <a:pt x="9452" y="5136"/>
                      </a:lnTo>
                      <a:cubicBezTo>
                        <a:pt x="9483" y="5041"/>
                        <a:pt x="9515" y="4947"/>
                        <a:pt x="9546" y="4821"/>
                      </a:cubicBezTo>
                      <a:close/>
                      <a:moveTo>
                        <a:pt x="3907" y="10334"/>
                      </a:moveTo>
                      <a:cubicBezTo>
                        <a:pt x="4096" y="10366"/>
                        <a:pt x="4253" y="10523"/>
                        <a:pt x="4253" y="10681"/>
                      </a:cubicBezTo>
                      <a:cubicBezTo>
                        <a:pt x="4253" y="10870"/>
                        <a:pt x="4096" y="11027"/>
                        <a:pt x="3907" y="11027"/>
                      </a:cubicBezTo>
                      <a:cubicBezTo>
                        <a:pt x="3686" y="11027"/>
                        <a:pt x="3529" y="10870"/>
                        <a:pt x="3529" y="10681"/>
                      </a:cubicBezTo>
                      <a:cubicBezTo>
                        <a:pt x="3529" y="10492"/>
                        <a:pt x="3686" y="10334"/>
                        <a:pt x="3907" y="10334"/>
                      </a:cubicBezTo>
                      <a:close/>
                      <a:moveTo>
                        <a:pt x="8664" y="10334"/>
                      </a:moveTo>
                      <a:cubicBezTo>
                        <a:pt x="8853" y="10366"/>
                        <a:pt x="9011" y="10523"/>
                        <a:pt x="9011" y="10681"/>
                      </a:cubicBezTo>
                      <a:cubicBezTo>
                        <a:pt x="9011" y="10870"/>
                        <a:pt x="8853" y="11027"/>
                        <a:pt x="8664" y="11027"/>
                      </a:cubicBezTo>
                      <a:cubicBezTo>
                        <a:pt x="8444" y="11027"/>
                        <a:pt x="8286" y="10870"/>
                        <a:pt x="8286" y="10681"/>
                      </a:cubicBezTo>
                      <a:cubicBezTo>
                        <a:pt x="8286" y="10492"/>
                        <a:pt x="8444" y="10334"/>
                        <a:pt x="8664" y="10334"/>
                      </a:cubicBezTo>
                      <a:close/>
                      <a:moveTo>
                        <a:pt x="5892" y="0"/>
                      </a:moveTo>
                      <a:cubicBezTo>
                        <a:pt x="5703" y="0"/>
                        <a:pt x="5545" y="158"/>
                        <a:pt x="5545" y="379"/>
                      </a:cubicBezTo>
                      <a:lnTo>
                        <a:pt x="5545" y="883"/>
                      </a:lnTo>
                      <a:cubicBezTo>
                        <a:pt x="5419" y="914"/>
                        <a:pt x="5356" y="946"/>
                        <a:pt x="5230" y="1009"/>
                      </a:cubicBezTo>
                      <a:lnTo>
                        <a:pt x="4883" y="631"/>
                      </a:lnTo>
                      <a:cubicBezTo>
                        <a:pt x="4820" y="583"/>
                        <a:pt x="4734" y="560"/>
                        <a:pt x="4647" y="560"/>
                      </a:cubicBezTo>
                      <a:cubicBezTo>
                        <a:pt x="4561" y="560"/>
                        <a:pt x="4474" y="583"/>
                        <a:pt x="4411" y="631"/>
                      </a:cubicBezTo>
                      <a:lnTo>
                        <a:pt x="3434" y="1639"/>
                      </a:lnTo>
                      <a:cubicBezTo>
                        <a:pt x="3308" y="1733"/>
                        <a:pt x="3308" y="1985"/>
                        <a:pt x="3434" y="2111"/>
                      </a:cubicBezTo>
                      <a:lnTo>
                        <a:pt x="3781" y="2458"/>
                      </a:lnTo>
                      <a:cubicBezTo>
                        <a:pt x="3718" y="2521"/>
                        <a:pt x="3686" y="2647"/>
                        <a:pt x="3655" y="2773"/>
                      </a:cubicBezTo>
                      <a:lnTo>
                        <a:pt x="3151" y="2773"/>
                      </a:lnTo>
                      <a:cubicBezTo>
                        <a:pt x="2930" y="2773"/>
                        <a:pt x="2773" y="2930"/>
                        <a:pt x="2773" y="3119"/>
                      </a:cubicBezTo>
                      <a:lnTo>
                        <a:pt x="2773" y="4159"/>
                      </a:lnTo>
                      <a:lnTo>
                        <a:pt x="1985" y="4159"/>
                      </a:lnTo>
                      <a:lnTo>
                        <a:pt x="1765" y="2930"/>
                      </a:lnTo>
                      <a:cubicBezTo>
                        <a:pt x="1670" y="2458"/>
                        <a:pt x="1197" y="2111"/>
                        <a:pt x="693" y="2111"/>
                      </a:cubicBezTo>
                      <a:lnTo>
                        <a:pt x="347" y="2111"/>
                      </a:lnTo>
                      <a:cubicBezTo>
                        <a:pt x="158" y="2111"/>
                        <a:pt x="0" y="2269"/>
                        <a:pt x="0" y="2458"/>
                      </a:cubicBezTo>
                      <a:cubicBezTo>
                        <a:pt x="0" y="2647"/>
                        <a:pt x="158" y="2804"/>
                        <a:pt x="347" y="2804"/>
                      </a:cubicBezTo>
                      <a:lnTo>
                        <a:pt x="693" y="2804"/>
                      </a:lnTo>
                      <a:cubicBezTo>
                        <a:pt x="882" y="2804"/>
                        <a:pt x="1103" y="2930"/>
                        <a:pt x="1103" y="3088"/>
                      </a:cubicBezTo>
                      <a:lnTo>
                        <a:pt x="2080" y="8570"/>
                      </a:lnTo>
                      <a:cubicBezTo>
                        <a:pt x="1891" y="8759"/>
                        <a:pt x="1765" y="9042"/>
                        <a:pt x="1765" y="9357"/>
                      </a:cubicBezTo>
                      <a:cubicBezTo>
                        <a:pt x="1765" y="9861"/>
                        <a:pt x="2143" y="10366"/>
                        <a:pt x="2867" y="10366"/>
                      </a:cubicBezTo>
                      <a:cubicBezTo>
                        <a:pt x="2836" y="10492"/>
                        <a:pt x="2836" y="10618"/>
                        <a:pt x="2836" y="10712"/>
                      </a:cubicBezTo>
                      <a:cubicBezTo>
                        <a:pt x="2836" y="11279"/>
                        <a:pt x="3308" y="11752"/>
                        <a:pt x="3844" y="11752"/>
                      </a:cubicBezTo>
                      <a:cubicBezTo>
                        <a:pt x="4411" y="11752"/>
                        <a:pt x="4883" y="11279"/>
                        <a:pt x="4883" y="10712"/>
                      </a:cubicBezTo>
                      <a:cubicBezTo>
                        <a:pt x="4883" y="10618"/>
                        <a:pt x="4820" y="10492"/>
                        <a:pt x="4820" y="10366"/>
                      </a:cubicBezTo>
                      <a:lnTo>
                        <a:pt x="7719" y="10366"/>
                      </a:lnTo>
                      <a:cubicBezTo>
                        <a:pt x="7656" y="10492"/>
                        <a:pt x="7656" y="10618"/>
                        <a:pt x="7656" y="10712"/>
                      </a:cubicBezTo>
                      <a:cubicBezTo>
                        <a:pt x="7656" y="11279"/>
                        <a:pt x="8129" y="11752"/>
                        <a:pt x="8696" y="11752"/>
                      </a:cubicBezTo>
                      <a:cubicBezTo>
                        <a:pt x="9231" y="11752"/>
                        <a:pt x="9735" y="11279"/>
                        <a:pt x="9735" y="10712"/>
                      </a:cubicBezTo>
                      <a:cubicBezTo>
                        <a:pt x="9735" y="10618"/>
                        <a:pt x="9672" y="10492"/>
                        <a:pt x="9672" y="10366"/>
                      </a:cubicBezTo>
                      <a:lnTo>
                        <a:pt x="10082" y="10366"/>
                      </a:lnTo>
                      <a:cubicBezTo>
                        <a:pt x="10271" y="10366"/>
                        <a:pt x="10428" y="10208"/>
                        <a:pt x="10428" y="10019"/>
                      </a:cubicBezTo>
                      <a:cubicBezTo>
                        <a:pt x="10428" y="9830"/>
                        <a:pt x="10271" y="9672"/>
                        <a:pt x="10082" y="9672"/>
                      </a:cubicBezTo>
                      <a:lnTo>
                        <a:pt x="2867" y="9672"/>
                      </a:lnTo>
                      <a:cubicBezTo>
                        <a:pt x="2678" y="9672"/>
                        <a:pt x="2521" y="9515"/>
                        <a:pt x="2521" y="9294"/>
                      </a:cubicBezTo>
                      <a:cubicBezTo>
                        <a:pt x="2521" y="9137"/>
                        <a:pt x="2678" y="8948"/>
                        <a:pt x="2867" y="8948"/>
                      </a:cubicBezTo>
                      <a:lnTo>
                        <a:pt x="10082" y="8948"/>
                      </a:lnTo>
                      <a:cubicBezTo>
                        <a:pt x="10239" y="8948"/>
                        <a:pt x="10334" y="8885"/>
                        <a:pt x="10397" y="8727"/>
                      </a:cubicBezTo>
                      <a:lnTo>
                        <a:pt x="11720" y="4663"/>
                      </a:lnTo>
                      <a:cubicBezTo>
                        <a:pt x="11783" y="4537"/>
                        <a:pt x="11720" y="4411"/>
                        <a:pt x="11689" y="4348"/>
                      </a:cubicBezTo>
                      <a:cubicBezTo>
                        <a:pt x="11563" y="4191"/>
                        <a:pt x="11405" y="4191"/>
                        <a:pt x="11279" y="4191"/>
                      </a:cubicBezTo>
                      <a:lnTo>
                        <a:pt x="10397" y="4191"/>
                      </a:lnTo>
                      <a:lnTo>
                        <a:pt x="10397" y="3119"/>
                      </a:lnTo>
                      <a:cubicBezTo>
                        <a:pt x="10397" y="2930"/>
                        <a:pt x="10239" y="2773"/>
                        <a:pt x="10019" y="2773"/>
                      </a:cubicBezTo>
                      <a:lnTo>
                        <a:pt x="9515" y="2773"/>
                      </a:lnTo>
                      <a:cubicBezTo>
                        <a:pt x="9483" y="2647"/>
                        <a:pt x="9452" y="2584"/>
                        <a:pt x="9389" y="2458"/>
                      </a:cubicBezTo>
                      <a:lnTo>
                        <a:pt x="9767" y="2080"/>
                      </a:lnTo>
                      <a:cubicBezTo>
                        <a:pt x="9861" y="1985"/>
                        <a:pt x="9861" y="1733"/>
                        <a:pt x="9767" y="1607"/>
                      </a:cubicBezTo>
                      <a:lnTo>
                        <a:pt x="8759" y="631"/>
                      </a:lnTo>
                      <a:cubicBezTo>
                        <a:pt x="8711" y="568"/>
                        <a:pt x="8625" y="536"/>
                        <a:pt x="8534" y="536"/>
                      </a:cubicBezTo>
                      <a:cubicBezTo>
                        <a:pt x="8444" y="536"/>
                        <a:pt x="8349" y="568"/>
                        <a:pt x="8286" y="631"/>
                      </a:cubicBezTo>
                      <a:lnTo>
                        <a:pt x="7939" y="1009"/>
                      </a:lnTo>
                      <a:cubicBezTo>
                        <a:pt x="7876" y="946"/>
                        <a:pt x="7750" y="914"/>
                        <a:pt x="7624" y="883"/>
                      </a:cubicBezTo>
                      <a:lnTo>
                        <a:pt x="7624" y="379"/>
                      </a:lnTo>
                      <a:cubicBezTo>
                        <a:pt x="7624" y="158"/>
                        <a:pt x="7467" y="0"/>
                        <a:pt x="7278"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1" name="Google Shape;12548;p89">
                  <a:extLst>
                    <a:ext uri="{FF2B5EF4-FFF2-40B4-BE49-F238E27FC236}">
                      <a16:creationId xmlns:a16="http://schemas.microsoft.com/office/drawing/2014/main" id="{2EFAB0B3-3AF2-A241-D1E1-403DF07CE583}"/>
                    </a:ext>
                  </a:extLst>
                </p:cNvPr>
                <p:cNvSpPr/>
                <p:nvPr/>
              </p:nvSpPr>
              <p:spPr>
                <a:xfrm>
                  <a:off x="-3731500" y="2458550"/>
                  <a:ext cx="84300" cy="84300"/>
                </a:xfrm>
                <a:custGeom>
                  <a:avLst/>
                  <a:gdLst/>
                  <a:ahLst/>
                  <a:cxnLst/>
                  <a:rect l="l" t="t" r="r" b="b"/>
                  <a:pathLst>
                    <a:path w="3372" h="3372" extrusionOk="0">
                      <a:moveTo>
                        <a:pt x="1701" y="631"/>
                      </a:moveTo>
                      <a:cubicBezTo>
                        <a:pt x="2237" y="631"/>
                        <a:pt x="2709" y="1103"/>
                        <a:pt x="2709" y="1639"/>
                      </a:cubicBezTo>
                      <a:cubicBezTo>
                        <a:pt x="2709" y="2206"/>
                        <a:pt x="2237" y="2679"/>
                        <a:pt x="1701" y="2679"/>
                      </a:cubicBezTo>
                      <a:cubicBezTo>
                        <a:pt x="1134" y="2679"/>
                        <a:pt x="662" y="2206"/>
                        <a:pt x="662" y="1639"/>
                      </a:cubicBezTo>
                      <a:cubicBezTo>
                        <a:pt x="662" y="1103"/>
                        <a:pt x="1134" y="631"/>
                        <a:pt x="1701" y="631"/>
                      </a:cubicBezTo>
                      <a:close/>
                      <a:moveTo>
                        <a:pt x="1701" y="1"/>
                      </a:moveTo>
                      <a:cubicBezTo>
                        <a:pt x="756" y="1"/>
                        <a:pt x="0" y="725"/>
                        <a:pt x="0" y="1702"/>
                      </a:cubicBezTo>
                      <a:cubicBezTo>
                        <a:pt x="0" y="2647"/>
                        <a:pt x="756" y="3372"/>
                        <a:pt x="1701" y="3372"/>
                      </a:cubicBezTo>
                      <a:cubicBezTo>
                        <a:pt x="2646" y="3372"/>
                        <a:pt x="3371" y="2647"/>
                        <a:pt x="3371" y="1702"/>
                      </a:cubicBezTo>
                      <a:cubicBezTo>
                        <a:pt x="3371" y="725"/>
                        <a:pt x="2646" y="1"/>
                        <a:pt x="1701"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110" name="Google Shape;12553;p89">
                <a:extLst>
                  <a:ext uri="{FF2B5EF4-FFF2-40B4-BE49-F238E27FC236}">
                    <a16:creationId xmlns:a16="http://schemas.microsoft.com/office/drawing/2014/main" id="{8376CEA3-2CE8-4D6D-9164-1EDE40BC0CAA}"/>
                  </a:ext>
                </a:extLst>
              </p:cNvPr>
              <p:cNvSpPr/>
              <p:nvPr/>
            </p:nvSpPr>
            <p:spPr>
              <a:xfrm>
                <a:off x="11151816" y="2661730"/>
                <a:ext cx="642992" cy="641232"/>
              </a:xfrm>
              <a:custGeom>
                <a:avLst/>
                <a:gdLst/>
                <a:ahLst/>
                <a:cxnLst/>
                <a:rect l="l" t="t" r="r" b="b"/>
                <a:pathLst>
                  <a:path w="11689" h="11657" extrusionOk="0">
                    <a:moveTo>
                      <a:pt x="5860" y="662"/>
                    </a:moveTo>
                    <a:cubicBezTo>
                      <a:pt x="6080" y="662"/>
                      <a:pt x="6238" y="851"/>
                      <a:pt x="6238" y="1040"/>
                    </a:cubicBezTo>
                    <a:lnTo>
                      <a:pt x="6238" y="1386"/>
                    </a:lnTo>
                    <a:lnTo>
                      <a:pt x="756" y="1386"/>
                    </a:lnTo>
                    <a:lnTo>
                      <a:pt x="756" y="1040"/>
                    </a:lnTo>
                    <a:cubicBezTo>
                      <a:pt x="725" y="851"/>
                      <a:pt x="882" y="662"/>
                      <a:pt x="1071" y="662"/>
                    </a:cubicBezTo>
                    <a:close/>
                    <a:moveTo>
                      <a:pt x="6175" y="2048"/>
                    </a:moveTo>
                    <a:lnTo>
                      <a:pt x="6175" y="3686"/>
                    </a:lnTo>
                    <a:cubicBezTo>
                      <a:pt x="5639" y="3686"/>
                      <a:pt x="5198" y="4096"/>
                      <a:pt x="5198" y="4663"/>
                    </a:cubicBezTo>
                    <a:cubicBezTo>
                      <a:pt x="4820" y="4694"/>
                      <a:pt x="4505" y="4883"/>
                      <a:pt x="4348" y="5261"/>
                    </a:cubicBezTo>
                    <a:lnTo>
                      <a:pt x="3592" y="4505"/>
                    </a:lnTo>
                    <a:cubicBezTo>
                      <a:pt x="3403" y="4300"/>
                      <a:pt x="3135" y="4198"/>
                      <a:pt x="2867" y="4198"/>
                    </a:cubicBezTo>
                    <a:cubicBezTo>
                      <a:pt x="2599" y="4198"/>
                      <a:pt x="2331" y="4300"/>
                      <a:pt x="2142" y="4505"/>
                    </a:cubicBezTo>
                    <a:cubicBezTo>
                      <a:pt x="1733" y="4883"/>
                      <a:pt x="1733" y="5576"/>
                      <a:pt x="2142" y="5954"/>
                    </a:cubicBezTo>
                    <a:lnTo>
                      <a:pt x="4505" y="8317"/>
                    </a:lnTo>
                    <a:lnTo>
                      <a:pt x="4316" y="8317"/>
                    </a:lnTo>
                    <a:cubicBezTo>
                      <a:pt x="3875" y="8317"/>
                      <a:pt x="3466" y="8601"/>
                      <a:pt x="3308" y="9042"/>
                    </a:cubicBezTo>
                    <a:lnTo>
                      <a:pt x="725" y="9042"/>
                    </a:lnTo>
                    <a:lnTo>
                      <a:pt x="725" y="8979"/>
                    </a:lnTo>
                    <a:lnTo>
                      <a:pt x="725" y="2048"/>
                    </a:lnTo>
                    <a:close/>
                    <a:moveTo>
                      <a:pt x="7640" y="3907"/>
                    </a:moveTo>
                    <a:cubicBezTo>
                      <a:pt x="7727" y="3907"/>
                      <a:pt x="7813" y="3938"/>
                      <a:pt x="7876" y="4001"/>
                    </a:cubicBezTo>
                    <a:lnTo>
                      <a:pt x="8664" y="4789"/>
                    </a:lnTo>
                    <a:cubicBezTo>
                      <a:pt x="9325" y="5450"/>
                      <a:pt x="9861" y="6238"/>
                      <a:pt x="10113" y="7026"/>
                    </a:cubicBezTo>
                    <a:lnTo>
                      <a:pt x="7530" y="9609"/>
                    </a:lnTo>
                    <a:lnTo>
                      <a:pt x="4222" y="9609"/>
                    </a:lnTo>
                    <a:cubicBezTo>
                      <a:pt x="4033" y="9609"/>
                      <a:pt x="3875" y="9451"/>
                      <a:pt x="3875" y="9262"/>
                    </a:cubicBezTo>
                    <a:cubicBezTo>
                      <a:pt x="3875" y="9073"/>
                      <a:pt x="4033" y="8916"/>
                      <a:pt x="4222" y="8916"/>
                    </a:cubicBezTo>
                    <a:lnTo>
                      <a:pt x="5230" y="8916"/>
                    </a:lnTo>
                    <a:cubicBezTo>
                      <a:pt x="5387" y="8916"/>
                      <a:pt x="5513" y="8821"/>
                      <a:pt x="5545" y="8695"/>
                    </a:cubicBezTo>
                    <a:cubicBezTo>
                      <a:pt x="5608" y="8601"/>
                      <a:pt x="5608" y="8443"/>
                      <a:pt x="5482" y="8349"/>
                    </a:cubicBezTo>
                    <a:lnTo>
                      <a:pt x="2520" y="5387"/>
                    </a:lnTo>
                    <a:cubicBezTo>
                      <a:pt x="2394" y="5293"/>
                      <a:pt x="2394" y="5041"/>
                      <a:pt x="2520" y="4915"/>
                    </a:cubicBezTo>
                    <a:cubicBezTo>
                      <a:pt x="2583" y="4868"/>
                      <a:pt x="2670" y="4844"/>
                      <a:pt x="2757" y="4844"/>
                    </a:cubicBezTo>
                    <a:cubicBezTo>
                      <a:pt x="2843" y="4844"/>
                      <a:pt x="2930" y="4868"/>
                      <a:pt x="2993" y="4915"/>
                    </a:cubicBezTo>
                    <a:lnTo>
                      <a:pt x="4442" y="6395"/>
                    </a:lnTo>
                    <a:lnTo>
                      <a:pt x="5450" y="7372"/>
                    </a:lnTo>
                    <a:cubicBezTo>
                      <a:pt x="5498" y="7435"/>
                      <a:pt x="5584" y="7467"/>
                      <a:pt x="5675" y="7467"/>
                    </a:cubicBezTo>
                    <a:cubicBezTo>
                      <a:pt x="5765" y="7467"/>
                      <a:pt x="5860" y="7435"/>
                      <a:pt x="5923" y="7372"/>
                    </a:cubicBezTo>
                    <a:cubicBezTo>
                      <a:pt x="6017" y="7246"/>
                      <a:pt x="6017" y="7026"/>
                      <a:pt x="5923" y="6900"/>
                    </a:cubicBezTo>
                    <a:lnTo>
                      <a:pt x="4915" y="5923"/>
                    </a:lnTo>
                    <a:cubicBezTo>
                      <a:pt x="4820" y="5797"/>
                      <a:pt x="4820" y="5545"/>
                      <a:pt x="4915" y="5450"/>
                    </a:cubicBezTo>
                    <a:cubicBezTo>
                      <a:pt x="4978" y="5387"/>
                      <a:pt x="5072" y="5356"/>
                      <a:pt x="5163" y="5356"/>
                    </a:cubicBezTo>
                    <a:cubicBezTo>
                      <a:pt x="5253" y="5356"/>
                      <a:pt x="5340" y="5387"/>
                      <a:pt x="5387" y="5450"/>
                    </a:cubicBezTo>
                    <a:lnTo>
                      <a:pt x="6396" y="6427"/>
                    </a:lnTo>
                    <a:cubicBezTo>
                      <a:pt x="6443" y="6490"/>
                      <a:pt x="6529" y="6522"/>
                      <a:pt x="6620" y="6522"/>
                    </a:cubicBezTo>
                    <a:cubicBezTo>
                      <a:pt x="6711" y="6522"/>
                      <a:pt x="6805" y="6490"/>
                      <a:pt x="6868" y="6427"/>
                    </a:cubicBezTo>
                    <a:cubicBezTo>
                      <a:pt x="6963" y="6301"/>
                      <a:pt x="6963" y="6080"/>
                      <a:pt x="6868" y="5954"/>
                    </a:cubicBezTo>
                    <a:lnTo>
                      <a:pt x="5860" y="4978"/>
                    </a:lnTo>
                    <a:cubicBezTo>
                      <a:pt x="5765" y="4852"/>
                      <a:pt x="5765" y="4631"/>
                      <a:pt x="5860" y="4505"/>
                    </a:cubicBezTo>
                    <a:cubicBezTo>
                      <a:pt x="5923" y="4442"/>
                      <a:pt x="6017" y="4411"/>
                      <a:pt x="6108" y="4411"/>
                    </a:cubicBezTo>
                    <a:cubicBezTo>
                      <a:pt x="6199" y="4411"/>
                      <a:pt x="6285" y="4442"/>
                      <a:pt x="6333" y="4505"/>
                    </a:cubicBezTo>
                    <a:lnTo>
                      <a:pt x="7341" y="5482"/>
                    </a:lnTo>
                    <a:cubicBezTo>
                      <a:pt x="7388" y="5545"/>
                      <a:pt x="7475" y="5576"/>
                      <a:pt x="7565" y="5576"/>
                    </a:cubicBezTo>
                    <a:cubicBezTo>
                      <a:pt x="7656" y="5576"/>
                      <a:pt x="7750" y="5545"/>
                      <a:pt x="7813" y="5482"/>
                    </a:cubicBezTo>
                    <a:cubicBezTo>
                      <a:pt x="7908" y="5356"/>
                      <a:pt x="7908" y="5135"/>
                      <a:pt x="7813" y="5009"/>
                    </a:cubicBezTo>
                    <a:lnTo>
                      <a:pt x="7341" y="4537"/>
                    </a:lnTo>
                    <a:cubicBezTo>
                      <a:pt x="7278" y="4348"/>
                      <a:pt x="7278" y="4096"/>
                      <a:pt x="7404" y="4001"/>
                    </a:cubicBezTo>
                    <a:cubicBezTo>
                      <a:pt x="7467" y="3938"/>
                      <a:pt x="7553" y="3907"/>
                      <a:pt x="7640" y="3907"/>
                    </a:cubicBezTo>
                    <a:close/>
                    <a:moveTo>
                      <a:pt x="10554" y="7624"/>
                    </a:moveTo>
                    <a:lnTo>
                      <a:pt x="10806" y="7845"/>
                    </a:lnTo>
                    <a:cubicBezTo>
                      <a:pt x="10964" y="8002"/>
                      <a:pt x="10964" y="8191"/>
                      <a:pt x="10806" y="8317"/>
                    </a:cubicBezTo>
                    <a:lnTo>
                      <a:pt x="8853" y="10239"/>
                    </a:lnTo>
                    <a:cubicBezTo>
                      <a:pt x="8806" y="10302"/>
                      <a:pt x="8719" y="10334"/>
                      <a:pt x="8628" y="10334"/>
                    </a:cubicBezTo>
                    <a:cubicBezTo>
                      <a:pt x="8538" y="10334"/>
                      <a:pt x="8443" y="10302"/>
                      <a:pt x="8380" y="10239"/>
                    </a:cubicBezTo>
                    <a:lnTo>
                      <a:pt x="8160" y="10019"/>
                    </a:lnTo>
                    <a:lnTo>
                      <a:pt x="10554" y="7624"/>
                    </a:lnTo>
                    <a:close/>
                    <a:moveTo>
                      <a:pt x="3277" y="9672"/>
                    </a:moveTo>
                    <a:cubicBezTo>
                      <a:pt x="3434" y="10050"/>
                      <a:pt x="3781" y="10334"/>
                      <a:pt x="4222" y="10334"/>
                    </a:cubicBezTo>
                    <a:lnTo>
                      <a:pt x="6143" y="10334"/>
                    </a:lnTo>
                    <a:lnTo>
                      <a:pt x="6143" y="10680"/>
                    </a:lnTo>
                    <a:lnTo>
                      <a:pt x="6175" y="10680"/>
                    </a:lnTo>
                    <a:cubicBezTo>
                      <a:pt x="6175" y="10869"/>
                      <a:pt x="6017" y="11027"/>
                      <a:pt x="5828" y="11027"/>
                    </a:cubicBezTo>
                    <a:lnTo>
                      <a:pt x="1040" y="11027"/>
                    </a:lnTo>
                    <a:cubicBezTo>
                      <a:pt x="819" y="11027"/>
                      <a:pt x="662" y="10869"/>
                      <a:pt x="662" y="10680"/>
                    </a:cubicBezTo>
                    <a:lnTo>
                      <a:pt x="662" y="9672"/>
                    </a:lnTo>
                    <a:close/>
                    <a:moveTo>
                      <a:pt x="1040" y="0"/>
                    </a:moveTo>
                    <a:cubicBezTo>
                      <a:pt x="473" y="0"/>
                      <a:pt x="0" y="473"/>
                      <a:pt x="0" y="1040"/>
                    </a:cubicBezTo>
                    <a:lnTo>
                      <a:pt x="0" y="10649"/>
                    </a:lnTo>
                    <a:cubicBezTo>
                      <a:pt x="0" y="11184"/>
                      <a:pt x="473" y="11657"/>
                      <a:pt x="1040" y="11657"/>
                    </a:cubicBezTo>
                    <a:lnTo>
                      <a:pt x="5828" y="11657"/>
                    </a:lnTo>
                    <a:cubicBezTo>
                      <a:pt x="6396" y="11657"/>
                      <a:pt x="6868" y="11184"/>
                      <a:pt x="6868" y="10649"/>
                    </a:cubicBezTo>
                    <a:lnTo>
                      <a:pt x="6868" y="10334"/>
                    </a:lnTo>
                    <a:lnTo>
                      <a:pt x="7467" y="10334"/>
                    </a:lnTo>
                    <a:lnTo>
                      <a:pt x="7876" y="10775"/>
                    </a:lnTo>
                    <a:cubicBezTo>
                      <a:pt x="8081" y="10964"/>
                      <a:pt x="8349" y="11058"/>
                      <a:pt x="8613" y="11058"/>
                    </a:cubicBezTo>
                    <a:cubicBezTo>
                      <a:pt x="8877" y="11058"/>
                      <a:pt x="9136" y="10964"/>
                      <a:pt x="9325" y="10775"/>
                    </a:cubicBezTo>
                    <a:lnTo>
                      <a:pt x="11279" y="8821"/>
                    </a:lnTo>
                    <a:cubicBezTo>
                      <a:pt x="11688" y="8443"/>
                      <a:pt x="11688" y="7782"/>
                      <a:pt x="11310" y="7372"/>
                    </a:cubicBezTo>
                    <a:lnTo>
                      <a:pt x="10869" y="6931"/>
                    </a:lnTo>
                    <a:cubicBezTo>
                      <a:pt x="10554" y="6080"/>
                      <a:pt x="10082" y="5261"/>
                      <a:pt x="9420" y="4505"/>
                    </a:cubicBezTo>
                    <a:lnTo>
                      <a:pt x="8380" y="3466"/>
                    </a:lnTo>
                    <a:cubicBezTo>
                      <a:pt x="8191" y="3277"/>
                      <a:pt x="7931" y="3182"/>
                      <a:pt x="7668" y="3182"/>
                    </a:cubicBezTo>
                    <a:cubicBezTo>
                      <a:pt x="7404" y="3182"/>
                      <a:pt x="7136" y="3277"/>
                      <a:pt x="6931" y="3466"/>
                    </a:cubicBezTo>
                    <a:lnTo>
                      <a:pt x="6868" y="3560"/>
                    </a:lnTo>
                    <a:lnTo>
                      <a:pt x="6868" y="1040"/>
                    </a:lnTo>
                    <a:cubicBezTo>
                      <a:pt x="6868" y="473"/>
                      <a:pt x="6396" y="0"/>
                      <a:pt x="5828"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1" name="Google Shape;12565;p89">
                <a:extLst>
                  <a:ext uri="{FF2B5EF4-FFF2-40B4-BE49-F238E27FC236}">
                    <a16:creationId xmlns:a16="http://schemas.microsoft.com/office/drawing/2014/main" id="{95D79DD7-D8AA-FE63-4AE1-3FB280473908}"/>
                  </a:ext>
                </a:extLst>
              </p:cNvPr>
              <p:cNvSpPr/>
              <p:nvPr/>
            </p:nvSpPr>
            <p:spPr>
              <a:xfrm>
                <a:off x="3705147" y="2680982"/>
                <a:ext cx="655149" cy="602727"/>
              </a:xfrm>
              <a:custGeom>
                <a:avLst/>
                <a:gdLst/>
                <a:ahLst/>
                <a:cxnLst/>
                <a:rect l="l" t="t" r="r" b="b"/>
                <a:pathLst>
                  <a:path w="11910" h="10957" extrusionOk="0">
                    <a:moveTo>
                      <a:pt x="7325" y="654"/>
                    </a:moveTo>
                    <a:cubicBezTo>
                      <a:pt x="7412" y="654"/>
                      <a:pt x="7498" y="686"/>
                      <a:pt x="7561" y="749"/>
                    </a:cubicBezTo>
                    <a:lnTo>
                      <a:pt x="10995" y="4088"/>
                    </a:lnTo>
                    <a:cubicBezTo>
                      <a:pt x="11122" y="4246"/>
                      <a:pt x="11122" y="4466"/>
                      <a:pt x="10995" y="4592"/>
                    </a:cubicBezTo>
                    <a:lnTo>
                      <a:pt x="10082" y="5506"/>
                    </a:lnTo>
                    <a:lnTo>
                      <a:pt x="7404" y="2859"/>
                    </a:lnTo>
                    <a:cubicBezTo>
                      <a:pt x="7215" y="2670"/>
                      <a:pt x="6955" y="2576"/>
                      <a:pt x="6691" y="2576"/>
                    </a:cubicBezTo>
                    <a:cubicBezTo>
                      <a:pt x="6427" y="2576"/>
                      <a:pt x="6159" y="2670"/>
                      <a:pt x="5955" y="2859"/>
                    </a:cubicBezTo>
                    <a:lnTo>
                      <a:pt x="4978" y="3805"/>
                    </a:lnTo>
                    <a:cubicBezTo>
                      <a:pt x="4915" y="3868"/>
                      <a:pt x="4828" y="3899"/>
                      <a:pt x="4742" y="3899"/>
                    </a:cubicBezTo>
                    <a:cubicBezTo>
                      <a:pt x="4655" y="3899"/>
                      <a:pt x="4568" y="3868"/>
                      <a:pt x="4505" y="3805"/>
                    </a:cubicBezTo>
                    <a:cubicBezTo>
                      <a:pt x="4379" y="3679"/>
                      <a:pt x="4379" y="3458"/>
                      <a:pt x="4505" y="3332"/>
                    </a:cubicBezTo>
                    <a:lnTo>
                      <a:pt x="5955" y="1883"/>
                    </a:lnTo>
                    <a:lnTo>
                      <a:pt x="7089" y="749"/>
                    </a:lnTo>
                    <a:cubicBezTo>
                      <a:pt x="7152" y="686"/>
                      <a:pt x="7239" y="654"/>
                      <a:pt x="7325" y="654"/>
                    </a:cubicBezTo>
                    <a:close/>
                    <a:moveTo>
                      <a:pt x="2808" y="5183"/>
                    </a:moveTo>
                    <a:cubicBezTo>
                      <a:pt x="2899" y="5183"/>
                      <a:pt x="2993" y="5207"/>
                      <a:pt x="3056" y="5254"/>
                    </a:cubicBezTo>
                    <a:cubicBezTo>
                      <a:pt x="3151" y="5380"/>
                      <a:pt x="3151" y="5632"/>
                      <a:pt x="3056" y="5726"/>
                    </a:cubicBezTo>
                    <a:lnTo>
                      <a:pt x="2048" y="6735"/>
                    </a:lnTo>
                    <a:cubicBezTo>
                      <a:pt x="2001" y="6782"/>
                      <a:pt x="1914" y="6805"/>
                      <a:pt x="1824" y="6805"/>
                    </a:cubicBezTo>
                    <a:cubicBezTo>
                      <a:pt x="1733" y="6805"/>
                      <a:pt x="1639" y="6782"/>
                      <a:pt x="1576" y="6735"/>
                    </a:cubicBezTo>
                    <a:cubicBezTo>
                      <a:pt x="1449" y="6609"/>
                      <a:pt x="1449" y="6357"/>
                      <a:pt x="1576" y="6262"/>
                    </a:cubicBezTo>
                    <a:lnTo>
                      <a:pt x="2584" y="5254"/>
                    </a:lnTo>
                    <a:cubicBezTo>
                      <a:pt x="2631" y="5207"/>
                      <a:pt x="2718" y="5183"/>
                      <a:pt x="2808" y="5183"/>
                    </a:cubicBezTo>
                    <a:close/>
                    <a:moveTo>
                      <a:pt x="3785" y="6167"/>
                    </a:moveTo>
                    <a:cubicBezTo>
                      <a:pt x="3875" y="6167"/>
                      <a:pt x="3970" y="6199"/>
                      <a:pt x="4033" y="6262"/>
                    </a:cubicBezTo>
                    <a:cubicBezTo>
                      <a:pt x="4159" y="6357"/>
                      <a:pt x="4159" y="6609"/>
                      <a:pt x="4033" y="6735"/>
                    </a:cubicBezTo>
                    <a:lnTo>
                      <a:pt x="3056" y="7711"/>
                    </a:lnTo>
                    <a:cubicBezTo>
                      <a:pt x="2993" y="7774"/>
                      <a:pt x="2899" y="7806"/>
                      <a:pt x="2808" y="7806"/>
                    </a:cubicBezTo>
                    <a:cubicBezTo>
                      <a:pt x="2718" y="7806"/>
                      <a:pt x="2631" y="7774"/>
                      <a:pt x="2584" y="7711"/>
                    </a:cubicBezTo>
                    <a:cubicBezTo>
                      <a:pt x="2395" y="7554"/>
                      <a:pt x="2395" y="7365"/>
                      <a:pt x="2584" y="7239"/>
                    </a:cubicBezTo>
                    <a:lnTo>
                      <a:pt x="3560" y="6262"/>
                    </a:lnTo>
                    <a:cubicBezTo>
                      <a:pt x="3608" y="6199"/>
                      <a:pt x="3694" y="6167"/>
                      <a:pt x="3785" y="6167"/>
                    </a:cubicBezTo>
                    <a:close/>
                    <a:moveTo>
                      <a:pt x="4730" y="7113"/>
                    </a:moveTo>
                    <a:cubicBezTo>
                      <a:pt x="4821" y="7113"/>
                      <a:pt x="4915" y="7144"/>
                      <a:pt x="4978" y="7207"/>
                    </a:cubicBezTo>
                    <a:cubicBezTo>
                      <a:pt x="5073" y="7302"/>
                      <a:pt x="5073" y="7554"/>
                      <a:pt x="4978" y="7680"/>
                    </a:cubicBezTo>
                    <a:lnTo>
                      <a:pt x="4001" y="8656"/>
                    </a:lnTo>
                    <a:cubicBezTo>
                      <a:pt x="3938" y="8719"/>
                      <a:pt x="3844" y="8751"/>
                      <a:pt x="3749" y="8751"/>
                    </a:cubicBezTo>
                    <a:cubicBezTo>
                      <a:pt x="3655" y="8751"/>
                      <a:pt x="3560" y="8719"/>
                      <a:pt x="3497" y="8656"/>
                    </a:cubicBezTo>
                    <a:cubicBezTo>
                      <a:pt x="3403" y="8530"/>
                      <a:pt x="3403" y="8310"/>
                      <a:pt x="3497" y="8184"/>
                    </a:cubicBezTo>
                    <a:lnTo>
                      <a:pt x="4505" y="7207"/>
                    </a:lnTo>
                    <a:cubicBezTo>
                      <a:pt x="4553" y="7144"/>
                      <a:pt x="4639" y="7113"/>
                      <a:pt x="4730" y="7113"/>
                    </a:cubicBezTo>
                    <a:close/>
                    <a:moveTo>
                      <a:pt x="4100" y="969"/>
                    </a:moveTo>
                    <a:cubicBezTo>
                      <a:pt x="4190" y="969"/>
                      <a:pt x="4285" y="1001"/>
                      <a:pt x="4348" y="1064"/>
                    </a:cubicBezTo>
                    <a:lnTo>
                      <a:pt x="5041" y="1725"/>
                    </a:lnTo>
                    <a:lnTo>
                      <a:pt x="3938" y="2828"/>
                    </a:lnTo>
                    <a:cubicBezTo>
                      <a:pt x="3560" y="3206"/>
                      <a:pt x="3560" y="3899"/>
                      <a:pt x="3938" y="4277"/>
                    </a:cubicBezTo>
                    <a:cubicBezTo>
                      <a:pt x="4143" y="4482"/>
                      <a:pt x="4411" y="4584"/>
                      <a:pt x="4675" y="4584"/>
                    </a:cubicBezTo>
                    <a:cubicBezTo>
                      <a:pt x="4939" y="4584"/>
                      <a:pt x="5199" y="4482"/>
                      <a:pt x="5388" y="4277"/>
                    </a:cubicBezTo>
                    <a:lnTo>
                      <a:pt x="6396" y="3332"/>
                    </a:lnTo>
                    <a:cubicBezTo>
                      <a:pt x="6443" y="3269"/>
                      <a:pt x="6530" y="3238"/>
                      <a:pt x="6620" y="3238"/>
                    </a:cubicBezTo>
                    <a:cubicBezTo>
                      <a:pt x="6711" y="3238"/>
                      <a:pt x="6805" y="3269"/>
                      <a:pt x="6868" y="3332"/>
                    </a:cubicBezTo>
                    <a:lnTo>
                      <a:pt x="10334" y="6735"/>
                    </a:lnTo>
                    <a:cubicBezTo>
                      <a:pt x="10491" y="6829"/>
                      <a:pt x="10491" y="7113"/>
                      <a:pt x="10365" y="7239"/>
                    </a:cubicBezTo>
                    <a:cubicBezTo>
                      <a:pt x="10302" y="7302"/>
                      <a:pt x="10216" y="7333"/>
                      <a:pt x="10129" y="7333"/>
                    </a:cubicBezTo>
                    <a:cubicBezTo>
                      <a:pt x="10042" y="7333"/>
                      <a:pt x="9956" y="7302"/>
                      <a:pt x="9893" y="7239"/>
                    </a:cubicBezTo>
                    <a:lnTo>
                      <a:pt x="8444" y="5789"/>
                    </a:lnTo>
                    <a:cubicBezTo>
                      <a:pt x="8381" y="5726"/>
                      <a:pt x="8286" y="5695"/>
                      <a:pt x="8195" y="5695"/>
                    </a:cubicBezTo>
                    <a:cubicBezTo>
                      <a:pt x="8105" y="5695"/>
                      <a:pt x="8018" y="5726"/>
                      <a:pt x="7971" y="5789"/>
                    </a:cubicBezTo>
                    <a:cubicBezTo>
                      <a:pt x="7845" y="5884"/>
                      <a:pt x="7845" y="6136"/>
                      <a:pt x="7971" y="6262"/>
                    </a:cubicBezTo>
                    <a:lnTo>
                      <a:pt x="9420" y="7711"/>
                    </a:lnTo>
                    <a:cubicBezTo>
                      <a:pt x="9546" y="7837"/>
                      <a:pt x="9546" y="8058"/>
                      <a:pt x="9420" y="8184"/>
                    </a:cubicBezTo>
                    <a:cubicBezTo>
                      <a:pt x="9357" y="8247"/>
                      <a:pt x="9271" y="8278"/>
                      <a:pt x="9184" y="8278"/>
                    </a:cubicBezTo>
                    <a:cubicBezTo>
                      <a:pt x="9097" y="8278"/>
                      <a:pt x="9011" y="8247"/>
                      <a:pt x="8948" y="8184"/>
                    </a:cubicBezTo>
                    <a:lnTo>
                      <a:pt x="7498" y="6735"/>
                    </a:lnTo>
                    <a:cubicBezTo>
                      <a:pt x="7435" y="6672"/>
                      <a:pt x="7341" y="6640"/>
                      <a:pt x="7250" y="6640"/>
                    </a:cubicBezTo>
                    <a:cubicBezTo>
                      <a:pt x="7160" y="6640"/>
                      <a:pt x="7073" y="6672"/>
                      <a:pt x="7026" y="6735"/>
                    </a:cubicBezTo>
                    <a:cubicBezTo>
                      <a:pt x="6900" y="6829"/>
                      <a:pt x="6900" y="7081"/>
                      <a:pt x="7026" y="7176"/>
                    </a:cubicBezTo>
                    <a:lnTo>
                      <a:pt x="8475" y="8656"/>
                    </a:lnTo>
                    <a:cubicBezTo>
                      <a:pt x="8601" y="8751"/>
                      <a:pt x="8601" y="9003"/>
                      <a:pt x="8475" y="9129"/>
                    </a:cubicBezTo>
                    <a:cubicBezTo>
                      <a:pt x="8412" y="9176"/>
                      <a:pt x="8325" y="9200"/>
                      <a:pt x="8239" y="9200"/>
                    </a:cubicBezTo>
                    <a:cubicBezTo>
                      <a:pt x="8152" y="9200"/>
                      <a:pt x="8066" y="9176"/>
                      <a:pt x="8003" y="9129"/>
                    </a:cubicBezTo>
                    <a:lnTo>
                      <a:pt x="6459" y="7648"/>
                    </a:lnTo>
                    <a:cubicBezTo>
                      <a:pt x="6270" y="7459"/>
                      <a:pt x="6018" y="7396"/>
                      <a:pt x="5797" y="7396"/>
                    </a:cubicBezTo>
                    <a:cubicBezTo>
                      <a:pt x="5797" y="7144"/>
                      <a:pt x="5671" y="6924"/>
                      <a:pt x="5482" y="6735"/>
                    </a:cubicBezTo>
                    <a:cubicBezTo>
                      <a:pt x="5293" y="6514"/>
                      <a:pt x="5041" y="6451"/>
                      <a:pt x="4821" y="6388"/>
                    </a:cubicBezTo>
                    <a:cubicBezTo>
                      <a:pt x="4821" y="6167"/>
                      <a:pt x="4694" y="5947"/>
                      <a:pt x="4505" y="5726"/>
                    </a:cubicBezTo>
                    <a:cubicBezTo>
                      <a:pt x="4285" y="5537"/>
                      <a:pt x="4064" y="5474"/>
                      <a:pt x="3812" y="5411"/>
                    </a:cubicBezTo>
                    <a:cubicBezTo>
                      <a:pt x="3812" y="5191"/>
                      <a:pt x="3718" y="4939"/>
                      <a:pt x="3497" y="4750"/>
                    </a:cubicBezTo>
                    <a:cubicBezTo>
                      <a:pt x="3308" y="4561"/>
                      <a:pt x="3048" y="4466"/>
                      <a:pt x="2785" y="4466"/>
                    </a:cubicBezTo>
                    <a:cubicBezTo>
                      <a:pt x="2521" y="4466"/>
                      <a:pt x="2253" y="4561"/>
                      <a:pt x="2048" y="4750"/>
                    </a:cubicBezTo>
                    <a:lnTo>
                      <a:pt x="1544" y="5254"/>
                    </a:lnTo>
                    <a:lnTo>
                      <a:pt x="819" y="4561"/>
                    </a:lnTo>
                    <a:cubicBezTo>
                      <a:pt x="725" y="4435"/>
                      <a:pt x="725" y="4183"/>
                      <a:pt x="819" y="4088"/>
                    </a:cubicBezTo>
                    <a:lnTo>
                      <a:pt x="3875" y="1064"/>
                    </a:lnTo>
                    <a:cubicBezTo>
                      <a:pt x="3923" y="1001"/>
                      <a:pt x="4009" y="969"/>
                      <a:pt x="4100" y="969"/>
                    </a:cubicBezTo>
                    <a:close/>
                    <a:moveTo>
                      <a:pt x="5718" y="8089"/>
                    </a:moveTo>
                    <a:cubicBezTo>
                      <a:pt x="5805" y="8089"/>
                      <a:pt x="5892" y="8121"/>
                      <a:pt x="5955" y="8184"/>
                    </a:cubicBezTo>
                    <a:cubicBezTo>
                      <a:pt x="6081" y="8310"/>
                      <a:pt x="6081" y="8530"/>
                      <a:pt x="5955" y="8656"/>
                    </a:cubicBezTo>
                    <a:lnTo>
                      <a:pt x="4978" y="9633"/>
                    </a:lnTo>
                    <a:cubicBezTo>
                      <a:pt x="4915" y="9696"/>
                      <a:pt x="4821" y="9728"/>
                      <a:pt x="4730" y="9728"/>
                    </a:cubicBezTo>
                    <a:cubicBezTo>
                      <a:pt x="4639" y="9728"/>
                      <a:pt x="4553" y="9696"/>
                      <a:pt x="4505" y="9633"/>
                    </a:cubicBezTo>
                    <a:cubicBezTo>
                      <a:pt x="4379" y="9507"/>
                      <a:pt x="4379" y="9286"/>
                      <a:pt x="4505" y="9160"/>
                    </a:cubicBezTo>
                    <a:lnTo>
                      <a:pt x="5482" y="8184"/>
                    </a:lnTo>
                    <a:cubicBezTo>
                      <a:pt x="5545" y="8121"/>
                      <a:pt x="5632" y="8089"/>
                      <a:pt x="5718" y="8089"/>
                    </a:cubicBezTo>
                    <a:close/>
                    <a:moveTo>
                      <a:pt x="6616" y="8877"/>
                    </a:moveTo>
                    <a:lnTo>
                      <a:pt x="7467" y="9665"/>
                    </a:lnTo>
                    <a:cubicBezTo>
                      <a:pt x="7593" y="9759"/>
                      <a:pt x="7593" y="9980"/>
                      <a:pt x="7435" y="10106"/>
                    </a:cubicBezTo>
                    <a:cubicBezTo>
                      <a:pt x="7388" y="10169"/>
                      <a:pt x="7286" y="10200"/>
                      <a:pt x="7179" y="10200"/>
                    </a:cubicBezTo>
                    <a:cubicBezTo>
                      <a:pt x="7073" y="10200"/>
                      <a:pt x="6963" y="10169"/>
                      <a:pt x="6900" y="10106"/>
                    </a:cubicBezTo>
                    <a:lnTo>
                      <a:pt x="6207" y="9412"/>
                    </a:lnTo>
                    <a:lnTo>
                      <a:pt x="6427" y="9160"/>
                    </a:lnTo>
                    <a:cubicBezTo>
                      <a:pt x="6522" y="9097"/>
                      <a:pt x="6585" y="8971"/>
                      <a:pt x="6616" y="8877"/>
                    </a:cubicBezTo>
                    <a:close/>
                    <a:moveTo>
                      <a:pt x="7309" y="0"/>
                    </a:moveTo>
                    <a:cubicBezTo>
                      <a:pt x="7042" y="0"/>
                      <a:pt x="6774" y="103"/>
                      <a:pt x="6585" y="308"/>
                    </a:cubicBezTo>
                    <a:lnTo>
                      <a:pt x="5608" y="1284"/>
                    </a:lnTo>
                    <a:lnTo>
                      <a:pt x="4852" y="560"/>
                    </a:lnTo>
                    <a:cubicBezTo>
                      <a:pt x="4656" y="394"/>
                      <a:pt x="4409" y="307"/>
                      <a:pt x="4163" y="307"/>
                    </a:cubicBezTo>
                    <a:cubicBezTo>
                      <a:pt x="3897" y="307"/>
                      <a:pt x="3631" y="409"/>
                      <a:pt x="3434" y="623"/>
                    </a:cubicBezTo>
                    <a:lnTo>
                      <a:pt x="410" y="3647"/>
                    </a:lnTo>
                    <a:cubicBezTo>
                      <a:pt x="0" y="4025"/>
                      <a:pt x="0" y="4718"/>
                      <a:pt x="410" y="5096"/>
                    </a:cubicBezTo>
                    <a:lnTo>
                      <a:pt x="1103" y="5821"/>
                    </a:lnTo>
                    <a:cubicBezTo>
                      <a:pt x="725" y="6199"/>
                      <a:pt x="725" y="6829"/>
                      <a:pt x="1103" y="7239"/>
                    </a:cubicBezTo>
                    <a:cubicBezTo>
                      <a:pt x="1292" y="7428"/>
                      <a:pt x="1544" y="7491"/>
                      <a:pt x="1765" y="7554"/>
                    </a:cubicBezTo>
                    <a:cubicBezTo>
                      <a:pt x="1765" y="7774"/>
                      <a:pt x="1891" y="8026"/>
                      <a:pt x="2080" y="8215"/>
                    </a:cubicBezTo>
                    <a:cubicBezTo>
                      <a:pt x="2300" y="8404"/>
                      <a:pt x="2521" y="8499"/>
                      <a:pt x="2773" y="8530"/>
                    </a:cubicBezTo>
                    <a:cubicBezTo>
                      <a:pt x="2773" y="8751"/>
                      <a:pt x="2867" y="9003"/>
                      <a:pt x="3088" y="9192"/>
                    </a:cubicBezTo>
                    <a:cubicBezTo>
                      <a:pt x="3277" y="9381"/>
                      <a:pt x="3497" y="9475"/>
                      <a:pt x="3749" y="9507"/>
                    </a:cubicBezTo>
                    <a:cubicBezTo>
                      <a:pt x="3749" y="9759"/>
                      <a:pt x="3875" y="9980"/>
                      <a:pt x="4064" y="10169"/>
                    </a:cubicBezTo>
                    <a:cubicBezTo>
                      <a:pt x="4253" y="10373"/>
                      <a:pt x="4521" y="10476"/>
                      <a:pt x="4789" y="10476"/>
                    </a:cubicBezTo>
                    <a:cubicBezTo>
                      <a:pt x="5057" y="10476"/>
                      <a:pt x="5325" y="10373"/>
                      <a:pt x="5514" y="10169"/>
                    </a:cubicBezTo>
                    <a:lnTo>
                      <a:pt x="5766" y="9948"/>
                    </a:lnTo>
                    <a:lnTo>
                      <a:pt x="6459" y="10673"/>
                    </a:lnTo>
                    <a:cubicBezTo>
                      <a:pt x="6664" y="10862"/>
                      <a:pt x="6939" y="10956"/>
                      <a:pt x="7219" y="10956"/>
                    </a:cubicBezTo>
                    <a:cubicBezTo>
                      <a:pt x="7498" y="10956"/>
                      <a:pt x="7782" y="10862"/>
                      <a:pt x="8003" y="10673"/>
                    </a:cubicBezTo>
                    <a:cubicBezTo>
                      <a:pt x="8192" y="10452"/>
                      <a:pt x="8286" y="10232"/>
                      <a:pt x="8318" y="9980"/>
                    </a:cubicBezTo>
                    <a:cubicBezTo>
                      <a:pt x="8538" y="9980"/>
                      <a:pt x="8790" y="9885"/>
                      <a:pt x="8979" y="9665"/>
                    </a:cubicBezTo>
                    <a:cubicBezTo>
                      <a:pt x="9168" y="9475"/>
                      <a:pt x="9263" y="9255"/>
                      <a:pt x="9294" y="9003"/>
                    </a:cubicBezTo>
                    <a:cubicBezTo>
                      <a:pt x="9546" y="9003"/>
                      <a:pt x="9767" y="8877"/>
                      <a:pt x="9956" y="8688"/>
                    </a:cubicBezTo>
                    <a:cubicBezTo>
                      <a:pt x="10176" y="8499"/>
                      <a:pt x="10239" y="8247"/>
                      <a:pt x="10271" y="8026"/>
                    </a:cubicBezTo>
                    <a:cubicBezTo>
                      <a:pt x="10523" y="8026"/>
                      <a:pt x="10743" y="7900"/>
                      <a:pt x="10964" y="7711"/>
                    </a:cubicBezTo>
                    <a:cubicBezTo>
                      <a:pt x="11342" y="7302"/>
                      <a:pt x="11342" y="6640"/>
                      <a:pt x="10964" y="6262"/>
                    </a:cubicBezTo>
                    <a:lnTo>
                      <a:pt x="10680" y="5978"/>
                    </a:lnTo>
                    <a:lnTo>
                      <a:pt x="11594" y="5065"/>
                    </a:lnTo>
                    <a:cubicBezTo>
                      <a:pt x="11909" y="4687"/>
                      <a:pt x="11909" y="4057"/>
                      <a:pt x="11468" y="3647"/>
                    </a:cubicBezTo>
                    <a:lnTo>
                      <a:pt x="8034" y="308"/>
                    </a:lnTo>
                    <a:cubicBezTo>
                      <a:pt x="7845" y="103"/>
                      <a:pt x="7577" y="0"/>
                      <a:pt x="730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12" name="Google Shape;12575;p89">
                <a:extLst>
                  <a:ext uri="{FF2B5EF4-FFF2-40B4-BE49-F238E27FC236}">
                    <a16:creationId xmlns:a16="http://schemas.microsoft.com/office/drawing/2014/main" id="{ED88A9B2-1D83-DE08-4CC6-60FD3F50B599}"/>
                  </a:ext>
                </a:extLst>
              </p:cNvPr>
              <p:cNvGrpSpPr/>
              <p:nvPr/>
            </p:nvGrpSpPr>
            <p:grpSpPr>
              <a:xfrm>
                <a:off x="7877844" y="2660193"/>
                <a:ext cx="568457" cy="644753"/>
                <a:chOff x="-3478675" y="2405775"/>
                <a:chExt cx="258350" cy="293025"/>
              </a:xfrm>
              <a:grpFill/>
            </p:grpSpPr>
            <p:sp>
              <p:nvSpPr>
                <p:cNvPr id="116" name="Google Shape;12576;p89">
                  <a:extLst>
                    <a:ext uri="{FF2B5EF4-FFF2-40B4-BE49-F238E27FC236}">
                      <a16:creationId xmlns:a16="http://schemas.microsoft.com/office/drawing/2014/main" id="{94EE3BB6-527A-331C-069B-B4EC1BFBD297}"/>
                    </a:ext>
                  </a:extLst>
                </p:cNvPr>
                <p:cNvSpPr/>
                <p:nvPr/>
              </p:nvSpPr>
              <p:spPr>
                <a:xfrm>
                  <a:off x="-3478675" y="2405775"/>
                  <a:ext cx="258350" cy="293025"/>
                </a:xfrm>
                <a:custGeom>
                  <a:avLst/>
                  <a:gdLst/>
                  <a:ahLst/>
                  <a:cxnLst/>
                  <a:rect l="l" t="t" r="r" b="b"/>
                  <a:pathLst>
                    <a:path w="10334" h="11721" extrusionOk="0">
                      <a:moveTo>
                        <a:pt x="6018" y="694"/>
                      </a:moveTo>
                      <a:cubicBezTo>
                        <a:pt x="6175" y="694"/>
                        <a:pt x="6301" y="757"/>
                        <a:pt x="6333" y="915"/>
                      </a:cubicBezTo>
                      <a:lnTo>
                        <a:pt x="6490" y="1450"/>
                      </a:lnTo>
                      <a:lnTo>
                        <a:pt x="3781" y="1450"/>
                      </a:lnTo>
                      <a:lnTo>
                        <a:pt x="3970" y="915"/>
                      </a:lnTo>
                      <a:cubicBezTo>
                        <a:pt x="4033" y="757"/>
                        <a:pt x="4127" y="694"/>
                        <a:pt x="4285" y="694"/>
                      </a:cubicBezTo>
                      <a:close/>
                      <a:moveTo>
                        <a:pt x="9326" y="2049"/>
                      </a:moveTo>
                      <a:cubicBezTo>
                        <a:pt x="9546" y="2049"/>
                        <a:pt x="9704" y="2206"/>
                        <a:pt x="9704" y="2427"/>
                      </a:cubicBezTo>
                      <a:lnTo>
                        <a:pt x="9704" y="2773"/>
                      </a:lnTo>
                      <a:lnTo>
                        <a:pt x="756" y="2773"/>
                      </a:lnTo>
                      <a:lnTo>
                        <a:pt x="756" y="2427"/>
                      </a:lnTo>
                      <a:cubicBezTo>
                        <a:pt x="756" y="2206"/>
                        <a:pt x="914" y="2049"/>
                        <a:pt x="1103" y="2049"/>
                      </a:cubicBezTo>
                      <a:close/>
                      <a:moveTo>
                        <a:pt x="8916" y="3498"/>
                      </a:moveTo>
                      <a:lnTo>
                        <a:pt x="8317" y="10681"/>
                      </a:lnTo>
                      <a:cubicBezTo>
                        <a:pt x="8317" y="10839"/>
                        <a:pt x="8160" y="10996"/>
                        <a:pt x="7971" y="10996"/>
                      </a:cubicBezTo>
                      <a:lnTo>
                        <a:pt x="2363" y="10996"/>
                      </a:lnTo>
                      <a:cubicBezTo>
                        <a:pt x="2174" y="10996"/>
                        <a:pt x="2048" y="10902"/>
                        <a:pt x="2016" y="10681"/>
                      </a:cubicBezTo>
                      <a:lnTo>
                        <a:pt x="1418" y="3498"/>
                      </a:lnTo>
                      <a:close/>
                      <a:moveTo>
                        <a:pt x="4285" y="1"/>
                      </a:moveTo>
                      <a:cubicBezTo>
                        <a:pt x="3875" y="1"/>
                        <a:pt x="3466" y="285"/>
                        <a:pt x="3308" y="726"/>
                      </a:cubicBezTo>
                      <a:lnTo>
                        <a:pt x="3088" y="1450"/>
                      </a:lnTo>
                      <a:lnTo>
                        <a:pt x="1040" y="1450"/>
                      </a:lnTo>
                      <a:cubicBezTo>
                        <a:pt x="473" y="1450"/>
                        <a:pt x="0" y="1923"/>
                        <a:pt x="0" y="2458"/>
                      </a:cubicBezTo>
                      <a:lnTo>
                        <a:pt x="0" y="3120"/>
                      </a:lnTo>
                      <a:cubicBezTo>
                        <a:pt x="0" y="3341"/>
                        <a:pt x="158" y="3498"/>
                        <a:pt x="347" y="3498"/>
                      </a:cubicBezTo>
                      <a:lnTo>
                        <a:pt x="725" y="3498"/>
                      </a:lnTo>
                      <a:lnTo>
                        <a:pt x="1292" y="10776"/>
                      </a:lnTo>
                      <a:cubicBezTo>
                        <a:pt x="1355" y="11311"/>
                        <a:pt x="1764" y="11721"/>
                        <a:pt x="2331" y="11721"/>
                      </a:cubicBezTo>
                      <a:lnTo>
                        <a:pt x="7908" y="11721"/>
                      </a:lnTo>
                      <a:cubicBezTo>
                        <a:pt x="8475" y="11721"/>
                        <a:pt x="8916" y="11311"/>
                        <a:pt x="8948" y="10776"/>
                      </a:cubicBezTo>
                      <a:lnTo>
                        <a:pt x="9546" y="3498"/>
                      </a:lnTo>
                      <a:lnTo>
                        <a:pt x="9893" y="3498"/>
                      </a:lnTo>
                      <a:cubicBezTo>
                        <a:pt x="10082" y="3498"/>
                        <a:pt x="10239" y="3341"/>
                        <a:pt x="10239" y="3120"/>
                      </a:cubicBezTo>
                      <a:lnTo>
                        <a:pt x="10239" y="2458"/>
                      </a:lnTo>
                      <a:cubicBezTo>
                        <a:pt x="10334" y="1860"/>
                        <a:pt x="9861" y="1450"/>
                        <a:pt x="9294" y="1450"/>
                      </a:cubicBezTo>
                      <a:lnTo>
                        <a:pt x="7246" y="1450"/>
                      </a:lnTo>
                      <a:lnTo>
                        <a:pt x="7026" y="726"/>
                      </a:lnTo>
                      <a:cubicBezTo>
                        <a:pt x="6868" y="285"/>
                        <a:pt x="6490" y="1"/>
                        <a:pt x="6018"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7" name="Google Shape;12577;p89">
                  <a:extLst>
                    <a:ext uri="{FF2B5EF4-FFF2-40B4-BE49-F238E27FC236}">
                      <a16:creationId xmlns:a16="http://schemas.microsoft.com/office/drawing/2014/main" id="{4DE322BD-B90B-8544-B383-FA7B420EF477}"/>
                    </a:ext>
                  </a:extLst>
                </p:cNvPr>
                <p:cNvSpPr/>
                <p:nvPr/>
              </p:nvSpPr>
              <p:spPr>
                <a:xfrm>
                  <a:off x="-3408575" y="2509750"/>
                  <a:ext cx="17350" cy="154400"/>
                </a:xfrm>
                <a:custGeom>
                  <a:avLst/>
                  <a:gdLst/>
                  <a:ahLst/>
                  <a:cxnLst/>
                  <a:rect l="l" t="t" r="r" b="b"/>
                  <a:pathLst>
                    <a:path w="694" h="6176" extrusionOk="0">
                      <a:moveTo>
                        <a:pt x="347" y="1"/>
                      </a:moveTo>
                      <a:cubicBezTo>
                        <a:pt x="158" y="1"/>
                        <a:pt x="0" y="158"/>
                        <a:pt x="0" y="347"/>
                      </a:cubicBezTo>
                      <a:lnTo>
                        <a:pt x="0" y="5829"/>
                      </a:lnTo>
                      <a:cubicBezTo>
                        <a:pt x="0" y="6018"/>
                        <a:pt x="158" y="6176"/>
                        <a:pt x="347" y="6176"/>
                      </a:cubicBezTo>
                      <a:cubicBezTo>
                        <a:pt x="536" y="6176"/>
                        <a:pt x="693" y="6018"/>
                        <a:pt x="693" y="5829"/>
                      </a:cubicBezTo>
                      <a:lnTo>
                        <a:pt x="693" y="347"/>
                      </a:lnTo>
                      <a:cubicBezTo>
                        <a:pt x="693" y="158"/>
                        <a:pt x="536" y="1"/>
                        <a:pt x="347"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8" name="Google Shape;12578;p89">
                  <a:extLst>
                    <a:ext uri="{FF2B5EF4-FFF2-40B4-BE49-F238E27FC236}">
                      <a16:creationId xmlns:a16="http://schemas.microsoft.com/office/drawing/2014/main" id="{D47A3755-3CA3-F0CC-993A-AA4A65664783}"/>
                    </a:ext>
                  </a:extLst>
                </p:cNvPr>
                <p:cNvSpPr/>
                <p:nvPr/>
              </p:nvSpPr>
              <p:spPr>
                <a:xfrm>
                  <a:off x="-3357400" y="2509750"/>
                  <a:ext cx="17350" cy="154400"/>
                </a:xfrm>
                <a:custGeom>
                  <a:avLst/>
                  <a:gdLst/>
                  <a:ahLst/>
                  <a:cxnLst/>
                  <a:rect l="l" t="t" r="r" b="b"/>
                  <a:pathLst>
                    <a:path w="694" h="6176" extrusionOk="0">
                      <a:moveTo>
                        <a:pt x="347" y="1"/>
                      </a:moveTo>
                      <a:cubicBezTo>
                        <a:pt x="158" y="1"/>
                        <a:pt x="1" y="158"/>
                        <a:pt x="1" y="347"/>
                      </a:cubicBezTo>
                      <a:lnTo>
                        <a:pt x="1" y="5829"/>
                      </a:lnTo>
                      <a:cubicBezTo>
                        <a:pt x="1" y="6018"/>
                        <a:pt x="158" y="6176"/>
                        <a:pt x="347" y="6176"/>
                      </a:cubicBezTo>
                      <a:cubicBezTo>
                        <a:pt x="536" y="6176"/>
                        <a:pt x="694" y="6018"/>
                        <a:pt x="694" y="5829"/>
                      </a:cubicBezTo>
                      <a:lnTo>
                        <a:pt x="694" y="347"/>
                      </a:lnTo>
                      <a:cubicBezTo>
                        <a:pt x="694" y="158"/>
                        <a:pt x="536" y="1"/>
                        <a:pt x="347"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9" name="Google Shape;12579;p89">
                  <a:extLst>
                    <a:ext uri="{FF2B5EF4-FFF2-40B4-BE49-F238E27FC236}">
                      <a16:creationId xmlns:a16="http://schemas.microsoft.com/office/drawing/2014/main" id="{038C8954-F863-19B8-7C21-FC19D7EB99F0}"/>
                    </a:ext>
                  </a:extLst>
                </p:cNvPr>
                <p:cNvSpPr/>
                <p:nvPr/>
              </p:nvSpPr>
              <p:spPr>
                <a:xfrm>
                  <a:off x="-3306200" y="2509750"/>
                  <a:ext cx="17350" cy="154400"/>
                </a:xfrm>
                <a:custGeom>
                  <a:avLst/>
                  <a:gdLst/>
                  <a:ahLst/>
                  <a:cxnLst/>
                  <a:rect l="l" t="t" r="r" b="b"/>
                  <a:pathLst>
                    <a:path w="694" h="6176" extrusionOk="0">
                      <a:moveTo>
                        <a:pt x="347" y="1"/>
                      </a:moveTo>
                      <a:cubicBezTo>
                        <a:pt x="158" y="1"/>
                        <a:pt x="1" y="158"/>
                        <a:pt x="1" y="347"/>
                      </a:cubicBezTo>
                      <a:lnTo>
                        <a:pt x="1" y="5829"/>
                      </a:lnTo>
                      <a:cubicBezTo>
                        <a:pt x="1" y="6018"/>
                        <a:pt x="158" y="6176"/>
                        <a:pt x="347" y="6176"/>
                      </a:cubicBezTo>
                      <a:cubicBezTo>
                        <a:pt x="536" y="6176"/>
                        <a:pt x="694" y="6018"/>
                        <a:pt x="694" y="5829"/>
                      </a:cubicBezTo>
                      <a:lnTo>
                        <a:pt x="694" y="347"/>
                      </a:lnTo>
                      <a:cubicBezTo>
                        <a:pt x="694" y="158"/>
                        <a:pt x="536" y="1"/>
                        <a:pt x="347"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13" name="Google Shape;12605;p89">
                <a:extLst>
                  <a:ext uri="{FF2B5EF4-FFF2-40B4-BE49-F238E27FC236}">
                    <a16:creationId xmlns:a16="http://schemas.microsoft.com/office/drawing/2014/main" id="{E25158CF-1E6A-44DB-2BA9-0C79DE6DCF76}"/>
                  </a:ext>
                </a:extLst>
              </p:cNvPr>
              <p:cNvGrpSpPr/>
              <p:nvPr/>
            </p:nvGrpSpPr>
            <p:grpSpPr>
              <a:xfrm>
                <a:off x="2047704" y="2664512"/>
                <a:ext cx="640885" cy="635902"/>
                <a:chOff x="6790450" y="3119050"/>
                <a:chExt cx="262750" cy="260675"/>
              </a:xfrm>
              <a:grpFill/>
            </p:grpSpPr>
            <p:sp>
              <p:nvSpPr>
                <p:cNvPr id="114" name="Google Shape;12606;p89">
                  <a:extLst>
                    <a:ext uri="{FF2B5EF4-FFF2-40B4-BE49-F238E27FC236}">
                      <a16:creationId xmlns:a16="http://schemas.microsoft.com/office/drawing/2014/main" id="{9A3AF5D8-7F8B-C2BB-C75D-C470FB6F91F6}"/>
                    </a:ext>
                  </a:extLst>
                </p:cNvPr>
                <p:cNvSpPr/>
                <p:nvPr/>
              </p:nvSpPr>
              <p:spPr>
                <a:xfrm>
                  <a:off x="6790450" y="3119050"/>
                  <a:ext cx="262750" cy="260675"/>
                </a:xfrm>
                <a:custGeom>
                  <a:avLst/>
                  <a:gdLst/>
                  <a:ahLst/>
                  <a:cxnLst/>
                  <a:rect l="l" t="t" r="r" b="b"/>
                  <a:pathLst>
                    <a:path w="10510" h="10427" extrusionOk="0">
                      <a:moveTo>
                        <a:pt x="5269" y="1924"/>
                      </a:moveTo>
                      <a:cubicBezTo>
                        <a:pt x="6022" y="1924"/>
                        <a:pt x="6635" y="2454"/>
                        <a:pt x="6774" y="3151"/>
                      </a:cubicBezTo>
                      <a:lnTo>
                        <a:pt x="3791" y="3151"/>
                      </a:lnTo>
                      <a:cubicBezTo>
                        <a:pt x="3931" y="2454"/>
                        <a:pt x="4544" y="1924"/>
                        <a:pt x="5269" y="1924"/>
                      </a:cubicBezTo>
                      <a:close/>
                      <a:moveTo>
                        <a:pt x="4962" y="3764"/>
                      </a:moveTo>
                      <a:lnTo>
                        <a:pt x="4962" y="9785"/>
                      </a:lnTo>
                      <a:cubicBezTo>
                        <a:pt x="3959" y="9646"/>
                        <a:pt x="3150" y="8754"/>
                        <a:pt x="3150" y="7694"/>
                      </a:cubicBezTo>
                      <a:lnTo>
                        <a:pt x="3150" y="4071"/>
                      </a:lnTo>
                      <a:cubicBezTo>
                        <a:pt x="3150" y="3903"/>
                        <a:pt x="3290" y="3764"/>
                        <a:pt x="3485" y="3764"/>
                      </a:cubicBezTo>
                      <a:close/>
                      <a:moveTo>
                        <a:pt x="7109" y="3764"/>
                      </a:moveTo>
                      <a:cubicBezTo>
                        <a:pt x="7276" y="3764"/>
                        <a:pt x="7415" y="3903"/>
                        <a:pt x="7415" y="4071"/>
                      </a:cubicBezTo>
                      <a:lnTo>
                        <a:pt x="7415" y="7694"/>
                      </a:lnTo>
                      <a:cubicBezTo>
                        <a:pt x="7415" y="8754"/>
                        <a:pt x="6607" y="9646"/>
                        <a:pt x="5603" y="9785"/>
                      </a:cubicBezTo>
                      <a:lnTo>
                        <a:pt x="5603" y="3764"/>
                      </a:lnTo>
                      <a:close/>
                      <a:moveTo>
                        <a:pt x="3987" y="1"/>
                      </a:moveTo>
                      <a:cubicBezTo>
                        <a:pt x="3819" y="1"/>
                        <a:pt x="3680" y="140"/>
                        <a:pt x="3680" y="307"/>
                      </a:cubicBezTo>
                      <a:lnTo>
                        <a:pt x="3680" y="921"/>
                      </a:lnTo>
                      <a:cubicBezTo>
                        <a:pt x="3680" y="1199"/>
                        <a:pt x="3819" y="1422"/>
                        <a:pt x="3987" y="1618"/>
                      </a:cubicBezTo>
                      <a:cubicBezTo>
                        <a:pt x="3513" y="1952"/>
                        <a:pt x="3150" y="2482"/>
                        <a:pt x="3095" y="3095"/>
                      </a:cubicBezTo>
                      <a:cubicBezTo>
                        <a:pt x="2732" y="3206"/>
                        <a:pt x="2453" y="3569"/>
                        <a:pt x="2453" y="3987"/>
                      </a:cubicBezTo>
                      <a:lnTo>
                        <a:pt x="2453" y="4294"/>
                      </a:lnTo>
                      <a:lnTo>
                        <a:pt x="1840" y="4294"/>
                      </a:lnTo>
                      <a:cubicBezTo>
                        <a:pt x="1450" y="4294"/>
                        <a:pt x="1115" y="4043"/>
                        <a:pt x="976" y="3652"/>
                      </a:cubicBezTo>
                      <a:lnTo>
                        <a:pt x="642" y="2677"/>
                      </a:lnTo>
                      <a:cubicBezTo>
                        <a:pt x="600" y="2551"/>
                        <a:pt x="511" y="2489"/>
                        <a:pt x="399" y="2489"/>
                      </a:cubicBezTo>
                      <a:cubicBezTo>
                        <a:pt x="361" y="2489"/>
                        <a:pt x="321" y="2496"/>
                        <a:pt x="279" y="2510"/>
                      </a:cubicBezTo>
                      <a:cubicBezTo>
                        <a:pt x="84" y="2565"/>
                        <a:pt x="28" y="2705"/>
                        <a:pt x="84" y="2900"/>
                      </a:cubicBezTo>
                      <a:lnTo>
                        <a:pt x="419" y="3875"/>
                      </a:lnTo>
                      <a:cubicBezTo>
                        <a:pt x="614" y="4489"/>
                        <a:pt x="1171" y="4907"/>
                        <a:pt x="1840" y="4907"/>
                      </a:cubicBezTo>
                      <a:lnTo>
                        <a:pt x="2453" y="4907"/>
                      </a:lnTo>
                      <a:lnTo>
                        <a:pt x="2453" y="6133"/>
                      </a:lnTo>
                      <a:lnTo>
                        <a:pt x="335" y="6133"/>
                      </a:lnTo>
                      <a:cubicBezTo>
                        <a:pt x="168" y="6133"/>
                        <a:pt x="28" y="6273"/>
                        <a:pt x="28" y="6440"/>
                      </a:cubicBezTo>
                      <a:cubicBezTo>
                        <a:pt x="28" y="6635"/>
                        <a:pt x="168" y="6775"/>
                        <a:pt x="335" y="6775"/>
                      </a:cubicBezTo>
                      <a:lnTo>
                        <a:pt x="2453" y="6775"/>
                      </a:lnTo>
                      <a:lnTo>
                        <a:pt x="2453" y="7667"/>
                      </a:lnTo>
                      <a:lnTo>
                        <a:pt x="2453" y="7973"/>
                      </a:lnTo>
                      <a:lnTo>
                        <a:pt x="1812" y="7973"/>
                      </a:lnTo>
                      <a:cubicBezTo>
                        <a:pt x="1143" y="7973"/>
                        <a:pt x="586" y="8391"/>
                        <a:pt x="363" y="9032"/>
                      </a:cubicBezTo>
                      <a:lnTo>
                        <a:pt x="56" y="10008"/>
                      </a:lnTo>
                      <a:cubicBezTo>
                        <a:pt x="0" y="10175"/>
                        <a:pt x="84" y="10315"/>
                        <a:pt x="223" y="10398"/>
                      </a:cubicBezTo>
                      <a:cubicBezTo>
                        <a:pt x="259" y="10408"/>
                        <a:pt x="292" y="10413"/>
                        <a:pt x="323" y="10413"/>
                      </a:cubicBezTo>
                      <a:cubicBezTo>
                        <a:pt x="466" y="10413"/>
                        <a:pt x="568" y="10317"/>
                        <a:pt x="614" y="10203"/>
                      </a:cubicBezTo>
                      <a:lnTo>
                        <a:pt x="920" y="9228"/>
                      </a:lnTo>
                      <a:cubicBezTo>
                        <a:pt x="1060" y="8865"/>
                        <a:pt x="1394" y="8614"/>
                        <a:pt x="1812" y="8614"/>
                      </a:cubicBezTo>
                      <a:lnTo>
                        <a:pt x="2593" y="8614"/>
                      </a:lnTo>
                      <a:cubicBezTo>
                        <a:pt x="2983" y="9646"/>
                        <a:pt x="3987" y="10426"/>
                        <a:pt x="5185" y="10426"/>
                      </a:cubicBezTo>
                      <a:cubicBezTo>
                        <a:pt x="6356" y="10426"/>
                        <a:pt x="7387" y="9646"/>
                        <a:pt x="7750" y="8614"/>
                      </a:cubicBezTo>
                      <a:lnTo>
                        <a:pt x="8586" y="8614"/>
                      </a:lnTo>
                      <a:cubicBezTo>
                        <a:pt x="8976" y="8614"/>
                        <a:pt x="9339" y="8837"/>
                        <a:pt x="9478" y="9228"/>
                      </a:cubicBezTo>
                      <a:lnTo>
                        <a:pt x="9785" y="10203"/>
                      </a:lnTo>
                      <a:cubicBezTo>
                        <a:pt x="9827" y="10351"/>
                        <a:pt x="9917" y="10419"/>
                        <a:pt x="10043" y="10419"/>
                      </a:cubicBezTo>
                      <a:cubicBezTo>
                        <a:pt x="10084" y="10419"/>
                        <a:pt x="10128" y="10412"/>
                        <a:pt x="10175" y="10398"/>
                      </a:cubicBezTo>
                      <a:cubicBezTo>
                        <a:pt x="10342" y="10315"/>
                        <a:pt x="10398" y="10175"/>
                        <a:pt x="10342" y="10008"/>
                      </a:cubicBezTo>
                      <a:lnTo>
                        <a:pt x="10119" y="9032"/>
                      </a:lnTo>
                      <a:cubicBezTo>
                        <a:pt x="9924" y="8391"/>
                        <a:pt x="9367" y="7973"/>
                        <a:pt x="8698" y="7973"/>
                      </a:cubicBezTo>
                      <a:lnTo>
                        <a:pt x="8001" y="7973"/>
                      </a:lnTo>
                      <a:lnTo>
                        <a:pt x="8001" y="7667"/>
                      </a:lnTo>
                      <a:lnTo>
                        <a:pt x="8001" y="6775"/>
                      </a:lnTo>
                      <a:lnTo>
                        <a:pt x="10175" y="6775"/>
                      </a:lnTo>
                      <a:cubicBezTo>
                        <a:pt x="10342" y="6775"/>
                        <a:pt x="10482" y="6635"/>
                        <a:pt x="10482" y="6440"/>
                      </a:cubicBezTo>
                      <a:cubicBezTo>
                        <a:pt x="10482" y="6273"/>
                        <a:pt x="10342" y="6133"/>
                        <a:pt x="10175" y="6133"/>
                      </a:cubicBezTo>
                      <a:lnTo>
                        <a:pt x="8001" y="6133"/>
                      </a:lnTo>
                      <a:lnTo>
                        <a:pt x="8001" y="4907"/>
                      </a:lnTo>
                      <a:lnTo>
                        <a:pt x="8698" y="4907"/>
                      </a:lnTo>
                      <a:cubicBezTo>
                        <a:pt x="9367" y="4907"/>
                        <a:pt x="9924" y="4489"/>
                        <a:pt x="10119" y="3875"/>
                      </a:cubicBezTo>
                      <a:lnTo>
                        <a:pt x="10454" y="2900"/>
                      </a:lnTo>
                      <a:cubicBezTo>
                        <a:pt x="10509" y="2705"/>
                        <a:pt x="10398" y="2565"/>
                        <a:pt x="10259" y="2510"/>
                      </a:cubicBezTo>
                      <a:cubicBezTo>
                        <a:pt x="10223" y="2498"/>
                        <a:pt x="10188" y="2492"/>
                        <a:pt x="10156" y="2492"/>
                      </a:cubicBezTo>
                      <a:cubicBezTo>
                        <a:pt x="10036" y="2492"/>
                        <a:pt x="9940" y="2567"/>
                        <a:pt x="9896" y="2677"/>
                      </a:cubicBezTo>
                      <a:lnTo>
                        <a:pt x="9562" y="3652"/>
                      </a:lnTo>
                      <a:cubicBezTo>
                        <a:pt x="9422" y="4043"/>
                        <a:pt x="9116" y="4294"/>
                        <a:pt x="8698" y="4294"/>
                      </a:cubicBezTo>
                      <a:lnTo>
                        <a:pt x="8001" y="4294"/>
                      </a:lnTo>
                      <a:lnTo>
                        <a:pt x="8001" y="3987"/>
                      </a:lnTo>
                      <a:cubicBezTo>
                        <a:pt x="8001" y="3597"/>
                        <a:pt x="7750" y="3234"/>
                        <a:pt x="7387" y="3095"/>
                      </a:cubicBezTo>
                      <a:cubicBezTo>
                        <a:pt x="7304" y="2482"/>
                        <a:pt x="6969" y="1952"/>
                        <a:pt x="6468" y="1618"/>
                      </a:cubicBezTo>
                      <a:cubicBezTo>
                        <a:pt x="6691" y="1422"/>
                        <a:pt x="6774" y="1199"/>
                        <a:pt x="6774" y="921"/>
                      </a:cubicBezTo>
                      <a:lnTo>
                        <a:pt x="6774" y="307"/>
                      </a:lnTo>
                      <a:cubicBezTo>
                        <a:pt x="6774" y="140"/>
                        <a:pt x="6635" y="1"/>
                        <a:pt x="6468" y="1"/>
                      </a:cubicBezTo>
                      <a:cubicBezTo>
                        <a:pt x="6300" y="1"/>
                        <a:pt x="6161" y="140"/>
                        <a:pt x="6161" y="307"/>
                      </a:cubicBezTo>
                      <a:lnTo>
                        <a:pt x="6161" y="921"/>
                      </a:lnTo>
                      <a:cubicBezTo>
                        <a:pt x="6161" y="1088"/>
                        <a:pt x="6022" y="1255"/>
                        <a:pt x="5854" y="1255"/>
                      </a:cubicBezTo>
                      <a:lnTo>
                        <a:pt x="4628" y="1255"/>
                      </a:lnTo>
                      <a:cubicBezTo>
                        <a:pt x="4488" y="1255"/>
                        <a:pt x="4321" y="1088"/>
                        <a:pt x="4321" y="921"/>
                      </a:cubicBezTo>
                      <a:lnTo>
                        <a:pt x="4321" y="307"/>
                      </a:lnTo>
                      <a:cubicBezTo>
                        <a:pt x="4321" y="140"/>
                        <a:pt x="4182" y="1"/>
                        <a:pt x="3987"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5" name="Google Shape;12607;p89">
                  <a:extLst>
                    <a:ext uri="{FF2B5EF4-FFF2-40B4-BE49-F238E27FC236}">
                      <a16:creationId xmlns:a16="http://schemas.microsoft.com/office/drawing/2014/main" id="{1435D7B4-D9C6-A10F-5843-D21F92AE3CD4}"/>
                    </a:ext>
                  </a:extLst>
                </p:cNvPr>
                <p:cNvSpPr/>
                <p:nvPr/>
              </p:nvSpPr>
              <p:spPr>
                <a:xfrm flipH="1">
                  <a:off x="6790450" y="3119050"/>
                  <a:ext cx="262750" cy="260675"/>
                </a:xfrm>
                <a:custGeom>
                  <a:avLst/>
                  <a:gdLst/>
                  <a:ahLst/>
                  <a:cxnLst/>
                  <a:rect l="l" t="t" r="r" b="b"/>
                  <a:pathLst>
                    <a:path w="10510" h="10427" extrusionOk="0">
                      <a:moveTo>
                        <a:pt x="5269" y="1924"/>
                      </a:moveTo>
                      <a:cubicBezTo>
                        <a:pt x="6022" y="1924"/>
                        <a:pt x="6635" y="2454"/>
                        <a:pt x="6774" y="3151"/>
                      </a:cubicBezTo>
                      <a:lnTo>
                        <a:pt x="3791" y="3151"/>
                      </a:lnTo>
                      <a:cubicBezTo>
                        <a:pt x="3931" y="2454"/>
                        <a:pt x="4544" y="1924"/>
                        <a:pt x="5269" y="1924"/>
                      </a:cubicBezTo>
                      <a:close/>
                      <a:moveTo>
                        <a:pt x="4962" y="3764"/>
                      </a:moveTo>
                      <a:lnTo>
                        <a:pt x="4962" y="9785"/>
                      </a:lnTo>
                      <a:cubicBezTo>
                        <a:pt x="3959" y="9646"/>
                        <a:pt x="3150" y="8754"/>
                        <a:pt x="3150" y="7694"/>
                      </a:cubicBezTo>
                      <a:lnTo>
                        <a:pt x="3150" y="4071"/>
                      </a:lnTo>
                      <a:cubicBezTo>
                        <a:pt x="3150" y="3903"/>
                        <a:pt x="3290" y="3764"/>
                        <a:pt x="3485" y="3764"/>
                      </a:cubicBezTo>
                      <a:close/>
                      <a:moveTo>
                        <a:pt x="7109" y="3764"/>
                      </a:moveTo>
                      <a:cubicBezTo>
                        <a:pt x="7276" y="3764"/>
                        <a:pt x="7415" y="3903"/>
                        <a:pt x="7415" y="4071"/>
                      </a:cubicBezTo>
                      <a:lnTo>
                        <a:pt x="7415" y="7694"/>
                      </a:lnTo>
                      <a:cubicBezTo>
                        <a:pt x="7415" y="8754"/>
                        <a:pt x="6607" y="9646"/>
                        <a:pt x="5603" y="9785"/>
                      </a:cubicBezTo>
                      <a:lnTo>
                        <a:pt x="5603" y="3764"/>
                      </a:lnTo>
                      <a:close/>
                      <a:moveTo>
                        <a:pt x="3987" y="1"/>
                      </a:moveTo>
                      <a:cubicBezTo>
                        <a:pt x="3819" y="1"/>
                        <a:pt x="3680" y="140"/>
                        <a:pt x="3680" y="307"/>
                      </a:cubicBezTo>
                      <a:lnTo>
                        <a:pt x="3680" y="921"/>
                      </a:lnTo>
                      <a:cubicBezTo>
                        <a:pt x="3680" y="1199"/>
                        <a:pt x="3819" y="1422"/>
                        <a:pt x="3987" y="1618"/>
                      </a:cubicBezTo>
                      <a:cubicBezTo>
                        <a:pt x="3513" y="1952"/>
                        <a:pt x="3150" y="2482"/>
                        <a:pt x="3095" y="3095"/>
                      </a:cubicBezTo>
                      <a:cubicBezTo>
                        <a:pt x="2732" y="3206"/>
                        <a:pt x="2453" y="3569"/>
                        <a:pt x="2453" y="3987"/>
                      </a:cubicBezTo>
                      <a:lnTo>
                        <a:pt x="2453" y="4294"/>
                      </a:lnTo>
                      <a:lnTo>
                        <a:pt x="1840" y="4294"/>
                      </a:lnTo>
                      <a:cubicBezTo>
                        <a:pt x="1450" y="4294"/>
                        <a:pt x="1115" y="4043"/>
                        <a:pt x="976" y="3652"/>
                      </a:cubicBezTo>
                      <a:lnTo>
                        <a:pt x="642" y="2677"/>
                      </a:lnTo>
                      <a:cubicBezTo>
                        <a:pt x="600" y="2551"/>
                        <a:pt x="511" y="2489"/>
                        <a:pt x="399" y="2489"/>
                      </a:cubicBezTo>
                      <a:cubicBezTo>
                        <a:pt x="361" y="2489"/>
                        <a:pt x="321" y="2496"/>
                        <a:pt x="279" y="2510"/>
                      </a:cubicBezTo>
                      <a:cubicBezTo>
                        <a:pt x="84" y="2565"/>
                        <a:pt x="28" y="2705"/>
                        <a:pt x="84" y="2900"/>
                      </a:cubicBezTo>
                      <a:lnTo>
                        <a:pt x="419" y="3875"/>
                      </a:lnTo>
                      <a:cubicBezTo>
                        <a:pt x="614" y="4489"/>
                        <a:pt x="1171" y="4907"/>
                        <a:pt x="1840" y="4907"/>
                      </a:cubicBezTo>
                      <a:lnTo>
                        <a:pt x="2453" y="4907"/>
                      </a:lnTo>
                      <a:lnTo>
                        <a:pt x="2453" y="6133"/>
                      </a:lnTo>
                      <a:lnTo>
                        <a:pt x="335" y="6133"/>
                      </a:lnTo>
                      <a:cubicBezTo>
                        <a:pt x="168" y="6133"/>
                        <a:pt x="28" y="6273"/>
                        <a:pt x="28" y="6440"/>
                      </a:cubicBezTo>
                      <a:cubicBezTo>
                        <a:pt x="28" y="6635"/>
                        <a:pt x="168" y="6775"/>
                        <a:pt x="335" y="6775"/>
                      </a:cubicBezTo>
                      <a:lnTo>
                        <a:pt x="2453" y="6775"/>
                      </a:lnTo>
                      <a:lnTo>
                        <a:pt x="2453" y="7667"/>
                      </a:lnTo>
                      <a:lnTo>
                        <a:pt x="2453" y="7973"/>
                      </a:lnTo>
                      <a:lnTo>
                        <a:pt x="1812" y="7973"/>
                      </a:lnTo>
                      <a:cubicBezTo>
                        <a:pt x="1143" y="7973"/>
                        <a:pt x="586" y="8391"/>
                        <a:pt x="363" y="9032"/>
                      </a:cubicBezTo>
                      <a:lnTo>
                        <a:pt x="56" y="10008"/>
                      </a:lnTo>
                      <a:cubicBezTo>
                        <a:pt x="0" y="10175"/>
                        <a:pt x="84" y="10315"/>
                        <a:pt x="223" y="10398"/>
                      </a:cubicBezTo>
                      <a:cubicBezTo>
                        <a:pt x="259" y="10408"/>
                        <a:pt x="292" y="10413"/>
                        <a:pt x="323" y="10413"/>
                      </a:cubicBezTo>
                      <a:cubicBezTo>
                        <a:pt x="466" y="10413"/>
                        <a:pt x="568" y="10317"/>
                        <a:pt x="614" y="10203"/>
                      </a:cubicBezTo>
                      <a:lnTo>
                        <a:pt x="920" y="9228"/>
                      </a:lnTo>
                      <a:cubicBezTo>
                        <a:pt x="1060" y="8865"/>
                        <a:pt x="1394" y="8614"/>
                        <a:pt x="1812" y="8614"/>
                      </a:cubicBezTo>
                      <a:lnTo>
                        <a:pt x="2593" y="8614"/>
                      </a:lnTo>
                      <a:cubicBezTo>
                        <a:pt x="2983" y="9646"/>
                        <a:pt x="3987" y="10426"/>
                        <a:pt x="5185" y="10426"/>
                      </a:cubicBezTo>
                      <a:cubicBezTo>
                        <a:pt x="6356" y="10426"/>
                        <a:pt x="7387" y="9646"/>
                        <a:pt x="7750" y="8614"/>
                      </a:cubicBezTo>
                      <a:lnTo>
                        <a:pt x="8586" y="8614"/>
                      </a:lnTo>
                      <a:cubicBezTo>
                        <a:pt x="8976" y="8614"/>
                        <a:pt x="9339" y="8837"/>
                        <a:pt x="9478" y="9228"/>
                      </a:cubicBezTo>
                      <a:lnTo>
                        <a:pt x="9785" y="10203"/>
                      </a:lnTo>
                      <a:cubicBezTo>
                        <a:pt x="9827" y="10351"/>
                        <a:pt x="9917" y="10419"/>
                        <a:pt x="10043" y="10419"/>
                      </a:cubicBezTo>
                      <a:cubicBezTo>
                        <a:pt x="10084" y="10419"/>
                        <a:pt x="10128" y="10412"/>
                        <a:pt x="10175" y="10398"/>
                      </a:cubicBezTo>
                      <a:cubicBezTo>
                        <a:pt x="10342" y="10315"/>
                        <a:pt x="10398" y="10175"/>
                        <a:pt x="10342" y="10008"/>
                      </a:cubicBezTo>
                      <a:lnTo>
                        <a:pt x="10119" y="9032"/>
                      </a:lnTo>
                      <a:cubicBezTo>
                        <a:pt x="9924" y="8391"/>
                        <a:pt x="9367" y="7973"/>
                        <a:pt x="8698" y="7973"/>
                      </a:cubicBezTo>
                      <a:lnTo>
                        <a:pt x="8001" y="7973"/>
                      </a:lnTo>
                      <a:lnTo>
                        <a:pt x="8001" y="7667"/>
                      </a:lnTo>
                      <a:lnTo>
                        <a:pt x="8001" y="6775"/>
                      </a:lnTo>
                      <a:lnTo>
                        <a:pt x="10175" y="6775"/>
                      </a:lnTo>
                      <a:cubicBezTo>
                        <a:pt x="10342" y="6775"/>
                        <a:pt x="10482" y="6635"/>
                        <a:pt x="10482" y="6440"/>
                      </a:cubicBezTo>
                      <a:cubicBezTo>
                        <a:pt x="10482" y="6273"/>
                        <a:pt x="10342" y="6133"/>
                        <a:pt x="10175" y="6133"/>
                      </a:cubicBezTo>
                      <a:lnTo>
                        <a:pt x="8001" y="6133"/>
                      </a:lnTo>
                      <a:lnTo>
                        <a:pt x="8001" y="4907"/>
                      </a:lnTo>
                      <a:lnTo>
                        <a:pt x="8698" y="4907"/>
                      </a:lnTo>
                      <a:cubicBezTo>
                        <a:pt x="9367" y="4907"/>
                        <a:pt x="9924" y="4489"/>
                        <a:pt x="10119" y="3875"/>
                      </a:cubicBezTo>
                      <a:lnTo>
                        <a:pt x="10454" y="2900"/>
                      </a:lnTo>
                      <a:cubicBezTo>
                        <a:pt x="10509" y="2705"/>
                        <a:pt x="10398" y="2565"/>
                        <a:pt x="10259" y="2510"/>
                      </a:cubicBezTo>
                      <a:cubicBezTo>
                        <a:pt x="10223" y="2498"/>
                        <a:pt x="10188" y="2492"/>
                        <a:pt x="10156" y="2492"/>
                      </a:cubicBezTo>
                      <a:cubicBezTo>
                        <a:pt x="10036" y="2492"/>
                        <a:pt x="9940" y="2567"/>
                        <a:pt x="9896" y="2677"/>
                      </a:cubicBezTo>
                      <a:lnTo>
                        <a:pt x="9562" y="3652"/>
                      </a:lnTo>
                      <a:cubicBezTo>
                        <a:pt x="9422" y="4043"/>
                        <a:pt x="9116" y="4294"/>
                        <a:pt x="8698" y="4294"/>
                      </a:cubicBezTo>
                      <a:lnTo>
                        <a:pt x="8001" y="4294"/>
                      </a:lnTo>
                      <a:lnTo>
                        <a:pt x="8001" y="3987"/>
                      </a:lnTo>
                      <a:cubicBezTo>
                        <a:pt x="8001" y="3597"/>
                        <a:pt x="7750" y="3234"/>
                        <a:pt x="7387" y="3095"/>
                      </a:cubicBezTo>
                      <a:cubicBezTo>
                        <a:pt x="7304" y="2482"/>
                        <a:pt x="6969" y="1952"/>
                        <a:pt x="6468" y="1618"/>
                      </a:cubicBezTo>
                      <a:cubicBezTo>
                        <a:pt x="6691" y="1422"/>
                        <a:pt x="6774" y="1199"/>
                        <a:pt x="6774" y="921"/>
                      </a:cubicBezTo>
                      <a:lnTo>
                        <a:pt x="6774" y="307"/>
                      </a:lnTo>
                      <a:cubicBezTo>
                        <a:pt x="6774" y="140"/>
                        <a:pt x="6635" y="1"/>
                        <a:pt x="6468" y="1"/>
                      </a:cubicBezTo>
                      <a:cubicBezTo>
                        <a:pt x="6300" y="1"/>
                        <a:pt x="6161" y="140"/>
                        <a:pt x="6161" y="307"/>
                      </a:cubicBezTo>
                      <a:lnTo>
                        <a:pt x="6161" y="921"/>
                      </a:lnTo>
                      <a:cubicBezTo>
                        <a:pt x="6161" y="1088"/>
                        <a:pt x="6022" y="1255"/>
                        <a:pt x="5854" y="1255"/>
                      </a:cubicBezTo>
                      <a:lnTo>
                        <a:pt x="4628" y="1255"/>
                      </a:lnTo>
                      <a:cubicBezTo>
                        <a:pt x="4488" y="1255"/>
                        <a:pt x="4321" y="1088"/>
                        <a:pt x="4321" y="921"/>
                      </a:cubicBezTo>
                      <a:lnTo>
                        <a:pt x="4321" y="307"/>
                      </a:lnTo>
                      <a:cubicBezTo>
                        <a:pt x="4321" y="140"/>
                        <a:pt x="4182" y="1"/>
                        <a:pt x="3987"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grpSp>
          <p:nvGrpSpPr>
            <p:cNvPr id="9" name="Group 8">
              <a:extLst>
                <a:ext uri="{FF2B5EF4-FFF2-40B4-BE49-F238E27FC236}">
                  <a16:creationId xmlns:a16="http://schemas.microsoft.com/office/drawing/2014/main" id="{2B23D306-1B6A-C4BB-74BE-0FF1AFEFF7A2}"/>
                </a:ext>
              </a:extLst>
            </p:cNvPr>
            <p:cNvGrpSpPr/>
            <p:nvPr/>
          </p:nvGrpSpPr>
          <p:grpSpPr>
            <a:xfrm>
              <a:off x="2040531" y="5542392"/>
              <a:ext cx="8060013" cy="620859"/>
              <a:chOff x="2040531" y="5123204"/>
              <a:chExt cx="8060013" cy="620859"/>
            </a:xfrm>
            <a:grpFill/>
          </p:grpSpPr>
          <p:grpSp>
            <p:nvGrpSpPr>
              <p:cNvPr id="66" name="Google Shape;12608;p89">
                <a:extLst>
                  <a:ext uri="{FF2B5EF4-FFF2-40B4-BE49-F238E27FC236}">
                    <a16:creationId xmlns:a16="http://schemas.microsoft.com/office/drawing/2014/main" id="{BD4F4788-7EF4-B2E9-DD88-07FAA06A1622}"/>
                  </a:ext>
                </a:extLst>
              </p:cNvPr>
              <p:cNvGrpSpPr/>
              <p:nvPr/>
            </p:nvGrpSpPr>
            <p:grpSpPr>
              <a:xfrm>
                <a:off x="9554815" y="5123204"/>
                <a:ext cx="545729" cy="620859"/>
                <a:chOff x="7660859" y="2571753"/>
                <a:chExt cx="366561" cy="417024"/>
              </a:xfrm>
              <a:grpFill/>
            </p:grpSpPr>
            <p:sp>
              <p:nvSpPr>
                <p:cNvPr id="97" name="Google Shape;12609;p89">
                  <a:extLst>
                    <a:ext uri="{FF2B5EF4-FFF2-40B4-BE49-F238E27FC236}">
                      <a16:creationId xmlns:a16="http://schemas.microsoft.com/office/drawing/2014/main" id="{5AE7548C-5036-B04F-FA06-C61B7F1FCA15}"/>
                    </a:ext>
                  </a:extLst>
                </p:cNvPr>
                <p:cNvSpPr/>
                <p:nvPr/>
              </p:nvSpPr>
              <p:spPr>
                <a:xfrm>
                  <a:off x="7770506" y="2633631"/>
                  <a:ext cx="147259" cy="146633"/>
                </a:xfrm>
                <a:custGeom>
                  <a:avLst/>
                  <a:gdLst/>
                  <a:ahLst/>
                  <a:cxnLst/>
                  <a:rect l="l" t="t" r="r" b="b"/>
                  <a:pathLst>
                    <a:path w="7056" h="7026" extrusionOk="0">
                      <a:moveTo>
                        <a:pt x="4114" y="2928"/>
                      </a:moveTo>
                      <a:lnTo>
                        <a:pt x="4114" y="4099"/>
                      </a:lnTo>
                      <a:lnTo>
                        <a:pt x="2943" y="4099"/>
                      </a:lnTo>
                      <a:lnTo>
                        <a:pt x="2943" y="2928"/>
                      </a:lnTo>
                      <a:close/>
                      <a:moveTo>
                        <a:pt x="2354" y="1"/>
                      </a:moveTo>
                      <a:cubicBezTo>
                        <a:pt x="2032" y="1"/>
                        <a:pt x="1771" y="263"/>
                        <a:pt x="1771" y="586"/>
                      </a:cubicBezTo>
                      <a:lnTo>
                        <a:pt x="1771" y="1757"/>
                      </a:lnTo>
                      <a:lnTo>
                        <a:pt x="618" y="1757"/>
                      </a:lnTo>
                      <a:cubicBezTo>
                        <a:pt x="301" y="1757"/>
                        <a:pt x="31" y="1999"/>
                        <a:pt x="17" y="2314"/>
                      </a:cubicBezTo>
                      <a:cubicBezTo>
                        <a:pt x="1" y="2650"/>
                        <a:pt x="268" y="2928"/>
                        <a:pt x="600" y="2928"/>
                      </a:cubicBezTo>
                      <a:lnTo>
                        <a:pt x="1771" y="2928"/>
                      </a:lnTo>
                      <a:lnTo>
                        <a:pt x="1771" y="4099"/>
                      </a:lnTo>
                      <a:lnTo>
                        <a:pt x="618" y="4099"/>
                      </a:lnTo>
                      <a:cubicBezTo>
                        <a:pt x="301" y="4099"/>
                        <a:pt x="31" y="4341"/>
                        <a:pt x="17" y="4656"/>
                      </a:cubicBezTo>
                      <a:cubicBezTo>
                        <a:pt x="1" y="4992"/>
                        <a:pt x="268" y="5270"/>
                        <a:pt x="600" y="5270"/>
                      </a:cubicBezTo>
                      <a:lnTo>
                        <a:pt x="1771" y="5270"/>
                      </a:lnTo>
                      <a:lnTo>
                        <a:pt x="1771" y="6423"/>
                      </a:lnTo>
                      <a:cubicBezTo>
                        <a:pt x="1771" y="6738"/>
                        <a:pt x="2014" y="7011"/>
                        <a:pt x="2329" y="7025"/>
                      </a:cubicBezTo>
                      <a:cubicBezTo>
                        <a:pt x="2338" y="7025"/>
                        <a:pt x="2348" y="7025"/>
                        <a:pt x="2357" y="7025"/>
                      </a:cubicBezTo>
                      <a:cubicBezTo>
                        <a:pt x="2680" y="7025"/>
                        <a:pt x="2943" y="6764"/>
                        <a:pt x="2943" y="6441"/>
                      </a:cubicBezTo>
                      <a:lnTo>
                        <a:pt x="2943" y="5270"/>
                      </a:lnTo>
                      <a:lnTo>
                        <a:pt x="4114" y="5270"/>
                      </a:lnTo>
                      <a:lnTo>
                        <a:pt x="4114" y="6423"/>
                      </a:lnTo>
                      <a:cubicBezTo>
                        <a:pt x="4114" y="6738"/>
                        <a:pt x="4356" y="7011"/>
                        <a:pt x="4671" y="7025"/>
                      </a:cubicBezTo>
                      <a:cubicBezTo>
                        <a:pt x="4680" y="7025"/>
                        <a:pt x="4690" y="7025"/>
                        <a:pt x="4699" y="7025"/>
                      </a:cubicBezTo>
                      <a:cubicBezTo>
                        <a:pt x="5023" y="7025"/>
                        <a:pt x="5285" y="6764"/>
                        <a:pt x="5285" y="6441"/>
                      </a:cubicBezTo>
                      <a:lnTo>
                        <a:pt x="5285" y="5270"/>
                      </a:lnTo>
                      <a:lnTo>
                        <a:pt x="6456" y="5270"/>
                      </a:lnTo>
                      <a:cubicBezTo>
                        <a:pt x="6788" y="5270"/>
                        <a:pt x="7056" y="4992"/>
                        <a:pt x="7040" y="4656"/>
                      </a:cubicBezTo>
                      <a:cubicBezTo>
                        <a:pt x="7025" y="4341"/>
                        <a:pt x="6753" y="4099"/>
                        <a:pt x="6438" y="4099"/>
                      </a:cubicBezTo>
                      <a:lnTo>
                        <a:pt x="5285" y="4099"/>
                      </a:lnTo>
                      <a:lnTo>
                        <a:pt x="5285" y="2928"/>
                      </a:lnTo>
                      <a:lnTo>
                        <a:pt x="6438" y="2928"/>
                      </a:lnTo>
                      <a:cubicBezTo>
                        <a:pt x="6753" y="2928"/>
                        <a:pt x="7025" y="2685"/>
                        <a:pt x="7040" y="2370"/>
                      </a:cubicBezTo>
                      <a:cubicBezTo>
                        <a:pt x="7056" y="2034"/>
                        <a:pt x="6788" y="1757"/>
                        <a:pt x="6456" y="1757"/>
                      </a:cubicBezTo>
                      <a:lnTo>
                        <a:pt x="5285" y="1757"/>
                      </a:lnTo>
                      <a:lnTo>
                        <a:pt x="5285" y="603"/>
                      </a:lnTo>
                      <a:cubicBezTo>
                        <a:pt x="5285" y="287"/>
                        <a:pt x="5042" y="16"/>
                        <a:pt x="4727" y="2"/>
                      </a:cubicBezTo>
                      <a:cubicBezTo>
                        <a:pt x="4717" y="1"/>
                        <a:pt x="4707" y="1"/>
                        <a:pt x="4696" y="1"/>
                      </a:cubicBezTo>
                      <a:cubicBezTo>
                        <a:pt x="4374" y="1"/>
                        <a:pt x="4114" y="263"/>
                        <a:pt x="4114" y="586"/>
                      </a:cubicBezTo>
                      <a:lnTo>
                        <a:pt x="4114" y="1757"/>
                      </a:lnTo>
                      <a:lnTo>
                        <a:pt x="2943" y="1757"/>
                      </a:lnTo>
                      <a:lnTo>
                        <a:pt x="2943" y="603"/>
                      </a:lnTo>
                      <a:cubicBezTo>
                        <a:pt x="2943" y="287"/>
                        <a:pt x="2700" y="16"/>
                        <a:pt x="2385" y="2"/>
                      </a:cubicBezTo>
                      <a:cubicBezTo>
                        <a:pt x="2375" y="1"/>
                        <a:pt x="2364" y="1"/>
                        <a:pt x="235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8" name="Google Shape;12610;p89">
                  <a:extLst>
                    <a:ext uri="{FF2B5EF4-FFF2-40B4-BE49-F238E27FC236}">
                      <a16:creationId xmlns:a16="http://schemas.microsoft.com/office/drawing/2014/main" id="{59606A47-FA34-DE0E-D75A-6D9DD4962893}"/>
                    </a:ext>
                  </a:extLst>
                </p:cNvPr>
                <p:cNvSpPr/>
                <p:nvPr/>
              </p:nvSpPr>
              <p:spPr>
                <a:xfrm>
                  <a:off x="7730834" y="2792447"/>
                  <a:ext cx="226648" cy="76781"/>
                </a:xfrm>
                <a:custGeom>
                  <a:avLst/>
                  <a:gdLst/>
                  <a:ahLst/>
                  <a:cxnLst/>
                  <a:rect l="l" t="t" r="r" b="b"/>
                  <a:pathLst>
                    <a:path w="10860" h="3679" extrusionOk="0">
                      <a:moveTo>
                        <a:pt x="747" y="0"/>
                      </a:moveTo>
                      <a:cubicBezTo>
                        <a:pt x="280" y="0"/>
                        <a:pt x="0" y="520"/>
                        <a:pt x="258" y="910"/>
                      </a:cubicBezTo>
                      <a:cubicBezTo>
                        <a:pt x="1470" y="2730"/>
                        <a:pt x="3430" y="3678"/>
                        <a:pt x="5429" y="3678"/>
                      </a:cubicBezTo>
                      <a:cubicBezTo>
                        <a:pt x="7423" y="3678"/>
                        <a:pt x="9385" y="2733"/>
                        <a:pt x="10600" y="911"/>
                      </a:cubicBezTo>
                      <a:cubicBezTo>
                        <a:pt x="10860" y="523"/>
                        <a:pt x="10578" y="2"/>
                        <a:pt x="10116" y="2"/>
                      </a:cubicBezTo>
                      <a:cubicBezTo>
                        <a:pt x="10115" y="2"/>
                        <a:pt x="10114" y="2"/>
                        <a:pt x="10113" y="2"/>
                      </a:cubicBezTo>
                      <a:cubicBezTo>
                        <a:pt x="9924" y="2"/>
                        <a:pt x="9738" y="92"/>
                        <a:pt x="9625" y="262"/>
                      </a:cubicBezTo>
                      <a:cubicBezTo>
                        <a:pt x="8688" y="1668"/>
                        <a:pt x="7119" y="2507"/>
                        <a:pt x="5429" y="2507"/>
                      </a:cubicBezTo>
                      <a:cubicBezTo>
                        <a:pt x="3740" y="2507"/>
                        <a:pt x="2172" y="1668"/>
                        <a:pt x="1235" y="264"/>
                      </a:cubicBezTo>
                      <a:cubicBezTo>
                        <a:pt x="1125" y="101"/>
                        <a:pt x="943" y="0"/>
                        <a:pt x="747"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9" name="Google Shape;12611;p89">
                  <a:extLst>
                    <a:ext uri="{FF2B5EF4-FFF2-40B4-BE49-F238E27FC236}">
                      <a16:creationId xmlns:a16="http://schemas.microsoft.com/office/drawing/2014/main" id="{C00B9FD1-2728-049A-E628-68C42A17A3FE}"/>
                    </a:ext>
                  </a:extLst>
                </p:cNvPr>
                <p:cNvSpPr/>
                <p:nvPr/>
              </p:nvSpPr>
              <p:spPr>
                <a:xfrm>
                  <a:off x="7660859" y="2571753"/>
                  <a:ext cx="366561" cy="417024"/>
                </a:xfrm>
                <a:custGeom>
                  <a:avLst/>
                  <a:gdLst/>
                  <a:ahLst/>
                  <a:cxnLst/>
                  <a:rect l="l" t="t" r="r" b="b"/>
                  <a:pathLst>
                    <a:path w="17564" h="19982" extrusionOk="0">
                      <a:moveTo>
                        <a:pt x="14636" y="1169"/>
                      </a:moveTo>
                      <a:cubicBezTo>
                        <a:pt x="15587" y="1169"/>
                        <a:pt x="16392" y="1992"/>
                        <a:pt x="16392" y="2965"/>
                      </a:cubicBezTo>
                      <a:lnTo>
                        <a:pt x="16392" y="14674"/>
                      </a:lnTo>
                      <a:cubicBezTo>
                        <a:pt x="16392" y="15643"/>
                        <a:pt x="15607" y="16431"/>
                        <a:pt x="14636" y="16431"/>
                      </a:cubicBezTo>
                      <a:lnTo>
                        <a:pt x="11124" y="16431"/>
                      </a:lnTo>
                      <a:cubicBezTo>
                        <a:pt x="10967" y="16431"/>
                        <a:pt x="10816" y="16493"/>
                        <a:pt x="10707" y="16604"/>
                      </a:cubicBezTo>
                      <a:lnTo>
                        <a:pt x="8782" y="18561"/>
                      </a:lnTo>
                      <a:lnTo>
                        <a:pt x="6857" y="16604"/>
                      </a:lnTo>
                      <a:cubicBezTo>
                        <a:pt x="6748" y="16493"/>
                        <a:pt x="6597" y="16431"/>
                        <a:pt x="6440" y="16431"/>
                      </a:cubicBezTo>
                      <a:lnTo>
                        <a:pt x="2928" y="16431"/>
                      </a:lnTo>
                      <a:cubicBezTo>
                        <a:pt x="1959" y="16431"/>
                        <a:pt x="1172" y="15643"/>
                        <a:pt x="1172" y="14674"/>
                      </a:cubicBezTo>
                      <a:lnTo>
                        <a:pt x="1172" y="2965"/>
                      </a:lnTo>
                      <a:cubicBezTo>
                        <a:pt x="1172" y="1992"/>
                        <a:pt x="1977" y="1169"/>
                        <a:pt x="2928" y="1169"/>
                      </a:cubicBezTo>
                      <a:close/>
                      <a:moveTo>
                        <a:pt x="2928" y="0"/>
                      </a:moveTo>
                      <a:cubicBezTo>
                        <a:pt x="1310" y="0"/>
                        <a:pt x="1" y="1346"/>
                        <a:pt x="1" y="2965"/>
                      </a:cubicBezTo>
                      <a:lnTo>
                        <a:pt x="1" y="14674"/>
                      </a:lnTo>
                      <a:cubicBezTo>
                        <a:pt x="1" y="16291"/>
                        <a:pt x="1312" y="17600"/>
                        <a:pt x="2928" y="17600"/>
                      </a:cubicBezTo>
                      <a:lnTo>
                        <a:pt x="6196" y="17600"/>
                      </a:lnTo>
                      <a:lnTo>
                        <a:pt x="8365" y="19806"/>
                      </a:lnTo>
                      <a:cubicBezTo>
                        <a:pt x="8474" y="19919"/>
                        <a:pt x="8625" y="19981"/>
                        <a:pt x="8782" y="19981"/>
                      </a:cubicBezTo>
                      <a:cubicBezTo>
                        <a:pt x="8940" y="19981"/>
                        <a:pt x="9090" y="19919"/>
                        <a:pt x="9200" y="19806"/>
                      </a:cubicBezTo>
                      <a:lnTo>
                        <a:pt x="11370" y="17600"/>
                      </a:lnTo>
                      <a:lnTo>
                        <a:pt x="14636" y="17600"/>
                      </a:lnTo>
                      <a:cubicBezTo>
                        <a:pt x="16251" y="17600"/>
                        <a:pt x="17563" y="16287"/>
                        <a:pt x="17563" y="14674"/>
                      </a:cubicBezTo>
                      <a:lnTo>
                        <a:pt x="17563" y="2965"/>
                      </a:lnTo>
                      <a:cubicBezTo>
                        <a:pt x="17563" y="1348"/>
                        <a:pt x="16254" y="0"/>
                        <a:pt x="14636"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67" name="Google Shape;12612;p89">
                <a:extLst>
                  <a:ext uri="{FF2B5EF4-FFF2-40B4-BE49-F238E27FC236}">
                    <a16:creationId xmlns:a16="http://schemas.microsoft.com/office/drawing/2014/main" id="{2052B678-81D6-21A3-4C59-653478A82EFB}"/>
                  </a:ext>
                </a:extLst>
              </p:cNvPr>
              <p:cNvGrpSpPr/>
              <p:nvPr/>
            </p:nvGrpSpPr>
            <p:grpSpPr>
              <a:xfrm>
                <a:off x="5797695" y="5123204"/>
                <a:ext cx="620859" cy="620859"/>
                <a:chOff x="5566722" y="2571753"/>
                <a:chExt cx="417024" cy="417024"/>
              </a:xfrm>
              <a:grpFill/>
            </p:grpSpPr>
            <p:sp>
              <p:nvSpPr>
                <p:cNvPr id="95" name="Google Shape;12613;p89">
                  <a:extLst>
                    <a:ext uri="{FF2B5EF4-FFF2-40B4-BE49-F238E27FC236}">
                      <a16:creationId xmlns:a16="http://schemas.microsoft.com/office/drawing/2014/main" id="{AA9411D2-9180-C467-3510-106D9267D84B}"/>
                    </a:ext>
                  </a:extLst>
                </p:cNvPr>
                <p:cNvSpPr/>
                <p:nvPr/>
              </p:nvSpPr>
              <p:spPr>
                <a:xfrm>
                  <a:off x="5566722" y="2571753"/>
                  <a:ext cx="417024" cy="417024"/>
                </a:xfrm>
                <a:custGeom>
                  <a:avLst/>
                  <a:gdLst/>
                  <a:ahLst/>
                  <a:cxnLst/>
                  <a:rect l="l" t="t" r="r" b="b"/>
                  <a:pathLst>
                    <a:path w="19982" h="19982" extrusionOk="0">
                      <a:moveTo>
                        <a:pt x="9990" y="1171"/>
                      </a:moveTo>
                      <a:cubicBezTo>
                        <a:pt x="14855" y="1171"/>
                        <a:pt x="18810" y="5127"/>
                        <a:pt x="18810" y="9991"/>
                      </a:cubicBezTo>
                      <a:cubicBezTo>
                        <a:pt x="18810" y="14854"/>
                        <a:pt x="14855" y="18810"/>
                        <a:pt x="9990" y="18810"/>
                      </a:cubicBezTo>
                      <a:cubicBezTo>
                        <a:pt x="5127" y="18810"/>
                        <a:pt x="1170" y="14854"/>
                        <a:pt x="1170" y="9991"/>
                      </a:cubicBezTo>
                      <a:cubicBezTo>
                        <a:pt x="1170" y="5127"/>
                        <a:pt x="5127" y="1171"/>
                        <a:pt x="9990" y="1171"/>
                      </a:cubicBezTo>
                      <a:close/>
                      <a:moveTo>
                        <a:pt x="9990" y="0"/>
                      </a:moveTo>
                      <a:cubicBezTo>
                        <a:pt x="4488" y="0"/>
                        <a:pt x="0" y="4490"/>
                        <a:pt x="0" y="9990"/>
                      </a:cubicBezTo>
                      <a:cubicBezTo>
                        <a:pt x="0" y="15493"/>
                        <a:pt x="4490" y="19981"/>
                        <a:pt x="9990" y="19981"/>
                      </a:cubicBezTo>
                      <a:cubicBezTo>
                        <a:pt x="15492" y="19981"/>
                        <a:pt x="19981" y="15491"/>
                        <a:pt x="19981" y="9990"/>
                      </a:cubicBezTo>
                      <a:cubicBezTo>
                        <a:pt x="19981" y="4488"/>
                        <a:pt x="15492" y="0"/>
                        <a:pt x="9990"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6" name="Google Shape;12614;p89">
                  <a:extLst>
                    <a:ext uri="{FF2B5EF4-FFF2-40B4-BE49-F238E27FC236}">
                      <a16:creationId xmlns:a16="http://schemas.microsoft.com/office/drawing/2014/main" id="{40A1442D-4AE1-1A64-B279-F0F33CD9AC96}"/>
                    </a:ext>
                  </a:extLst>
                </p:cNvPr>
                <p:cNvSpPr/>
                <p:nvPr/>
              </p:nvSpPr>
              <p:spPr>
                <a:xfrm>
                  <a:off x="5653037" y="2658069"/>
                  <a:ext cx="207719" cy="243052"/>
                </a:xfrm>
                <a:custGeom>
                  <a:avLst/>
                  <a:gdLst/>
                  <a:ahLst/>
                  <a:cxnLst/>
                  <a:rect l="l" t="t" r="r" b="b"/>
                  <a:pathLst>
                    <a:path w="9953" h="11646" extrusionOk="0">
                      <a:moveTo>
                        <a:pt x="8782" y="1300"/>
                      </a:moveTo>
                      <a:lnTo>
                        <a:pt x="8782" y="2448"/>
                      </a:lnTo>
                      <a:lnTo>
                        <a:pt x="4099" y="3384"/>
                      </a:lnTo>
                      <a:lnTo>
                        <a:pt x="4099" y="2236"/>
                      </a:lnTo>
                      <a:lnTo>
                        <a:pt x="8782" y="1300"/>
                      </a:lnTo>
                      <a:close/>
                      <a:moveTo>
                        <a:pt x="8782" y="7304"/>
                      </a:moveTo>
                      <a:lnTo>
                        <a:pt x="8782" y="8447"/>
                      </a:lnTo>
                      <a:cubicBezTo>
                        <a:pt x="8782" y="8766"/>
                        <a:pt x="8591" y="9047"/>
                        <a:pt x="8295" y="9165"/>
                      </a:cubicBezTo>
                      <a:cubicBezTo>
                        <a:pt x="8163" y="9218"/>
                        <a:pt x="7987" y="9306"/>
                        <a:pt x="7782" y="9306"/>
                      </a:cubicBezTo>
                      <a:cubicBezTo>
                        <a:pt x="7653" y="9306"/>
                        <a:pt x="7513" y="9271"/>
                        <a:pt x="7365" y="9171"/>
                      </a:cubicBezTo>
                      <a:cubicBezTo>
                        <a:pt x="6850" y="8824"/>
                        <a:pt x="6937" y="8042"/>
                        <a:pt x="7512" y="7812"/>
                      </a:cubicBezTo>
                      <a:lnTo>
                        <a:pt x="8782" y="7304"/>
                      </a:lnTo>
                      <a:close/>
                      <a:moveTo>
                        <a:pt x="2928" y="8475"/>
                      </a:moveTo>
                      <a:lnTo>
                        <a:pt x="2928" y="9618"/>
                      </a:lnTo>
                      <a:cubicBezTo>
                        <a:pt x="2928" y="9937"/>
                        <a:pt x="2737" y="10218"/>
                        <a:pt x="2442" y="10336"/>
                      </a:cubicBezTo>
                      <a:cubicBezTo>
                        <a:pt x="2308" y="10389"/>
                        <a:pt x="2132" y="10476"/>
                        <a:pt x="1928" y="10476"/>
                      </a:cubicBezTo>
                      <a:cubicBezTo>
                        <a:pt x="1799" y="10476"/>
                        <a:pt x="1659" y="10442"/>
                        <a:pt x="1511" y="10342"/>
                      </a:cubicBezTo>
                      <a:cubicBezTo>
                        <a:pt x="996" y="9993"/>
                        <a:pt x="1083" y="9213"/>
                        <a:pt x="1658" y="8983"/>
                      </a:cubicBezTo>
                      <a:lnTo>
                        <a:pt x="2928" y="8475"/>
                      </a:lnTo>
                      <a:close/>
                      <a:moveTo>
                        <a:pt x="9369" y="1"/>
                      </a:moveTo>
                      <a:cubicBezTo>
                        <a:pt x="9330" y="1"/>
                        <a:pt x="9291" y="4"/>
                        <a:pt x="9252" y="12"/>
                      </a:cubicBezTo>
                      <a:lnTo>
                        <a:pt x="3399" y="1182"/>
                      </a:lnTo>
                      <a:cubicBezTo>
                        <a:pt x="3124" y="1237"/>
                        <a:pt x="2928" y="1477"/>
                        <a:pt x="2928" y="1757"/>
                      </a:cubicBezTo>
                      <a:lnTo>
                        <a:pt x="2928" y="7214"/>
                      </a:lnTo>
                      <a:lnTo>
                        <a:pt x="1223" y="7897"/>
                      </a:lnTo>
                      <a:cubicBezTo>
                        <a:pt x="480" y="8192"/>
                        <a:pt x="0" y="8902"/>
                        <a:pt x="0" y="9701"/>
                      </a:cubicBezTo>
                      <a:cubicBezTo>
                        <a:pt x="0" y="10782"/>
                        <a:pt x="880" y="11645"/>
                        <a:pt x="1944" y="11645"/>
                      </a:cubicBezTo>
                      <a:cubicBezTo>
                        <a:pt x="2362" y="11645"/>
                        <a:pt x="2624" y="11523"/>
                        <a:pt x="2877" y="11423"/>
                      </a:cubicBezTo>
                      <a:cubicBezTo>
                        <a:pt x="3618" y="11125"/>
                        <a:pt x="4099" y="10418"/>
                        <a:pt x="4099" y="9618"/>
                      </a:cubicBezTo>
                      <a:lnTo>
                        <a:pt x="4099" y="4578"/>
                      </a:lnTo>
                      <a:lnTo>
                        <a:pt x="8782" y="3641"/>
                      </a:lnTo>
                      <a:lnTo>
                        <a:pt x="8782" y="6043"/>
                      </a:lnTo>
                      <a:lnTo>
                        <a:pt x="7076" y="6726"/>
                      </a:lnTo>
                      <a:cubicBezTo>
                        <a:pt x="6335" y="7023"/>
                        <a:pt x="5854" y="7731"/>
                        <a:pt x="5854" y="8530"/>
                      </a:cubicBezTo>
                      <a:cubicBezTo>
                        <a:pt x="5854" y="9611"/>
                        <a:pt x="6733" y="10476"/>
                        <a:pt x="7798" y="10476"/>
                      </a:cubicBezTo>
                      <a:cubicBezTo>
                        <a:pt x="8216" y="10476"/>
                        <a:pt x="8477" y="10354"/>
                        <a:pt x="8730" y="10251"/>
                      </a:cubicBezTo>
                      <a:cubicBezTo>
                        <a:pt x="9473" y="9956"/>
                        <a:pt x="9953" y="9247"/>
                        <a:pt x="9953" y="8447"/>
                      </a:cubicBezTo>
                      <a:lnTo>
                        <a:pt x="9953" y="586"/>
                      </a:lnTo>
                      <a:cubicBezTo>
                        <a:pt x="9953" y="410"/>
                        <a:pt x="9873" y="244"/>
                        <a:pt x="9739" y="133"/>
                      </a:cubicBezTo>
                      <a:cubicBezTo>
                        <a:pt x="9633" y="47"/>
                        <a:pt x="9503" y="1"/>
                        <a:pt x="9369"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68" name="Google Shape;12615;p89">
                <a:extLst>
                  <a:ext uri="{FF2B5EF4-FFF2-40B4-BE49-F238E27FC236}">
                    <a16:creationId xmlns:a16="http://schemas.microsoft.com/office/drawing/2014/main" id="{48D8CB5F-AAC1-7DCF-98A4-CAF794BB262C}"/>
                  </a:ext>
                </a:extLst>
              </p:cNvPr>
              <p:cNvGrpSpPr/>
              <p:nvPr/>
            </p:nvGrpSpPr>
            <p:grpSpPr>
              <a:xfrm>
                <a:off x="6736981" y="5279039"/>
                <a:ext cx="620845" cy="309187"/>
                <a:chOff x="6090251" y="2676413"/>
                <a:chExt cx="417014" cy="207677"/>
              </a:xfrm>
              <a:grpFill/>
            </p:grpSpPr>
            <p:sp>
              <p:nvSpPr>
                <p:cNvPr id="91" name="Google Shape;12616;p89">
                  <a:extLst>
                    <a:ext uri="{FF2B5EF4-FFF2-40B4-BE49-F238E27FC236}">
                      <a16:creationId xmlns:a16="http://schemas.microsoft.com/office/drawing/2014/main" id="{6AFBCD42-52FE-C324-0570-DBC3413829B2}"/>
                    </a:ext>
                  </a:extLst>
                </p:cNvPr>
                <p:cNvSpPr/>
                <p:nvPr/>
              </p:nvSpPr>
              <p:spPr>
                <a:xfrm>
                  <a:off x="6237672" y="2725248"/>
                  <a:ext cx="61086" cy="158842"/>
                </a:xfrm>
                <a:custGeom>
                  <a:avLst/>
                  <a:gdLst/>
                  <a:ahLst/>
                  <a:cxnLst/>
                  <a:rect l="l" t="t" r="r" b="b"/>
                  <a:pathLst>
                    <a:path w="2927" h="7611" extrusionOk="0">
                      <a:moveTo>
                        <a:pt x="1463" y="1172"/>
                      </a:moveTo>
                      <a:cubicBezTo>
                        <a:pt x="1624" y="1172"/>
                        <a:pt x="1757" y="1303"/>
                        <a:pt x="1757" y="1465"/>
                      </a:cubicBezTo>
                      <a:lnTo>
                        <a:pt x="1757" y="6148"/>
                      </a:lnTo>
                      <a:cubicBezTo>
                        <a:pt x="1757" y="6309"/>
                        <a:pt x="1624" y="6440"/>
                        <a:pt x="1463" y="6440"/>
                      </a:cubicBezTo>
                      <a:cubicBezTo>
                        <a:pt x="1302" y="6440"/>
                        <a:pt x="1171" y="6309"/>
                        <a:pt x="1171" y="6148"/>
                      </a:cubicBezTo>
                      <a:lnTo>
                        <a:pt x="1171" y="1465"/>
                      </a:lnTo>
                      <a:cubicBezTo>
                        <a:pt x="1171" y="1303"/>
                        <a:pt x="1302" y="1172"/>
                        <a:pt x="1463" y="1172"/>
                      </a:cubicBezTo>
                      <a:close/>
                      <a:moveTo>
                        <a:pt x="1463" y="1"/>
                      </a:moveTo>
                      <a:cubicBezTo>
                        <a:pt x="657" y="1"/>
                        <a:pt x="0" y="657"/>
                        <a:pt x="0" y="1465"/>
                      </a:cubicBezTo>
                      <a:lnTo>
                        <a:pt x="0" y="6148"/>
                      </a:lnTo>
                      <a:cubicBezTo>
                        <a:pt x="0" y="6955"/>
                        <a:pt x="657" y="7611"/>
                        <a:pt x="1463" y="7611"/>
                      </a:cubicBezTo>
                      <a:cubicBezTo>
                        <a:pt x="2270" y="7611"/>
                        <a:pt x="2926" y="6955"/>
                        <a:pt x="2926" y="6148"/>
                      </a:cubicBezTo>
                      <a:lnTo>
                        <a:pt x="2926" y="1465"/>
                      </a:lnTo>
                      <a:cubicBezTo>
                        <a:pt x="2926" y="657"/>
                        <a:pt x="2270" y="1"/>
                        <a:pt x="146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2" name="Google Shape;12617;p89">
                  <a:extLst>
                    <a:ext uri="{FF2B5EF4-FFF2-40B4-BE49-F238E27FC236}">
                      <a16:creationId xmlns:a16="http://schemas.microsoft.com/office/drawing/2014/main" id="{D3BE63D4-FDBC-C1C6-5966-386F03D649CA}"/>
                    </a:ext>
                  </a:extLst>
                </p:cNvPr>
                <p:cNvSpPr/>
                <p:nvPr/>
              </p:nvSpPr>
              <p:spPr>
                <a:xfrm>
                  <a:off x="6446178" y="2761915"/>
                  <a:ext cx="61086" cy="61086"/>
                </a:xfrm>
                <a:custGeom>
                  <a:avLst/>
                  <a:gdLst/>
                  <a:ahLst/>
                  <a:cxnLst/>
                  <a:rect l="l" t="t" r="r" b="b"/>
                  <a:pathLst>
                    <a:path w="2927" h="2927" extrusionOk="0">
                      <a:moveTo>
                        <a:pt x="1464" y="1171"/>
                      </a:moveTo>
                      <a:cubicBezTo>
                        <a:pt x="1625" y="1171"/>
                        <a:pt x="1756" y="1302"/>
                        <a:pt x="1756" y="1463"/>
                      </a:cubicBezTo>
                      <a:cubicBezTo>
                        <a:pt x="1756" y="1626"/>
                        <a:pt x="1625" y="1757"/>
                        <a:pt x="1464" y="1757"/>
                      </a:cubicBezTo>
                      <a:cubicBezTo>
                        <a:pt x="1303" y="1757"/>
                        <a:pt x="1170" y="1626"/>
                        <a:pt x="1170" y="1463"/>
                      </a:cubicBezTo>
                      <a:cubicBezTo>
                        <a:pt x="1170" y="1302"/>
                        <a:pt x="1303" y="1171"/>
                        <a:pt x="1464" y="1171"/>
                      </a:cubicBezTo>
                      <a:close/>
                      <a:moveTo>
                        <a:pt x="1464" y="0"/>
                      </a:moveTo>
                      <a:cubicBezTo>
                        <a:pt x="657" y="0"/>
                        <a:pt x="1" y="657"/>
                        <a:pt x="1" y="1463"/>
                      </a:cubicBezTo>
                      <a:cubicBezTo>
                        <a:pt x="1" y="2270"/>
                        <a:pt x="657" y="2926"/>
                        <a:pt x="1464" y="2926"/>
                      </a:cubicBezTo>
                      <a:cubicBezTo>
                        <a:pt x="2270" y="2926"/>
                        <a:pt x="2927" y="2270"/>
                        <a:pt x="2927" y="1463"/>
                      </a:cubicBezTo>
                      <a:cubicBezTo>
                        <a:pt x="2927" y="657"/>
                        <a:pt x="2270" y="0"/>
                        <a:pt x="1464"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3" name="Google Shape;12618;p89">
                  <a:extLst>
                    <a:ext uri="{FF2B5EF4-FFF2-40B4-BE49-F238E27FC236}">
                      <a16:creationId xmlns:a16="http://schemas.microsoft.com/office/drawing/2014/main" id="{10BFAD12-1B23-E2EF-08CD-2F542444E836}"/>
                    </a:ext>
                  </a:extLst>
                </p:cNvPr>
                <p:cNvSpPr/>
                <p:nvPr/>
              </p:nvSpPr>
              <p:spPr>
                <a:xfrm>
                  <a:off x="6311758" y="2676413"/>
                  <a:ext cx="135446" cy="207677"/>
                </a:xfrm>
                <a:custGeom>
                  <a:avLst/>
                  <a:gdLst/>
                  <a:ahLst/>
                  <a:cxnLst/>
                  <a:rect l="l" t="t" r="r" b="b"/>
                  <a:pathLst>
                    <a:path w="6490" h="9951" extrusionOk="0">
                      <a:moveTo>
                        <a:pt x="1466" y="1171"/>
                      </a:moveTo>
                      <a:cubicBezTo>
                        <a:pt x="1627" y="1171"/>
                        <a:pt x="1757" y="1302"/>
                        <a:pt x="1757" y="1463"/>
                      </a:cubicBezTo>
                      <a:lnTo>
                        <a:pt x="1757" y="6026"/>
                      </a:lnTo>
                      <a:lnTo>
                        <a:pt x="4186" y="3598"/>
                      </a:lnTo>
                      <a:cubicBezTo>
                        <a:pt x="4243" y="3541"/>
                        <a:pt x="4318" y="3512"/>
                        <a:pt x="4392" y="3512"/>
                      </a:cubicBezTo>
                      <a:cubicBezTo>
                        <a:pt x="4467" y="3512"/>
                        <a:pt x="4542" y="3541"/>
                        <a:pt x="4598" y="3598"/>
                      </a:cubicBezTo>
                      <a:cubicBezTo>
                        <a:pt x="4713" y="3712"/>
                        <a:pt x="4713" y="3897"/>
                        <a:pt x="4598" y="4012"/>
                      </a:cubicBezTo>
                      <a:lnTo>
                        <a:pt x="3247" y="5364"/>
                      </a:lnTo>
                      <a:lnTo>
                        <a:pt x="5221" y="8325"/>
                      </a:lnTo>
                      <a:cubicBezTo>
                        <a:pt x="5280" y="8414"/>
                        <a:pt x="5274" y="8500"/>
                        <a:pt x="5265" y="8546"/>
                      </a:cubicBezTo>
                      <a:cubicBezTo>
                        <a:pt x="5257" y="8591"/>
                        <a:pt x="5228" y="8674"/>
                        <a:pt x="5140" y="8732"/>
                      </a:cubicBezTo>
                      <a:cubicBezTo>
                        <a:pt x="5090" y="8764"/>
                        <a:pt x="5037" y="8780"/>
                        <a:pt x="4979" y="8780"/>
                      </a:cubicBezTo>
                      <a:cubicBezTo>
                        <a:pt x="4880" y="8780"/>
                        <a:pt x="4788" y="8732"/>
                        <a:pt x="4735" y="8651"/>
                      </a:cubicBezTo>
                      <a:lnTo>
                        <a:pt x="2824" y="5787"/>
                      </a:lnTo>
                      <a:lnTo>
                        <a:pt x="1757" y="6853"/>
                      </a:lnTo>
                      <a:lnTo>
                        <a:pt x="1757" y="8488"/>
                      </a:lnTo>
                      <a:cubicBezTo>
                        <a:pt x="1757" y="8649"/>
                        <a:pt x="1627" y="8782"/>
                        <a:pt x="1466" y="8782"/>
                      </a:cubicBezTo>
                      <a:cubicBezTo>
                        <a:pt x="1305" y="8782"/>
                        <a:pt x="1172" y="8649"/>
                        <a:pt x="1172" y="8488"/>
                      </a:cubicBezTo>
                      <a:lnTo>
                        <a:pt x="1172" y="1463"/>
                      </a:lnTo>
                      <a:cubicBezTo>
                        <a:pt x="1172" y="1302"/>
                        <a:pt x="1305" y="1171"/>
                        <a:pt x="1466" y="1171"/>
                      </a:cubicBezTo>
                      <a:close/>
                      <a:moveTo>
                        <a:pt x="1466" y="0"/>
                      </a:moveTo>
                      <a:cubicBezTo>
                        <a:pt x="659" y="0"/>
                        <a:pt x="1" y="657"/>
                        <a:pt x="1" y="1463"/>
                      </a:cubicBezTo>
                      <a:lnTo>
                        <a:pt x="1" y="8488"/>
                      </a:lnTo>
                      <a:cubicBezTo>
                        <a:pt x="1" y="9295"/>
                        <a:pt x="659" y="9951"/>
                        <a:pt x="1466" y="9951"/>
                      </a:cubicBezTo>
                      <a:cubicBezTo>
                        <a:pt x="2272" y="9951"/>
                        <a:pt x="2929" y="9295"/>
                        <a:pt x="2929" y="8488"/>
                      </a:cubicBezTo>
                      <a:lnTo>
                        <a:pt x="2929" y="8053"/>
                      </a:lnTo>
                      <a:lnTo>
                        <a:pt x="3760" y="9300"/>
                      </a:lnTo>
                      <a:cubicBezTo>
                        <a:pt x="4032" y="9709"/>
                        <a:pt x="4487" y="9951"/>
                        <a:pt x="4979" y="9951"/>
                      </a:cubicBezTo>
                      <a:cubicBezTo>
                        <a:pt x="5269" y="9951"/>
                        <a:pt x="5548" y="9866"/>
                        <a:pt x="5789" y="9705"/>
                      </a:cubicBezTo>
                      <a:cubicBezTo>
                        <a:pt x="6114" y="9489"/>
                        <a:pt x="6336" y="9158"/>
                        <a:pt x="6413" y="8775"/>
                      </a:cubicBezTo>
                      <a:cubicBezTo>
                        <a:pt x="6490" y="8391"/>
                        <a:pt x="6412" y="8001"/>
                        <a:pt x="6196" y="7676"/>
                      </a:cubicBezTo>
                      <a:lnTo>
                        <a:pt x="4754" y="5512"/>
                      </a:lnTo>
                      <a:lnTo>
                        <a:pt x="5426" y="4840"/>
                      </a:lnTo>
                      <a:cubicBezTo>
                        <a:pt x="5998" y="4269"/>
                        <a:pt x="5998" y="3340"/>
                        <a:pt x="5426" y="2771"/>
                      </a:cubicBezTo>
                      <a:cubicBezTo>
                        <a:pt x="5142" y="2485"/>
                        <a:pt x="4767" y="2342"/>
                        <a:pt x="4392" y="2342"/>
                      </a:cubicBezTo>
                      <a:cubicBezTo>
                        <a:pt x="4017" y="2342"/>
                        <a:pt x="3642" y="2485"/>
                        <a:pt x="3357" y="2771"/>
                      </a:cubicBezTo>
                      <a:lnTo>
                        <a:pt x="2929" y="3199"/>
                      </a:lnTo>
                      <a:lnTo>
                        <a:pt x="2929" y="1463"/>
                      </a:lnTo>
                      <a:cubicBezTo>
                        <a:pt x="2929" y="657"/>
                        <a:pt x="2272" y="0"/>
                        <a:pt x="1466"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4" name="Google Shape;12619;p89">
                  <a:extLst>
                    <a:ext uri="{FF2B5EF4-FFF2-40B4-BE49-F238E27FC236}">
                      <a16:creationId xmlns:a16="http://schemas.microsoft.com/office/drawing/2014/main" id="{79E96532-730C-E7C4-C4C1-45BA61AE9F96}"/>
                    </a:ext>
                  </a:extLst>
                </p:cNvPr>
                <p:cNvSpPr/>
                <p:nvPr/>
              </p:nvSpPr>
              <p:spPr>
                <a:xfrm>
                  <a:off x="6090251" y="2676413"/>
                  <a:ext cx="135405" cy="207677"/>
                </a:xfrm>
                <a:custGeom>
                  <a:avLst/>
                  <a:gdLst/>
                  <a:ahLst/>
                  <a:cxnLst/>
                  <a:rect l="l" t="t" r="r" b="b"/>
                  <a:pathLst>
                    <a:path w="6488" h="9951" extrusionOk="0">
                      <a:moveTo>
                        <a:pt x="1464" y="1171"/>
                      </a:moveTo>
                      <a:cubicBezTo>
                        <a:pt x="1625" y="1171"/>
                        <a:pt x="1757" y="1302"/>
                        <a:pt x="1757" y="1463"/>
                      </a:cubicBezTo>
                      <a:lnTo>
                        <a:pt x="1757" y="6026"/>
                      </a:lnTo>
                      <a:lnTo>
                        <a:pt x="4184" y="3598"/>
                      </a:lnTo>
                      <a:cubicBezTo>
                        <a:pt x="4241" y="3541"/>
                        <a:pt x="4316" y="3512"/>
                        <a:pt x="4391" y="3512"/>
                      </a:cubicBezTo>
                      <a:cubicBezTo>
                        <a:pt x="4466" y="3512"/>
                        <a:pt x="4541" y="3541"/>
                        <a:pt x="4598" y="3598"/>
                      </a:cubicBezTo>
                      <a:cubicBezTo>
                        <a:pt x="4712" y="3712"/>
                        <a:pt x="4712" y="3897"/>
                        <a:pt x="4598" y="4012"/>
                      </a:cubicBezTo>
                      <a:lnTo>
                        <a:pt x="3245" y="5364"/>
                      </a:lnTo>
                      <a:lnTo>
                        <a:pt x="5219" y="8325"/>
                      </a:lnTo>
                      <a:cubicBezTo>
                        <a:pt x="5278" y="8414"/>
                        <a:pt x="5272" y="8500"/>
                        <a:pt x="5264" y="8546"/>
                      </a:cubicBezTo>
                      <a:cubicBezTo>
                        <a:pt x="5255" y="8591"/>
                        <a:pt x="5226" y="8674"/>
                        <a:pt x="5138" y="8732"/>
                      </a:cubicBezTo>
                      <a:cubicBezTo>
                        <a:pt x="5090" y="8764"/>
                        <a:pt x="5035" y="8780"/>
                        <a:pt x="4977" y="8780"/>
                      </a:cubicBezTo>
                      <a:cubicBezTo>
                        <a:pt x="4878" y="8780"/>
                        <a:pt x="4788" y="8732"/>
                        <a:pt x="4733" y="8651"/>
                      </a:cubicBezTo>
                      <a:lnTo>
                        <a:pt x="2824" y="5787"/>
                      </a:lnTo>
                      <a:lnTo>
                        <a:pt x="1757" y="6853"/>
                      </a:lnTo>
                      <a:lnTo>
                        <a:pt x="1757" y="8488"/>
                      </a:lnTo>
                      <a:cubicBezTo>
                        <a:pt x="1757" y="8649"/>
                        <a:pt x="1625" y="8782"/>
                        <a:pt x="1464" y="8782"/>
                      </a:cubicBezTo>
                      <a:cubicBezTo>
                        <a:pt x="1303" y="8782"/>
                        <a:pt x="1172" y="8649"/>
                        <a:pt x="1172" y="8488"/>
                      </a:cubicBezTo>
                      <a:lnTo>
                        <a:pt x="1172" y="1463"/>
                      </a:lnTo>
                      <a:cubicBezTo>
                        <a:pt x="1172" y="1302"/>
                        <a:pt x="1303" y="1171"/>
                        <a:pt x="1464" y="1171"/>
                      </a:cubicBezTo>
                      <a:close/>
                      <a:moveTo>
                        <a:pt x="1464" y="0"/>
                      </a:moveTo>
                      <a:cubicBezTo>
                        <a:pt x="657" y="0"/>
                        <a:pt x="1" y="657"/>
                        <a:pt x="1" y="1463"/>
                      </a:cubicBezTo>
                      <a:lnTo>
                        <a:pt x="1" y="8488"/>
                      </a:lnTo>
                      <a:cubicBezTo>
                        <a:pt x="1" y="9295"/>
                        <a:pt x="657" y="9951"/>
                        <a:pt x="1464" y="9951"/>
                      </a:cubicBezTo>
                      <a:cubicBezTo>
                        <a:pt x="2270" y="9951"/>
                        <a:pt x="2927" y="9295"/>
                        <a:pt x="2927" y="8488"/>
                      </a:cubicBezTo>
                      <a:lnTo>
                        <a:pt x="2927" y="8053"/>
                      </a:lnTo>
                      <a:lnTo>
                        <a:pt x="3758" y="9300"/>
                      </a:lnTo>
                      <a:cubicBezTo>
                        <a:pt x="4031" y="9709"/>
                        <a:pt x="4485" y="9951"/>
                        <a:pt x="4977" y="9951"/>
                      </a:cubicBezTo>
                      <a:cubicBezTo>
                        <a:pt x="5267" y="9951"/>
                        <a:pt x="5548" y="9866"/>
                        <a:pt x="5787" y="9705"/>
                      </a:cubicBezTo>
                      <a:cubicBezTo>
                        <a:pt x="6113" y="9489"/>
                        <a:pt x="6336" y="9158"/>
                        <a:pt x="6412" y="8775"/>
                      </a:cubicBezTo>
                      <a:cubicBezTo>
                        <a:pt x="6488" y="8391"/>
                        <a:pt x="6410" y="8001"/>
                        <a:pt x="6194" y="7676"/>
                      </a:cubicBezTo>
                      <a:lnTo>
                        <a:pt x="4752" y="5512"/>
                      </a:lnTo>
                      <a:lnTo>
                        <a:pt x="5426" y="4840"/>
                      </a:lnTo>
                      <a:cubicBezTo>
                        <a:pt x="5996" y="4269"/>
                        <a:pt x="5996" y="3340"/>
                        <a:pt x="5426" y="2771"/>
                      </a:cubicBezTo>
                      <a:cubicBezTo>
                        <a:pt x="5141" y="2485"/>
                        <a:pt x="4766" y="2342"/>
                        <a:pt x="4391" y="2342"/>
                      </a:cubicBezTo>
                      <a:cubicBezTo>
                        <a:pt x="4016" y="2342"/>
                        <a:pt x="3641" y="2485"/>
                        <a:pt x="3357" y="2771"/>
                      </a:cubicBezTo>
                      <a:lnTo>
                        <a:pt x="2927" y="3199"/>
                      </a:lnTo>
                      <a:lnTo>
                        <a:pt x="2927" y="1463"/>
                      </a:lnTo>
                      <a:cubicBezTo>
                        <a:pt x="2927" y="657"/>
                        <a:pt x="2270" y="0"/>
                        <a:pt x="1464"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69" name="Google Shape;12620;p89">
                <a:extLst>
                  <a:ext uri="{FF2B5EF4-FFF2-40B4-BE49-F238E27FC236}">
                    <a16:creationId xmlns:a16="http://schemas.microsoft.com/office/drawing/2014/main" id="{87495F1F-4A5A-DC46-23E2-30765F2970D6}"/>
                  </a:ext>
                </a:extLst>
              </p:cNvPr>
              <p:cNvGrpSpPr/>
              <p:nvPr/>
            </p:nvGrpSpPr>
            <p:grpSpPr>
              <a:xfrm>
                <a:off x="8615531" y="5123204"/>
                <a:ext cx="620859" cy="620859"/>
                <a:chOff x="7137330" y="2571753"/>
                <a:chExt cx="417024" cy="417024"/>
              </a:xfrm>
              <a:grpFill/>
            </p:grpSpPr>
            <p:sp>
              <p:nvSpPr>
                <p:cNvPr id="88" name="Google Shape;12621;p89">
                  <a:extLst>
                    <a:ext uri="{FF2B5EF4-FFF2-40B4-BE49-F238E27FC236}">
                      <a16:creationId xmlns:a16="http://schemas.microsoft.com/office/drawing/2014/main" id="{A8B860FB-2441-F35F-9841-BF9F43590195}"/>
                    </a:ext>
                  </a:extLst>
                </p:cNvPr>
                <p:cNvSpPr/>
                <p:nvPr/>
              </p:nvSpPr>
              <p:spPr>
                <a:xfrm>
                  <a:off x="7235854" y="2645840"/>
                  <a:ext cx="219949" cy="268826"/>
                </a:xfrm>
                <a:custGeom>
                  <a:avLst/>
                  <a:gdLst/>
                  <a:ahLst/>
                  <a:cxnLst/>
                  <a:rect l="l" t="t" r="r" b="b"/>
                  <a:pathLst>
                    <a:path w="10539" h="12881" extrusionOk="0">
                      <a:moveTo>
                        <a:pt x="5271" y="1172"/>
                      </a:moveTo>
                      <a:cubicBezTo>
                        <a:pt x="7530" y="1172"/>
                        <a:pt x="9368" y="3010"/>
                        <a:pt x="9368" y="5270"/>
                      </a:cubicBezTo>
                      <a:cubicBezTo>
                        <a:pt x="9368" y="6273"/>
                        <a:pt x="8717" y="7797"/>
                        <a:pt x="7624" y="9343"/>
                      </a:cubicBezTo>
                      <a:cubicBezTo>
                        <a:pt x="6513" y="10917"/>
                        <a:pt x="5536" y="11665"/>
                        <a:pt x="5271" y="11708"/>
                      </a:cubicBezTo>
                      <a:cubicBezTo>
                        <a:pt x="5004" y="11665"/>
                        <a:pt x="4029" y="10917"/>
                        <a:pt x="2916" y="9343"/>
                      </a:cubicBezTo>
                      <a:cubicBezTo>
                        <a:pt x="1825" y="7797"/>
                        <a:pt x="1172" y="6273"/>
                        <a:pt x="1172" y="5270"/>
                      </a:cubicBezTo>
                      <a:cubicBezTo>
                        <a:pt x="1172" y="3010"/>
                        <a:pt x="3010" y="1172"/>
                        <a:pt x="5271" y="1172"/>
                      </a:cubicBezTo>
                      <a:close/>
                      <a:moveTo>
                        <a:pt x="5271" y="1"/>
                      </a:moveTo>
                      <a:cubicBezTo>
                        <a:pt x="2366" y="1"/>
                        <a:pt x="1" y="2364"/>
                        <a:pt x="1" y="5270"/>
                      </a:cubicBezTo>
                      <a:cubicBezTo>
                        <a:pt x="1" y="7084"/>
                        <a:pt x="1409" y="9247"/>
                        <a:pt x="2014" y="10093"/>
                      </a:cubicBezTo>
                      <a:cubicBezTo>
                        <a:pt x="2481" y="10747"/>
                        <a:pt x="4098" y="12881"/>
                        <a:pt x="5271" y="12881"/>
                      </a:cubicBezTo>
                      <a:cubicBezTo>
                        <a:pt x="6444" y="12881"/>
                        <a:pt x="8059" y="10747"/>
                        <a:pt x="8528" y="10093"/>
                      </a:cubicBezTo>
                      <a:cubicBezTo>
                        <a:pt x="9133" y="9247"/>
                        <a:pt x="10539" y="7084"/>
                        <a:pt x="10539" y="5270"/>
                      </a:cubicBezTo>
                      <a:cubicBezTo>
                        <a:pt x="10539" y="2364"/>
                        <a:pt x="8175" y="1"/>
                        <a:pt x="5271"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9" name="Google Shape;12622;p89">
                  <a:extLst>
                    <a:ext uri="{FF2B5EF4-FFF2-40B4-BE49-F238E27FC236}">
                      <a16:creationId xmlns:a16="http://schemas.microsoft.com/office/drawing/2014/main" id="{75502F8E-4FE0-F378-4756-65B99C065798}"/>
                    </a:ext>
                  </a:extLst>
                </p:cNvPr>
                <p:cNvSpPr/>
                <p:nvPr/>
              </p:nvSpPr>
              <p:spPr>
                <a:xfrm>
                  <a:off x="7137330" y="2571753"/>
                  <a:ext cx="417024" cy="417024"/>
                </a:xfrm>
                <a:custGeom>
                  <a:avLst/>
                  <a:gdLst/>
                  <a:ahLst/>
                  <a:cxnLst/>
                  <a:rect l="l" t="t" r="r" b="b"/>
                  <a:pathLst>
                    <a:path w="19982" h="19982" extrusionOk="0">
                      <a:moveTo>
                        <a:pt x="9992" y="1171"/>
                      </a:moveTo>
                      <a:cubicBezTo>
                        <a:pt x="14855" y="1171"/>
                        <a:pt x="18812" y="5127"/>
                        <a:pt x="18812" y="9991"/>
                      </a:cubicBezTo>
                      <a:cubicBezTo>
                        <a:pt x="18812" y="14854"/>
                        <a:pt x="14855" y="18810"/>
                        <a:pt x="9992" y="18810"/>
                      </a:cubicBezTo>
                      <a:cubicBezTo>
                        <a:pt x="5127" y="18810"/>
                        <a:pt x="1171" y="14854"/>
                        <a:pt x="1171" y="9991"/>
                      </a:cubicBezTo>
                      <a:cubicBezTo>
                        <a:pt x="1171" y="5127"/>
                        <a:pt x="5127" y="1171"/>
                        <a:pt x="9992" y="1171"/>
                      </a:cubicBezTo>
                      <a:close/>
                      <a:moveTo>
                        <a:pt x="9992" y="0"/>
                      </a:moveTo>
                      <a:cubicBezTo>
                        <a:pt x="4490" y="0"/>
                        <a:pt x="0" y="4490"/>
                        <a:pt x="0" y="9990"/>
                      </a:cubicBezTo>
                      <a:cubicBezTo>
                        <a:pt x="0" y="15491"/>
                        <a:pt x="4490" y="19981"/>
                        <a:pt x="9992" y="19981"/>
                      </a:cubicBezTo>
                      <a:cubicBezTo>
                        <a:pt x="15493" y="19981"/>
                        <a:pt x="19981" y="15491"/>
                        <a:pt x="19981" y="9990"/>
                      </a:cubicBezTo>
                      <a:cubicBezTo>
                        <a:pt x="19981" y="4488"/>
                        <a:pt x="15492" y="0"/>
                        <a:pt x="9992"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0" name="Google Shape;12623;p89">
                  <a:extLst>
                    <a:ext uri="{FF2B5EF4-FFF2-40B4-BE49-F238E27FC236}">
                      <a16:creationId xmlns:a16="http://schemas.microsoft.com/office/drawing/2014/main" id="{CBFB7241-11B8-4D17-6D73-DB2775AC72B4}"/>
                    </a:ext>
                  </a:extLst>
                </p:cNvPr>
                <p:cNvSpPr/>
                <p:nvPr/>
              </p:nvSpPr>
              <p:spPr>
                <a:xfrm>
                  <a:off x="7284751" y="2694716"/>
                  <a:ext cx="122173" cy="122194"/>
                </a:xfrm>
                <a:custGeom>
                  <a:avLst/>
                  <a:gdLst/>
                  <a:ahLst/>
                  <a:cxnLst/>
                  <a:rect l="l" t="t" r="r" b="b"/>
                  <a:pathLst>
                    <a:path w="5854" h="5855" extrusionOk="0">
                      <a:moveTo>
                        <a:pt x="2928" y="1172"/>
                      </a:moveTo>
                      <a:cubicBezTo>
                        <a:pt x="3895" y="1172"/>
                        <a:pt x="4684" y="1959"/>
                        <a:pt x="4684" y="2928"/>
                      </a:cubicBezTo>
                      <a:cubicBezTo>
                        <a:pt x="4684" y="3896"/>
                        <a:pt x="3895" y="4683"/>
                        <a:pt x="2928" y="4683"/>
                      </a:cubicBezTo>
                      <a:cubicBezTo>
                        <a:pt x="1958" y="4683"/>
                        <a:pt x="1171" y="3896"/>
                        <a:pt x="1171" y="2928"/>
                      </a:cubicBezTo>
                      <a:cubicBezTo>
                        <a:pt x="2139" y="2928"/>
                        <a:pt x="2928" y="2139"/>
                        <a:pt x="2928" y="1172"/>
                      </a:cubicBezTo>
                      <a:close/>
                      <a:moveTo>
                        <a:pt x="2928" y="1"/>
                      </a:moveTo>
                      <a:cubicBezTo>
                        <a:pt x="2655" y="1"/>
                        <a:pt x="2374" y="47"/>
                        <a:pt x="2066" y="142"/>
                      </a:cubicBezTo>
                      <a:cubicBezTo>
                        <a:pt x="1732" y="245"/>
                        <a:pt x="1562" y="616"/>
                        <a:pt x="1704" y="936"/>
                      </a:cubicBezTo>
                      <a:cubicBezTo>
                        <a:pt x="1885" y="1345"/>
                        <a:pt x="1569" y="1756"/>
                        <a:pt x="1177" y="1756"/>
                      </a:cubicBezTo>
                      <a:cubicBezTo>
                        <a:pt x="1099" y="1756"/>
                        <a:pt x="1018" y="1740"/>
                        <a:pt x="938" y="1704"/>
                      </a:cubicBezTo>
                      <a:cubicBezTo>
                        <a:pt x="860" y="1670"/>
                        <a:pt x="780" y="1654"/>
                        <a:pt x="701" y="1654"/>
                      </a:cubicBezTo>
                      <a:cubicBezTo>
                        <a:pt x="453" y="1654"/>
                        <a:pt x="219" y="1813"/>
                        <a:pt x="142" y="2067"/>
                      </a:cubicBezTo>
                      <a:cubicBezTo>
                        <a:pt x="46" y="2373"/>
                        <a:pt x="0" y="2656"/>
                        <a:pt x="0" y="2928"/>
                      </a:cubicBezTo>
                      <a:cubicBezTo>
                        <a:pt x="0" y="4542"/>
                        <a:pt x="1313" y="5854"/>
                        <a:pt x="2928" y="5854"/>
                      </a:cubicBezTo>
                      <a:cubicBezTo>
                        <a:pt x="4541" y="5854"/>
                        <a:pt x="5854" y="4542"/>
                        <a:pt x="5854" y="2928"/>
                      </a:cubicBezTo>
                      <a:cubicBezTo>
                        <a:pt x="5854" y="1313"/>
                        <a:pt x="4541" y="1"/>
                        <a:pt x="2928"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70" name="Google Shape;12624;p89">
                <a:extLst>
                  <a:ext uri="{FF2B5EF4-FFF2-40B4-BE49-F238E27FC236}">
                    <a16:creationId xmlns:a16="http://schemas.microsoft.com/office/drawing/2014/main" id="{0CC3018E-1523-74DD-6F6A-4B712DD6EB23}"/>
                  </a:ext>
                </a:extLst>
              </p:cNvPr>
              <p:cNvGrpSpPr/>
              <p:nvPr/>
            </p:nvGrpSpPr>
            <p:grpSpPr>
              <a:xfrm>
                <a:off x="7676248" y="5123204"/>
                <a:ext cx="620859" cy="620859"/>
                <a:chOff x="6613801" y="2571753"/>
                <a:chExt cx="417024" cy="417024"/>
              </a:xfrm>
              <a:grpFill/>
            </p:grpSpPr>
            <p:sp>
              <p:nvSpPr>
                <p:cNvPr id="83" name="Google Shape;12625;p89">
                  <a:extLst>
                    <a:ext uri="{FF2B5EF4-FFF2-40B4-BE49-F238E27FC236}">
                      <a16:creationId xmlns:a16="http://schemas.microsoft.com/office/drawing/2014/main" id="{8A733344-F093-0DE5-6535-2C2648D5E35B}"/>
                    </a:ext>
                  </a:extLst>
                </p:cNvPr>
                <p:cNvSpPr/>
                <p:nvPr/>
              </p:nvSpPr>
              <p:spPr>
                <a:xfrm>
                  <a:off x="6613801" y="2571753"/>
                  <a:ext cx="417024" cy="417024"/>
                </a:xfrm>
                <a:custGeom>
                  <a:avLst/>
                  <a:gdLst/>
                  <a:ahLst/>
                  <a:cxnLst/>
                  <a:rect l="l" t="t" r="r" b="b"/>
                  <a:pathLst>
                    <a:path w="19982" h="19982" extrusionOk="0">
                      <a:moveTo>
                        <a:pt x="9991" y="1171"/>
                      </a:moveTo>
                      <a:cubicBezTo>
                        <a:pt x="14854" y="1171"/>
                        <a:pt x="18812" y="5127"/>
                        <a:pt x="18812" y="9991"/>
                      </a:cubicBezTo>
                      <a:cubicBezTo>
                        <a:pt x="18812" y="14854"/>
                        <a:pt x="14854" y="18810"/>
                        <a:pt x="9991" y="18810"/>
                      </a:cubicBezTo>
                      <a:cubicBezTo>
                        <a:pt x="5127" y="18810"/>
                        <a:pt x="1171" y="14854"/>
                        <a:pt x="1171" y="9991"/>
                      </a:cubicBezTo>
                      <a:cubicBezTo>
                        <a:pt x="1171" y="5127"/>
                        <a:pt x="5127" y="1171"/>
                        <a:pt x="9991" y="1171"/>
                      </a:cubicBezTo>
                      <a:close/>
                      <a:moveTo>
                        <a:pt x="9991" y="0"/>
                      </a:moveTo>
                      <a:cubicBezTo>
                        <a:pt x="4490" y="0"/>
                        <a:pt x="0" y="4490"/>
                        <a:pt x="0" y="9990"/>
                      </a:cubicBezTo>
                      <a:cubicBezTo>
                        <a:pt x="0" y="15493"/>
                        <a:pt x="4490" y="19981"/>
                        <a:pt x="9991" y="19981"/>
                      </a:cubicBezTo>
                      <a:cubicBezTo>
                        <a:pt x="15493" y="19981"/>
                        <a:pt x="19981" y="15491"/>
                        <a:pt x="19981" y="9990"/>
                      </a:cubicBezTo>
                      <a:cubicBezTo>
                        <a:pt x="19981" y="4488"/>
                        <a:pt x="15491" y="0"/>
                        <a:pt x="9991"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4" name="Google Shape;12626;p89">
                  <a:extLst>
                    <a:ext uri="{FF2B5EF4-FFF2-40B4-BE49-F238E27FC236}">
                      <a16:creationId xmlns:a16="http://schemas.microsoft.com/office/drawing/2014/main" id="{B4EE9C2A-0307-4430-8D6C-F722CD8AA5CC}"/>
                    </a:ext>
                  </a:extLst>
                </p:cNvPr>
                <p:cNvSpPr/>
                <p:nvPr/>
              </p:nvSpPr>
              <p:spPr>
                <a:xfrm>
                  <a:off x="6663449" y="2645840"/>
                  <a:ext cx="317704" cy="268826"/>
                </a:xfrm>
                <a:custGeom>
                  <a:avLst/>
                  <a:gdLst/>
                  <a:ahLst/>
                  <a:cxnLst/>
                  <a:rect l="l" t="t" r="r" b="b"/>
                  <a:pathLst>
                    <a:path w="15223" h="12881" extrusionOk="0">
                      <a:moveTo>
                        <a:pt x="12295" y="1172"/>
                      </a:moveTo>
                      <a:cubicBezTo>
                        <a:pt x="12619" y="1172"/>
                        <a:pt x="12881" y="1435"/>
                        <a:pt x="12881" y="1757"/>
                      </a:cubicBezTo>
                      <a:cubicBezTo>
                        <a:pt x="12881" y="2079"/>
                        <a:pt x="12617" y="2343"/>
                        <a:pt x="12295" y="2343"/>
                      </a:cubicBezTo>
                      <a:cubicBezTo>
                        <a:pt x="11973" y="2343"/>
                        <a:pt x="11709" y="2079"/>
                        <a:pt x="11709" y="1757"/>
                      </a:cubicBezTo>
                      <a:cubicBezTo>
                        <a:pt x="11709" y="1435"/>
                        <a:pt x="11973" y="1172"/>
                        <a:pt x="12295" y="1172"/>
                      </a:cubicBezTo>
                      <a:close/>
                      <a:moveTo>
                        <a:pt x="2343" y="4685"/>
                      </a:moveTo>
                      <a:cubicBezTo>
                        <a:pt x="2592" y="4685"/>
                        <a:pt x="2827" y="4763"/>
                        <a:pt x="3022" y="4902"/>
                      </a:cubicBezTo>
                      <a:cubicBezTo>
                        <a:pt x="2330" y="5410"/>
                        <a:pt x="1821" y="6015"/>
                        <a:pt x="1513" y="6677"/>
                      </a:cubicBezTo>
                      <a:cubicBezTo>
                        <a:pt x="1301" y="6461"/>
                        <a:pt x="1173" y="6167"/>
                        <a:pt x="1173" y="5856"/>
                      </a:cubicBezTo>
                      <a:cubicBezTo>
                        <a:pt x="1173" y="5210"/>
                        <a:pt x="1697" y="4685"/>
                        <a:pt x="2343" y="4685"/>
                      </a:cubicBezTo>
                      <a:close/>
                      <a:moveTo>
                        <a:pt x="12881" y="4685"/>
                      </a:moveTo>
                      <a:cubicBezTo>
                        <a:pt x="13526" y="4685"/>
                        <a:pt x="14052" y="5208"/>
                        <a:pt x="14052" y="5854"/>
                      </a:cubicBezTo>
                      <a:cubicBezTo>
                        <a:pt x="14052" y="6167"/>
                        <a:pt x="13923" y="6461"/>
                        <a:pt x="13712" y="6677"/>
                      </a:cubicBezTo>
                      <a:cubicBezTo>
                        <a:pt x="13404" y="6015"/>
                        <a:pt x="12893" y="5410"/>
                        <a:pt x="12201" y="4902"/>
                      </a:cubicBezTo>
                      <a:cubicBezTo>
                        <a:pt x="12396" y="4763"/>
                        <a:pt x="12633" y="4685"/>
                        <a:pt x="12881" y="4685"/>
                      </a:cubicBezTo>
                      <a:close/>
                      <a:moveTo>
                        <a:pt x="7616" y="4685"/>
                      </a:moveTo>
                      <a:cubicBezTo>
                        <a:pt x="9058" y="4685"/>
                        <a:pt x="10407" y="5074"/>
                        <a:pt x="11416" y="5778"/>
                      </a:cubicBezTo>
                      <a:cubicBezTo>
                        <a:pt x="12360" y="6440"/>
                        <a:pt x="12881" y="7299"/>
                        <a:pt x="12881" y="8196"/>
                      </a:cubicBezTo>
                      <a:cubicBezTo>
                        <a:pt x="12881" y="9095"/>
                        <a:pt x="12360" y="9953"/>
                        <a:pt x="11416" y="10615"/>
                      </a:cubicBezTo>
                      <a:cubicBezTo>
                        <a:pt x="10407" y="11320"/>
                        <a:pt x="9056" y="11710"/>
                        <a:pt x="7612" y="11710"/>
                      </a:cubicBezTo>
                      <a:cubicBezTo>
                        <a:pt x="6167" y="11710"/>
                        <a:pt x="4816" y="11320"/>
                        <a:pt x="3807" y="10615"/>
                      </a:cubicBezTo>
                      <a:cubicBezTo>
                        <a:pt x="2863" y="9953"/>
                        <a:pt x="2343" y="9095"/>
                        <a:pt x="2343" y="8196"/>
                      </a:cubicBezTo>
                      <a:cubicBezTo>
                        <a:pt x="2343" y="7299"/>
                        <a:pt x="2863" y="6440"/>
                        <a:pt x="3807" y="5778"/>
                      </a:cubicBezTo>
                      <a:cubicBezTo>
                        <a:pt x="4816" y="5074"/>
                        <a:pt x="6165" y="4685"/>
                        <a:pt x="7609" y="4685"/>
                      </a:cubicBezTo>
                      <a:close/>
                      <a:moveTo>
                        <a:pt x="8782" y="0"/>
                      </a:moveTo>
                      <a:cubicBezTo>
                        <a:pt x="8538" y="0"/>
                        <a:pt x="8309" y="156"/>
                        <a:pt x="8228" y="402"/>
                      </a:cubicBezTo>
                      <a:lnTo>
                        <a:pt x="7186" y="3524"/>
                      </a:lnTo>
                      <a:cubicBezTo>
                        <a:pt x="6065" y="3576"/>
                        <a:pt x="4998" y="3836"/>
                        <a:pt x="4073" y="4276"/>
                      </a:cubicBezTo>
                      <a:cubicBezTo>
                        <a:pt x="3634" y="3797"/>
                        <a:pt x="3011" y="3514"/>
                        <a:pt x="2343" y="3514"/>
                      </a:cubicBezTo>
                      <a:cubicBezTo>
                        <a:pt x="1051" y="3514"/>
                        <a:pt x="0" y="4565"/>
                        <a:pt x="0" y="5856"/>
                      </a:cubicBezTo>
                      <a:cubicBezTo>
                        <a:pt x="0" y="6702"/>
                        <a:pt x="469" y="7478"/>
                        <a:pt x="1186" y="7889"/>
                      </a:cubicBezTo>
                      <a:cubicBezTo>
                        <a:pt x="1177" y="7991"/>
                        <a:pt x="1171" y="8094"/>
                        <a:pt x="1171" y="8196"/>
                      </a:cubicBezTo>
                      <a:cubicBezTo>
                        <a:pt x="1171" y="9488"/>
                        <a:pt x="1870" y="10687"/>
                        <a:pt x="3137" y="11573"/>
                      </a:cubicBezTo>
                      <a:cubicBezTo>
                        <a:pt x="4340" y="12415"/>
                        <a:pt x="5928" y="12881"/>
                        <a:pt x="7611" y="12881"/>
                      </a:cubicBezTo>
                      <a:cubicBezTo>
                        <a:pt x="9293" y="12881"/>
                        <a:pt x="10883" y="12415"/>
                        <a:pt x="12086" y="11573"/>
                      </a:cubicBezTo>
                      <a:cubicBezTo>
                        <a:pt x="13353" y="10687"/>
                        <a:pt x="14050" y="9488"/>
                        <a:pt x="14050" y="8196"/>
                      </a:cubicBezTo>
                      <a:cubicBezTo>
                        <a:pt x="14050" y="8094"/>
                        <a:pt x="14046" y="7991"/>
                        <a:pt x="14037" y="7889"/>
                      </a:cubicBezTo>
                      <a:cubicBezTo>
                        <a:pt x="14754" y="7478"/>
                        <a:pt x="15223" y="6702"/>
                        <a:pt x="15223" y="5856"/>
                      </a:cubicBezTo>
                      <a:cubicBezTo>
                        <a:pt x="15223" y="4565"/>
                        <a:pt x="14172" y="3514"/>
                        <a:pt x="12881" y="3514"/>
                      </a:cubicBezTo>
                      <a:cubicBezTo>
                        <a:pt x="12212" y="3514"/>
                        <a:pt x="11589" y="3797"/>
                        <a:pt x="11152" y="4276"/>
                      </a:cubicBezTo>
                      <a:cubicBezTo>
                        <a:pt x="10330" y="3885"/>
                        <a:pt x="9396" y="3636"/>
                        <a:pt x="8412" y="3549"/>
                      </a:cubicBezTo>
                      <a:lnTo>
                        <a:pt x="9153" y="1327"/>
                      </a:lnTo>
                      <a:lnTo>
                        <a:pt x="10540" y="1789"/>
                      </a:lnTo>
                      <a:cubicBezTo>
                        <a:pt x="10556" y="2742"/>
                        <a:pt x="11338" y="3514"/>
                        <a:pt x="12295" y="3514"/>
                      </a:cubicBezTo>
                      <a:cubicBezTo>
                        <a:pt x="13263" y="3514"/>
                        <a:pt x="14052" y="2725"/>
                        <a:pt x="14052" y="1757"/>
                      </a:cubicBezTo>
                      <a:cubicBezTo>
                        <a:pt x="14052" y="790"/>
                        <a:pt x="13263" y="1"/>
                        <a:pt x="12295" y="1"/>
                      </a:cubicBezTo>
                      <a:cubicBezTo>
                        <a:pt x="11732" y="1"/>
                        <a:pt x="11232" y="268"/>
                        <a:pt x="10910" y="678"/>
                      </a:cubicBezTo>
                      <a:lnTo>
                        <a:pt x="8968" y="31"/>
                      </a:lnTo>
                      <a:cubicBezTo>
                        <a:pt x="8906" y="10"/>
                        <a:pt x="8844" y="0"/>
                        <a:pt x="8782"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5" name="Google Shape;12627;p89">
                  <a:extLst>
                    <a:ext uri="{FF2B5EF4-FFF2-40B4-BE49-F238E27FC236}">
                      <a16:creationId xmlns:a16="http://schemas.microsoft.com/office/drawing/2014/main" id="{19B97057-3C84-9C52-E6C3-0761D166CDA8}"/>
                    </a:ext>
                  </a:extLst>
                </p:cNvPr>
                <p:cNvSpPr/>
                <p:nvPr/>
              </p:nvSpPr>
              <p:spPr>
                <a:xfrm>
                  <a:off x="6748992" y="2768030"/>
                  <a:ext cx="48898" cy="48878"/>
                </a:xfrm>
                <a:custGeom>
                  <a:avLst/>
                  <a:gdLst/>
                  <a:ahLst/>
                  <a:cxnLst/>
                  <a:rect l="l" t="t" r="r" b="b"/>
                  <a:pathLst>
                    <a:path w="2343" h="2342" extrusionOk="0">
                      <a:moveTo>
                        <a:pt x="1171" y="1"/>
                      </a:moveTo>
                      <a:cubicBezTo>
                        <a:pt x="526" y="1"/>
                        <a:pt x="0" y="525"/>
                        <a:pt x="0" y="1170"/>
                      </a:cubicBezTo>
                      <a:cubicBezTo>
                        <a:pt x="0" y="1816"/>
                        <a:pt x="526" y="2341"/>
                        <a:pt x="1171" y="2341"/>
                      </a:cubicBezTo>
                      <a:cubicBezTo>
                        <a:pt x="1817" y="2341"/>
                        <a:pt x="2342" y="1816"/>
                        <a:pt x="2342" y="1170"/>
                      </a:cubicBezTo>
                      <a:cubicBezTo>
                        <a:pt x="2342" y="525"/>
                        <a:pt x="1817" y="1"/>
                        <a:pt x="1171"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6" name="Google Shape;12628;p89">
                  <a:extLst>
                    <a:ext uri="{FF2B5EF4-FFF2-40B4-BE49-F238E27FC236}">
                      <a16:creationId xmlns:a16="http://schemas.microsoft.com/office/drawing/2014/main" id="{E8B6B1C4-A060-ADA5-45C7-90276BC07B73}"/>
                    </a:ext>
                  </a:extLst>
                </p:cNvPr>
                <p:cNvSpPr/>
                <p:nvPr/>
              </p:nvSpPr>
              <p:spPr>
                <a:xfrm>
                  <a:off x="6846703" y="2768030"/>
                  <a:ext cx="48898" cy="48878"/>
                </a:xfrm>
                <a:custGeom>
                  <a:avLst/>
                  <a:gdLst/>
                  <a:ahLst/>
                  <a:cxnLst/>
                  <a:rect l="l" t="t" r="r" b="b"/>
                  <a:pathLst>
                    <a:path w="2343" h="2342" extrusionOk="0">
                      <a:moveTo>
                        <a:pt x="1172" y="1"/>
                      </a:moveTo>
                      <a:cubicBezTo>
                        <a:pt x="526" y="1"/>
                        <a:pt x="1" y="525"/>
                        <a:pt x="1" y="1170"/>
                      </a:cubicBezTo>
                      <a:cubicBezTo>
                        <a:pt x="1" y="1816"/>
                        <a:pt x="526" y="2341"/>
                        <a:pt x="1172" y="2341"/>
                      </a:cubicBezTo>
                      <a:cubicBezTo>
                        <a:pt x="1818" y="2341"/>
                        <a:pt x="2343" y="1816"/>
                        <a:pt x="2343" y="1170"/>
                      </a:cubicBezTo>
                      <a:cubicBezTo>
                        <a:pt x="2343" y="525"/>
                        <a:pt x="1818" y="1"/>
                        <a:pt x="1172"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7" name="Google Shape;12629;p89">
                  <a:extLst>
                    <a:ext uri="{FF2B5EF4-FFF2-40B4-BE49-F238E27FC236}">
                      <a16:creationId xmlns:a16="http://schemas.microsoft.com/office/drawing/2014/main" id="{74A0F7E8-7D09-C0BD-A0B9-C83ECAECA242}"/>
                    </a:ext>
                  </a:extLst>
                </p:cNvPr>
                <p:cNvSpPr/>
                <p:nvPr/>
              </p:nvSpPr>
              <p:spPr>
                <a:xfrm>
                  <a:off x="6759469" y="2841323"/>
                  <a:ext cx="125658" cy="35938"/>
                </a:xfrm>
                <a:custGeom>
                  <a:avLst/>
                  <a:gdLst/>
                  <a:ahLst/>
                  <a:cxnLst/>
                  <a:rect l="l" t="t" r="r" b="b"/>
                  <a:pathLst>
                    <a:path w="6021" h="1722" extrusionOk="0">
                      <a:moveTo>
                        <a:pt x="670" y="0"/>
                      </a:moveTo>
                      <a:cubicBezTo>
                        <a:pt x="455" y="0"/>
                        <a:pt x="249" y="119"/>
                        <a:pt x="146" y="324"/>
                      </a:cubicBezTo>
                      <a:cubicBezTo>
                        <a:pt x="1" y="614"/>
                        <a:pt x="117" y="965"/>
                        <a:pt x="407" y="1110"/>
                      </a:cubicBezTo>
                      <a:cubicBezTo>
                        <a:pt x="1223" y="1516"/>
                        <a:pt x="2116" y="1722"/>
                        <a:pt x="3011" y="1722"/>
                      </a:cubicBezTo>
                      <a:cubicBezTo>
                        <a:pt x="3905" y="1722"/>
                        <a:pt x="4800" y="1518"/>
                        <a:pt x="5614" y="1110"/>
                      </a:cubicBezTo>
                      <a:cubicBezTo>
                        <a:pt x="5904" y="965"/>
                        <a:pt x="6021" y="614"/>
                        <a:pt x="5875" y="324"/>
                      </a:cubicBezTo>
                      <a:cubicBezTo>
                        <a:pt x="5774" y="119"/>
                        <a:pt x="5567" y="0"/>
                        <a:pt x="5352" y="0"/>
                      </a:cubicBezTo>
                      <a:cubicBezTo>
                        <a:pt x="5264" y="0"/>
                        <a:pt x="5174" y="20"/>
                        <a:pt x="5090" y="62"/>
                      </a:cubicBezTo>
                      <a:cubicBezTo>
                        <a:pt x="4439" y="388"/>
                        <a:pt x="3725" y="551"/>
                        <a:pt x="3011" y="551"/>
                      </a:cubicBezTo>
                      <a:cubicBezTo>
                        <a:pt x="2296" y="551"/>
                        <a:pt x="1582" y="388"/>
                        <a:pt x="931" y="62"/>
                      </a:cubicBezTo>
                      <a:cubicBezTo>
                        <a:pt x="847" y="20"/>
                        <a:pt x="758" y="0"/>
                        <a:pt x="670"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71" name="Google Shape;12633;p89">
                <a:extLst>
                  <a:ext uri="{FF2B5EF4-FFF2-40B4-BE49-F238E27FC236}">
                    <a16:creationId xmlns:a16="http://schemas.microsoft.com/office/drawing/2014/main" id="{F37C4B28-5EAD-151D-D796-182DF0B75FAA}"/>
                  </a:ext>
                </a:extLst>
              </p:cNvPr>
              <p:cNvGrpSpPr/>
              <p:nvPr/>
            </p:nvGrpSpPr>
            <p:grpSpPr>
              <a:xfrm>
                <a:off x="2040531" y="5215345"/>
                <a:ext cx="620859" cy="436577"/>
                <a:chOff x="3476576" y="2633631"/>
                <a:chExt cx="417024" cy="293244"/>
              </a:xfrm>
              <a:grpFill/>
            </p:grpSpPr>
            <p:sp>
              <p:nvSpPr>
                <p:cNvPr id="81" name="Google Shape;12634;p89">
                  <a:extLst>
                    <a:ext uri="{FF2B5EF4-FFF2-40B4-BE49-F238E27FC236}">
                      <a16:creationId xmlns:a16="http://schemas.microsoft.com/office/drawing/2014/main" id="{B15B010A-FF09-F007-B051-CF778A52FD8E}"/>
                    </a:ext>
                  </a:extLst>
                </p:cNvPr>
                <p:cNvSpPr/>
                <p:nvPr/>
              </p:nvSpPr>
              <p:spPr>
                <a:xfrm>
                  <a:off x="3476576" y="2633631"/>
                  <a:ext cx="417024" cy="293244"/>
                </a:xfrm>
                <a:custGeom>
                  <a:avLst/>
                  <a:gdLst/>
                  <a:ahLst/>
                  <a:cxnLst/>
                  <a:rect l="l" t="t" r="r" b="b"/>
                  <a:pathLst>
                    <a:path w="19982" h="14051" extrusionOk="0">
                      <a:moveTo>
                        <a:pt x="17056" y="1172"/>
                      </a:moveTo>
                      <a:cubicBezTo>
                        <a:pt x="18023" y="1172"/>
                        <a:pt x="18811" y="1961"/>
                        <a:pt x="18811" y="2929"/>
                      </a:cubicBezTo>
                      <a:lnTo>
                        <a:pt x="18811" y="11124"/>
                      </a:lnTo>
                      <a:cubicBezTo>
                        <a:pt x="18811" y="12092"/>
                        <a:pt x="18023" y="12881"/>
                        <a:pt x="17056" y="12881"/>
                      </a:cubicBezTo>
                      <a:lnTo>
                        <a:pt x="2927" y="12881"/>
                      </a:lnTo>
                      <a:cubicBezTo>
                        <a:pt x="1959" y="12881"/>
                        <a:pt x="1172" y="12092"/>
                        <a:pt x="1172" y="11124"/>
                      </a:cubicBezTo>
                      <a:lnTo>
                        <a:pt x="1172" y="2929"/>
                      </a:lnTo>
                      <a:cubicBezTo>
                        <a:pt x="1172" y="1961"/>
                        <a:pt x="1959" y="1172"/>
                        <a:pt x="2927" y="1172"/>
                      </a:cubicBezTo>
                      <a:close/>
                      <a:moveTo>
                        <a:pt x="2927" y="1"/>
                      </a:moveTo>
                      <a:cubicBezTo>
                        <a:pt x="1313" y="1"/>
                        <a:pt x="1" y="1315"/>
                        <a:pt x="1" y="2929"/>
                      </a:cubicBezTo>
                      <a:lnTo>
                        <a:pt x="1" y="11124"/>
                      </a:lnTo>
                      <a:cubicBezTo>
                        <a:pt x="1" y="12738"/>
                        <a:pt x="1313" y="14050"/>
                        <a:pt x="2927" y="14050"/>
                      </a:cubicBezTo>
                      <a:lnTo>
                        <a:pt x="17056" y="14050"/>
                      </a:lnTo>
                      <a:cubicBezTo>
                        <a:pt x="18669" y="14050"/>
                        <a:pt x="19982" y="12738"/>
                        <a:pt x="19982" y="11124"/>
                      </a:cubicBezTo>
                      <a:lnTo>
                        <a:pt x="19982" y="2929"/>
                      </a:lnTo>
                      <a:cubicBezTo>
                        <a:pt x="19982" y="1315"/>
                        <a:pt x="18669" y="1"/>
                        <a:pt x="17056"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2" name="Google Shape;12635;p89">
                  <a:extLst>
                    <a:ext uri="{FF2B5EF4-FFF2-40B4-BE49-F238E27FC236}">
                      <a16:creationId xmlns:a16="http://schemas.microsoft.com/office/drawing/2014/main" id="{23E19CF0-AB6B-B37A-7A04-BCC12BBAEB4B}"/>
                    </a:ext>
                  </a:extLst>
                </p:cNvPr>
                <p:cNvSpPr/>
                <p:nvPr/>
              </p:nvSpPr>
              <p:spPr>
                <a:xfrm>
                  <a:off x="3636206" y="2706945"/>
                  <a:ext cx="122194" cy="146633"/>
                </a:xfrm>
                <a:custGeom>
                  <a:avLst/>
                  <a:gdLst/>
                  <a:ahLst/>
                  <a:cxnLst/>
                  <a:rect l="l" t="t" r="r" b="b"/>
                  <a:pathLst>
                    <a:path w="5855" h="7026" extrusionOk="0">
                      <a:moveTo>
                        <a:pt x="1172" y="1643"/>
                      </a:moveTo>
                      <a:lnTo>
                        <a:pt x="4165" y="3514"/>
                      </a:lnTo>
                      <a:lnTo>
                        <a:pt x="1172" y="5384"/>
                      </a:lnTo>
                      <a:lnTo>
                        <a:pt x="1172" y="1643"/>
                      </a:lnTo>
                      <a:close/>
                      <a:moveTo>
                        <a:pt x="586" y="0"/>
                      </a:moveTo>
                      <a:cubicBezTo>
                        <a:pt x="489" y="0"/>
                        <a:pt x="391" y="25"/>
                        <a:pt x="302" y="74"/>
                      </a:cubicBezTo>
                      <a:cubicBezTo>
                        <a:pt x="116" y="178"/>
                        <a:pt x="1" y="373"/>
                        <a:pt x="1" y="587"/>
                      </a:cubicBezTo>
                      <a:lnTo>
                        <a:pt x="1" y="6440"/>
                      </a:lnTo>
                      <a:cubicBezTo>
                        <a:pt x="1" y="6653"/>
                        <a:pt x="116" y="6849"/>
                        <a:pt x="302" y="6953"/>
                      </a:cubicBezTo>
                      <a:cubicBezTo>
                        <a:pt x="389" y="7001"/>
                        <a:pt x="487" y="7026"/>
                        <a:pt x="585" y="7026"/>
                      </a:cubicBezTo>
                      <a:cubicBezTo>
                        <a:pt x="693" y="7026"/>
                        <a:pt x="801" y="6997"/>
                        <a:pt x="896" y="6937"/>
                      </a:cubicBezTo>
                      <a:lnTo>
                        <a:pt x="5580" y="4010"/>
                      </a:lnTo>
                      <a:cubicBezTo>
                        <a:pt x="5750" y="3903"/>
                        <a:pt x="5854" y="3714"/>
                        <a:pt x="5854" y="3513"/>
                      </a:cubicBezTo>
                      <a:cubicBezTo>
                        <a:pt x="5854" y="3311"/>
                        <a:pt x="5750" y="3123"/>
                        <a:pt x="5580" y="3017"/>
                      </a:cubicBezTo>
                      <a:lnTo>
                        <a:pt x="896" y="90"/>
                      </a:lnTo>
                      <a:cubicBezTo>
                        <a:pt x="801" y="30"/>
                        <a:pt x="694" y="0"/>
                        <a:pt x="586"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72" name="Google Shape;12636;p89">
                <a:extLst>
                  <a:ext uri="{FF2B5EF4-FFF2-40B4-BE49-F238E27FC236}">
                    <a16:creationId xmlns:a16="http://schemas.microsoft.com/office/drawing/2014/main" id="{1BB9FA30-6106-A124-EA07-AE21A8256A2B}"/>
                  </a:ext>
                </a:extLst>
              </p:cNvPr>
              <p:cNvGrpSpPr/>
              <p:nvPr/>
            </p:nvGrpSpPr>
            <p:grpSpPr>
              <a:xfrm>
                <a:off x="2979814" y="5123312"/>
                <a:ext cx="620890" cy="620641"/>
                <a:chOff x="3988564" y="2571836"/>
                <a:chExt cx="417045" cy="416878"/>
              </a:xfrm>
              <a:grpFill/>
            </p:grpSpPr>
            <p:sp>
              <p:nvSpPr>
                <p:cNvPr id="79" name="Google Shape;12637;p89">
                  <a:extLst>
                    <a:ext uri="{FF2B5EF4-FFF2-40B4-BE49-F238E27FC236}">
                      <a16:creationId xmlns:a16="http://schemas.microsoft.com/office/drawing/2014/main" id="{A329BF81-C7A3-DDDB-60FC-F4AFDB50D1DC}"/>
                    </a:ext>
                  </a:extLst>
                </p:cNvPr>
                <p:cNvSpPr/>
                <p:nvPr/>
              </p:nvSpPr>
              <p:spPr>
                <a:xfrm>
                  <a:off x="4090678" y="2650431"/>
                  <a:ext cx="213124" cy="259268"/>
                </a:xfrm>
                <a:custGeom>
                  <a:avLst/>
                  <a:gdLst/>
                  <a:ahLst/>
                  <a:cxnLst/>
                  <a:rect l="l" t="t" r="r" b="b"/>
                  <a:pathLst>
                    <a:path w="10212" h="12423" extrusionOk="0">
                      <a:moveTo>
                        <a:pt x="4938" y="1172"/>
                      </a:moveTo>
                      <a:cubicBezTo>
                        <a:pt x="7267" y="1172"/>
                        <a:pt x="8610" y="2621"/>
                        <a:pt x="8610" y="3081"/>
                      </a:cubicBezTo>
                      <a:cubicBezTo>
                        <a:pt x="8610" y="3348"/>
                        <a:pt x="8308" y="3471"/>
                        <a:pt x="8102" y="3471"/>
                      </a:cubicBezTo>
                      <a:cubicBezTo>
                        <a:pt x="7867" y="3471"/>
                        <a:pt x="7733" y="3357"/>
                        <a:pt x="7407" y="3026"/>
                      </a:cubicBezTo>
                      <a:cubicBezTo>
                        <a:pt x="6933" y="2541"/>
                        <a:pt x="6282" y="1879"/>
                        <a:pt x="4821" y="1879"/>
                      </a:cubicBezTo>
                      <a:cubicBezTo>
                        <a:pt x="4177" y="1879"/>
                        <a:pt x="3602" y="2046"/>
                        <a:pt x="3162" y="2362"/>
                      </a:cubicBezTo>
                      <a:cubicBezTo>
                        <a:pt x="2687" y="2700"/>
                        <a:pt x="2417" y="3188"/>
                        <a:pt x="2417" y="3701"/>
                      </a:cubicBezTo>
                      <a:cubicBezTo>
                        <a:pt x="2417" y="4145"/>
                        <a:pt x="2603" y="4758"/>
                        <a:pt x="3491" y="5152"/>
                      </a:cubicBezTo>
                      <a:cubicBezTo>
                        <a:pt x="3997" y="5378"/>
                        <a:pt x="4646" y="5506"/>
                        <a:pt x="5334" y="5642"/>
                      </a:cubicBezTo>
                      <a:cubicBezTo>
                        <a:pt x="7566" y="6081"/>
                        <a:pt x="9029" y="6514"/>
                        <a:pt x="9029" y="8449"/>
                      </a:cubicBezTo>
                      <a:cubicBezTo>
                        <a:pt x="9029" y="8455"/>
                        <a:pt x="9029" y="8464"/>
                        <a:pt x="9029" y="8478"/>
                      </a:cubicBezTo>
                      <a:cubicBezTo>
                        <a:pt x="9035" y="8646"/>
                        <a:pt x="9028" y="9518"/>
                        <a:pt x="8347" y="10222"/>
                      </a:cubicBezTo>
                      <a:cubicBezTo>
                        <a:pt x="7688" y="10903"/>
                        <a:pt x="6597" y="11248"/>
                        <a:pt x="5102" y="11252"/>
                      </a:cubicBezTo>
                      <a:cubicBezTo>
                        <a:pt x="2240" y="11250"/>
                        <a:pt x="1171" y="9891"/>
                        <a:pt x="1171" y="9033"/>
                      </a:cubicBezTo>
                      <a:cubicBezTo>
                        <a:pt x="1171" y="8780"/>
                        <a:pt x="1518" y="8672"/>
                        <a:pt x="1656" y="8672"/>
                      </a:cubicBezTo>
                      <a:cubicBezTo>
                        <a:pt x="1844" y="8672"/>
                        <a:pt x="2005" y="8837"/>
                        <a:pt x="2327" y="9212"/>
                      </a:cubicBezTo>
                      <a:cubicBezTo>
                        <a:pt x="2843" y="9813"/>
                        <a:pt x="3551" y="10636"/>
                        <a:pt x="5095" y="10636"/>
                      </a:cubicBezTo>
                      <a:cubicBezTo>
                        <a:pt x="6363" y="10636"/>
                        <a:pt x="7727" y="9881"/>
                        <a:pt x="7727" y="8612"/>
                      </a:cubicBezTo>
                      <a:cubicBezTo>
                        <a:pt x="7727" y="7951"/>
                        <a:pt x="7363" y="7445"/>
                        <a:pt x="6647" y="7109"/>
                      </a:cubicBezTo>
                      <a:cubicBezTo>
                        <a:pt x="6130" y="6866"/>
                        <a:pt x="5472" y="6726"/>
                        <a:pt x="4773" y="6578"/>
                      </a:cubicBezTo>
                      <a:cubicBezTo>
                        <a:pt x="2620" y="6120"/>
                        <a:pt x="1209" y="5683"/>
                        <a:pt x="1209" y="3859"/>
                      </a:cubicBezTo>
                      <a:cubicBezTo>
                        <a:pt x="1209" y="2893"/>
                        <a:pt x="1667" y="2191"/>
                        <a:pt x="2606" y="1711"/>
                      </a:cubicBezTo>
                      <a:cubicBezTo>
                        <a:pt x="3388" y="1313"/>
                        <a:pt x="4350" y="1172"/>
                        <a:pt x="4938" y="1172"/>
                      </a:cubicBezTo>
                      <a:close/>
                      <a:moveTo>
                        <a:pt x="4938" y="1"/>
                      </a:moveTo>
                      <a:cubicBezTo>
                        <a:pt x="2944" y="1"/>
                        <a:pt x="39" y="991"/>
                        <a:pt x="39" y="3861"/>
                      </a:cubicBezTo>
                      <a:cubicBezTo>
                        <a:pt x="39" y="5149"/>
                        <a:pt x="579" y="6129"/>
                        <a:pt x="1644" y="6772"/>
                      </a:cubicBezTo>
                      <a:cubicBezTo>
                        <a:pt x="2505" y="7293"/>
                        <a:pt x="3581" y="7523"/>
                        <a:pt x="4529" y="7724"/>
                      </a:cubicBezTo>
                      <a:cubicBezTo>
                        <a:pt x="5159" y="7857"/>
                        <a:pt x="5755" y="7984"/>
                        <a:pt x="6149" y="8170"/>
                      </a:cubicBezTo>
                      <a:cubicBezTo>
                        <a:pt x="6556" y="8359"/>
                        <a:pt x="6556" y="8518"/>
                        <a:pt x="6556" y="8612"/>
                      </a:cubicBezTo>
                      <a:cubicBezTo>
                        <a:pt x="6556" y="9100"/>
                        <a:pt x="5785" y="9465"/>
                        <a:pt x="5095" y="9465"/>
                      </a:cubicBezTo>
                      <a:cubicBezTo>
                        <a:pt x="4089" y="9465"/>
                        <a:pt x="3664" y="8971"/>
                        <a:pt x="3215" y="8449"/>
                      </a:cubicBezTo>
                      <a:cubicBezTo>
                        <a:pt x="2833" y="8005"/>
                        <a:pt x="2401" y="7501"/>
                        <a:pt x="1656" y="7501"/>
                      </a:cubicBezTo>
                      <a:cubicBezTo>
                        <a:pt x="860" y="7501"/>
                        <a:pt x="0" y="8087"/>
                        <a:pt x="0" y="9035"/>
                      </a:cubicBezTo>
                      <a:cubicBezTo>
                        <a:pt x="0" y="10459"/>
                        <a:pt x="1462" y="12423"/>
                        <a:pt x="5104" y="12423"/>
                      </a:cubicBezTo>
                      <a:cubicBezTo>
                        <a:pt x="6926" y="12419"/>
                        <a:pt x="8301" y="11954"/>
                        <a:pt x="9187" y="11036"/>
                      </a:cubicBezTo>
                      <a:cubicBezTo>
                        <a:pt x="10167" y="10024"/>
                        <a:pt x="10211" y="8803"/>
                        <a:pt x="10200" y="8442"/>
                      </a:cubicBezTo>
                      <a:cubicBezTo>
                        <a:pt x="10199" y="7101"/>
                        <a:pt x="9638" y="6090"/>
                        <a:pt x="8536" y="5435"/>
                      </a:cubicBezTo>
                      <a:cubicBezTo>
                        <a:pt x="7642" y="4904"/>
                        <a:pt x="6537" y="4685"/>
                        <a:pt x="5560" y="4492"/>
                      </a:cubicBezTo>
                      <a:cubicBezTo>
                        <a:pt x="4939" y="4370"/>
                        <a:pt x="4354" y="4255"/>
                        <a:pt x="3966" y="4084"/>
                      </a:cubicBezTo>
                      <a:cubicBezTo>
                        <a:pt x="3588" y="3916"/>
                        <a:pt x="3588" y="3781"/>
                        <a:pt x="3588" y="3703"/>
                      </a:cubicBezTo>
                      <a:cubicBezTo>
                        <a:pt x="3588" y="3429"/>
                        <a:pt x="4016" y="3050"/>
                        <a:pt x="4821" y="3050"/>
                      </a:cubicBezTo>
                      <a:cubicBezTo>
                        <a:pt x="5790" y="3050"/>
                        <a:pt x="6153" y="3418"/>
                        <a:pt x="6570" y="3847"/>
                      </a:cubicBezTo>
                      <a:cubicBezTo>
                        <a:pt x="6921" y="4202"/>
                        <a:pt x="7354" y="4644"/>
                        <a:pt x="8102" y="4644"/>
                      </a:cubicBezTo>
                      <a:cubicBezTo>
                        <a:pt x="8966" y="4644"/>
                        <a:pt x="9781" y="4016"/>
                        <a:pt x="9781" y="3082"/>
                      </a:cubicBezTo>
                      <a:cubicBezTo>
                        <a:pt x="9781" y="1768"/>
                        <a:pt x="7722" y="1"/>
                        <a:pt x="4938"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0" name="Google Shape;12638;p89">
                  <a:extLst>
                    <a:ext uri="{FF2B5EF4-FFF2-40B4-BE49-F238E27FC236}">
                      <a16:creationId xmlns:a16="http://schemas.microsoft.com/office/drawing/2014/main" id="{A78B1B32-659A-9D1B-50F9-701B0648795C}"/>
                    </a:ext>
                  </a:extLst>
                </p:cNvPr>
                <p:cNvSpPr/>
                <p:nvPr/>
              </p:nvSpPr>
              <p:spPr>
                <a:xfrm>
                  <a:off x="3988564" y="2571836"/>
                  <a:ext cx="417045" cy="416878"/>
                </a:xfrm>
                <a:custGeom>
                  <a:avLst/>
                  <a:gdLst/>
                  <a:ahLst/>
                  <a:cxnLst/>
                  <a:rect l="l" t="t" r="r" b="b"/>
                  <a:pathLst>
                    <a:path w="19983" h="19975" extrusionOk="0">
                      <a:moveTo>
                        <a:pt x="5465" y="1172"/>
                      </a:moveTo>
                      <a:cubicBezTo>
                        <a:pt x="6229" y="1172"/>
                        <a:pt x="6714" y="1356"/>
                        <a:pt x="7184" y="1548"/>
                      </a:cubicBezTo>
                      <a:cubicBezTo>
                        <a:pt x="7842" y="1820"/>
                        <a:pt x="8120" y="1882"/>
                        <a:pt x="8506" y="1882"/>
                      </a:cubicBezTo>
                      <a:cubicBezTo>
                        <a:pt x="8831" y="1882"/>
                        <a:pt x="9232" y="1838"/>
                        <a:pt x="10000" y="1838"/>
                      </a:cubicBezTo>
                      <a:cubicBezTo>
                        <a:pt x="13275" y="1838"/>
                        <a:pt x="15226" y="3478"/>
                        <a:pt x="16286" y="4855"/>
                      </a:cubicBezTo>
                      <a:cubicBezTo>
                        <a:pt x="17660" y="6641"/>
                        <a:pt x="18149" y="8709"/>
                        <a:pt x="18149" y="9937"/>
                      </a:cubicBezTo>
                      <a:cubicBezTo>
                        <a:pt x="18149" y="11304"/>
                        <a:pt x="17841" y="11405"/>
                        <a:pt x="18414" y="12744"/>
                      </a:cubicBezTo>
                      <a:cubicBezTo>
                        <a:pt x="18610" y="13203"/>
                        <a:pt x="18812" y="13675"/>
                        <a:pt x="18812" y="14565"/>
                      </a:cubicBezTo>
                      <a:cubicBezTo>
                        <a:pt x="18812" y="15702"/>
                        <a:pt x="18373" y="16765"/>
                        <a:pt x="17575" y="17561"/>
                      </a:cubicBezTo>
                      <a:cubicBezTo>
                        <a:pt x="16776" y="18358"/>
                        <a:pt x="15671" y="18803"/>
                        <a:pt x="14546" y="18803"/>
                      </a:cubicBezTo>
                      <a:cubicBezTo>
                        <a:pt x="14544" y="18803"/>
                        <a:pt x="14542" y="18803"/>
                        <a:pt x="14540" y="18803"/>
                      </a:cubicBezTo>
                      <a:lnTo>
                        <a:pt x="14519" y="18803"/>
                      </a:lnTo>
                      <a:cubicBezTo>
                        <a:pt x="13754" y="18803"/>
                        <a:pt x="13270" y="18612"/>
                        <a:pt x="12799" y="18418"/>
                      </a:cubicBezTo>
                      <a:cubicBezTo>
                        <a:pt x="12161" y="18154"/>
                        <a:pt x="11842" y="18085"/>
                        <a:pt x="11520" y="18085"/>
                      </a:cubicBezTo>
                      <a:cubicBezTo>
                        <a:pt x="11167" y="18085"/>
                        <a:pt x="10809" y="18168"/>
                        <a:pt x="10022" y="18168"/>
                      </a:cubicBezTo>
                      <a:cubicBezTo>
                        <a:pt x="6746" y="18168"/>
                        <a:pt x="4785" y="16516"/>
                        <a:pt x="3717" y="15131"/>
                      </a:cubicBezTo>
                      <a:cubicBezTo>
                        <a:pt x="2328" y="13328"/>
                        <a:pt x="1835" y="11257"/>
                        <a:pt x="1835" y="10031"/>
                      </a:cubicBezTo>
                      <a:cubicBezTo>
                        <a:pt x="1835" y="8674"/>
                        <a:pt x="2146" y="8571"/>
                        <a:pt x="1569" y="7222"/>
                      </a:cubicBezTo>
                      <a:cubicBezTo>
                        <a:pt x="1375" y="6765"/>
                        <a:pt x="1173" y="6293"/>
                        <a:pt x="1171" y="5408"/>
                      </a:cubicBezTo>
                      <a:cubicBezTo>
                        <a:pt x="1175" y="3063"/>
                        <a:pt x="3100" y="1172"/>
                        <a:pt x="5465" y="1172"/>
                      </a:cubicBezTo>
                      <a:close/>
                      <a:moveTo>
                        <a:pt x="5465" y="0"/>
                      </a:moveTo>
                      <a:cubicBezTo>
                        <a:pt x="3993" y="0"/>
                        <a:pt x="2617" y="552"/>
                        <a:pt x="1587" y="1582"/>
                      </a:cubicBezTo>
                      <a:cubicBezTo>
                        <a:pt x="566" y="2603"/>
                        <a:pt x="4" y="3960"/>
                        <a:pt x="0" y="5403"/>
                      </a:cubicBezTo>
                      <a:lnTo>
                        <a:pt x="0" y="5414"/>
                      </a:lnTo>
                      <a:cubicBezTo>
                        <a:pt x="2" y="6535"/>
                        <a:pt x="274" y="7170"/>
                        <a:pt x="492" y="7682"/>
                      </a:cubicBezTo>
                      <a:cubicBezTo>
                        <a:pt x="938" y="8725"/>
                        <a:pt x="664" y="8547"/>
                        <a:pt x="664" y="10031"/>
                      </a:cubicBezTo>
                      <a:cubicBezTo>
                        <a:pt x="664" y="11738"/>
                        <a:pt x="1385" y="14023"/>
                        <a:pt x="2790" y="15845"/>
                      </a:cubicBezTo>
                      <a:cubicBezTo>
                        <a:pt x="4019" y="17439"/>
                        <a:pt x="6270" y="19339"/>
                        <a:pt x="10022" y="19339"/>
                      </a:cubicBezTo>
                      <a:cubicBezTo>
                        <a:pt x="10942" y="19339"/>
                        <a:pt x="11234" y="19255"/>
                        <a:pt x="11494" y="19255"/>
                      </a:cubicBezTo>
                      <a:cubicBezTo>
                        <a:pt x="11700" y="19255"/>
                        <a:pt x="11887" y="19308"/>
                        <a:pt x="12353" y="19500"/>
                      </a:cubicBezTo>
                      <a:cubicBezTo>
                        <a:pt x="12875" y="19716"/>
                        <a:pt x="13523" y="19974"/>
                        <a:pt x="14519" y="19974"/>
                      </a:cubicBezTo>
                      <a:lnTo>
                        <a:pt x="14554" y="19974"/>
                      </a:lnTo>
                      <a:cubicBezTo>
                        <a:pt x="15985" y="19974"/>
                        <a:pt x="17386" y="19403"/>
                        <a:pt x="18402" y="18391"/>
                      </a:cubicBezTo>
                      <a:cubicBezTo>
                        <a:pt x="19422" y="17374"/>
                        <a:pt x="19983" y="16015"/>
                        <a:pt x="19983" y="14565"/>
                      </a:cubicBezTo>
                      <a:cubicBezTo>
                        <a:pt x="19983" y="13436"/>
                        <a:pt x="19711" y="12797"/>
                        <a:pt x="19491" y="12284"/>
                      </a:cubicBezTo>
                      <a:cubicBezTo>
                        <a:pt x="19045" y="11243"/>
                        <a:pt x="19320" y="11421"/>
                        <a:pt x="19320" y="9937"/>
                      </a:cubicBezTo>
                      <a:cubicBezTo>
                        <a:pt x="19320" y="8218"/>
                        <a:pt x="18603" y="5946"/>
                        <a:pt x="17213" y="4140"/>
                      </a:cubicBezTo>
                      <a:cubicBezTo>
                        <a:pt x="15994" y="2557"/>
                        <a:pt x="13753" y="667"/>
                        <a:pt x="10000" y="667"/>
                      </a:cubicBezTo>
                      <a:cubicBezTo>
                        <a:pt x="9146" y="667"/>
                        <a:pt x="8785" y="712"/>
                        <a:pt x="8528" y="712"/>
                      </a:cubicBezTo>
                      <a:cubicBezTo>
                        <a:pt x="8261" y="712"/>
                        <a:pt x="8109" y="664"/>
                        <a:pt x="7630" y="466"/>
                      </a:cubicBezTo>
                      <a:cubicBezTo>
                        <a:pt x="7110" y="252"/>
                        <a:pt x="6461" y="0"/>
                        <a:pt x="546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73" name="Google Shape;12639;p89">
                <a:extLst>
                  <a:ext uri="{FF2B5EF4-FFF2-40B4-BE49-F238E27FC236}">
                    <a16:creationId xmlns:a16="http://schemas.microsoft.com/office/drawing/2014/main" id="{C7A377AB-5327-DE03-58F4-C54BB0B4FC0B}"/>
                  </a:ext>
                </a:extLst>
              </p:cNvPr>
              <p:cNvGrpSpPr/>
              <p:nvPr/>
            </p:nvGrpSpPr>
            <p:grpSpPr>
              <a:xfrm>
                <a:off x="3919129" y="5123204"/>
                <a:ext cx="620859" cy="620859"/>
                <a:chOff x="4500573" y="2571753"/>
                <a:chExt cx="417024" cy="417024"/>
              </a:xfrm>
              <a:grpFill/>
            </p:grpSpPr>
            <p:sp>
              <p:nvSpPr>
                <p:cNvPr id="77" name="Google Shape;12640;p89">
                  <a:extLst>
                    <a:ext uri="{FF2B5EF4-FFF2-40B4-BE49-F238E27FC236}">
                      <a16:creationId xmlns:a16="http://schemas.microsoft.com/office/drawing/2014/main" id="{E9321E53-4FBE-1B2A-CC35-0E453CF04E26}"/>
                    </a:ext>
                  </a:extLst>
                </p:cNvPr>
                <p:cNvSpPr/>
                <p:nvPr/>
              </p:nvSpPr>
              <p:spPr>
                <a:xfrm>
                  <a:off x="4550263" y="2632817"/>
                  <a:ext cx="317683" cy="293244"/>
                </a:xfrm>
                <a:custGeom>
                  <a:avLst/>
                  <a:gdLst/>
                  <a:ahLst/>
                  <a:cxnLst/>
                  <a:rect l="l" t="t" r="r" b="b"/>
                  <a:pathLst>
                    <a:path w="15222" h="14051" extrusionOk="0">
                      <a:moveTo>
                        <a:pt x="7616" y="1172"/>
                      </a:moveTo>
                      <a:cubicBezTo>
                        <a:pt x="8529" y="1202"/>
                        <a:pt x="10613" y="1570"/>
                        <a:pt x="10613" y="4280"/>
                      </a:cubicBezTo>
                      <a:cubicBezTo>
                        <a:pt x="10613" y="4791"/>
                        <a:pt x="10565" y="5662"/>
                        <a:pt x="10565" y="5683"/>
                      </a:cubicBezTo>
                      <a:cubicBezTo>
                        <a:pt x="10565" y="6490"/>
                        <a:pt x="11186" y="6530"/>
                        <a:pt x="11312" y="6530"/>
                      </a:cubicBezTo>
                      <a:cubicBezTo>
                        <a:pt x="11563" y="6530"/>
                        <a:pt x="11867" y="6461"/>
                        <a:pt x="12149" y="6399"/>
                      </a:cubicBezTo>
                      <a:lnTo>
                        <a:pt x="12149" y="6399"/>
                      </a:lnTo>
                      <a:cubicBezTo>
                        <a:pt x="11697" y="6589"/>
                        <a:pt x="10875" y="6838"/>
                        <a:pt x="10875" y="7608"/>
                      </a:cubicBezTo>
                      <a:cubicBezTo>
                        <a:pt x="10875" y="9260"/>
                        <a:pt x="12294" y="9897"/>
                        <a:pt x="13233" y="10316"/>
                      </a:cubicBezTo>
                      <a:cubicBezTo>
                        <a:pt x="13419" y="10399"/>
                        <a:pt x="13661" y="10509"/>
                        <a:pt x="13838" y="10608"/>
                      </a:cubicBezTo>
                      <a:cubicBezTo>
                        <a:pt x="13590" y="10652"/>
                        <a:pt x="13247" y="10703"/>
                        <a:pt x="12826" y="10802"/>
                      </a:cubicBezTo>
                      <a:cubicBezTo>
                        <a:pt x="12446" y="10894"/>
                        <a:pt x="12149" y="11195"/>
                        <a:pt x="12067" y="11574"/>
                      </a:cubicBezTo>
                      <a:cubicBezTo>
                        <a:pt x="12058" y="11614"/>
                        <a:pt x="12049" y="11652"/>
                        <a:pt x="12041" y="11683"/>
                      </a:cubicBezTo>
                      <a:cubicBezTo>
                        <a:pt x="11837" y="11646"/>
                        <a:pt x="11549" y="11584"/>
                        <a:pt x="11156" y="11584"/>
                      </a:cubicBezTo>
                      <a:cubicBezTo>
                        <a:pt x="10220" y="11584"/>
                        <a:pt x="9658" y="11968"/>
                        <a:pt x="9161" y="12306"/>
                      </a:cubicBezTo>
                      <a:cubicBezTo>
                        <a:pt x="8711" y="12614"/>
                        <a:pt x="8322" y="12879"/>
                        <a:pt x="7611" y="12881"/>
                      </a:cubicBezTo>
                      <a:cubicBezTo>
                        <a:pt x="6900" y="12879"/>
                        <a:pt x="6511" y="12614"/>
                        <a:pt x="6060" y="12306"/>
                      </a:cubicBezTo>
                      <a:cubicBezTo>
                        <a:pt x="5563" y="11968"/>
                        <a:pt x="5000" y="11584"/>
                        <a:pt x="4064" y="11584"/>
                      </a:cubicBezTo>
                      <a:cubicBezTo>
                        <a:pt x="3671" y="11584"/>
                        <a:pt x="3381" y="11646"/>
                        <a:pt x="3180" y="11683"/>
                      </a:cubicBezTo>
                      <a:cubicBezTo>
                        <a:pt x="3171" y="11652"/>
                        <a:pt x="3164" y="11614"/>
                        <a:pt x="3155" y="11574"/>
                      </a:cubicBezTo>
                      <a:cubicBezTo>
                        <a:pt x="3072" y="11195"/>
                        <a:pt x="2775" y="10894"/>
                        <a:pt x="2394" y="10802"/>
                      </a:cubicBezTo>
                      <a:cubicBezTo>
                        <a:pt x="1973" y="10703"/>
                        <a:pt x="1630" y="10652"/>
                        <a:pt x="1384" y="10608"/>
                      </a:cubicBezTo>
                      <a:cubicBezTo>
                        <a:pt x="1559" y="10509"/>
                        <a:pt x="1803" y="10399"/>
                        <a:pt x="1987" y="10316"/>
                      </a:cubicBezTo>
                      <a:cubicBezTo>
                        <a:pt x="2927" y="9897"/>
                        <a:pt x="4347" y="9260"/>
                        <a:pt x="4347" y="7608"/>
                      </a:cubicBezTo>
                      <a:cubicBezTo>
                        <a:pt x="4347" y="6838"/>
                        <a:pt x="3525" y="6589"/>
                        <a:pt x="3072" y="6399"/>
                      </a:cubicBezTo>
                      <a:lnTo>
                        <a:pt x="3072" y="6399"/>
                      </a:lnTo>
                      <a:cubicBezTo>
                        <a:pt x="3355" y="6461"/>
                        <a:pt x="3657" y="6530"/>
                        <a:pt x="3910" y="6530"/>
                      </a:cubicBezTo>
                      <a:cubicBezTo>
                        <a:pt x="4034" y="6530"/>
                        <a:pt x="4655" y="6490"/>
                        <a:pt x="4655" y="5683"/>
                      </a:cubicBezTo>
                      <a:cubicBezTo>
                        <a:pt x="4655" y="5662"/>
                        <a:pt x="4609" y="4793"/>
                        <a:pt x="4609" y="4280"/>
                      </a:cubicBezTo>
                      <a:cubicBezTo>
                        <a:pt x="4609" y="1558"/>
                        <a:pt x="6698" y="1199"/>
                        <a:pt x="7616" y="1172"/>
                      </a:cubicBezTo>
                      <a:close/>
                      <a:moveTo>
                        <a:pt x="7602" y="1"/>
                      </a:moveTo>
                      <a:cubicBezTo>
                        <a:pt x="7201" y="11"/>
                        <a:pt x="6164" y="98"/>
                        <a:pt x="5219" y="691"/>
                      </a:cubicBezTo>
                      <a:cubicBezTo>
                        <a:pt x="4407" y="1200"/>
                        <a:pt x="3438" y="2237"/>
                        <a:pt x="3438" y="4280"/>
                      </a:cubicBezTo>
                      <a:cubicBezTo>
                        <a:pt x="3438" y="4714"/>
                        <a:pt x="3454" y="5041"/>
                        <a:pt x="3466" y="5288"/>
                      </a:cubicBezTo>
                      <a:cubicBezTo>
                        <a:pt x="3176" y="5225"/>
                        <a:pt x="2914" y="5159"/>
                        <a:pt x="2711" y="5159"/>
                      </a:cubicBezTo>
                      <a:cubicBezTo>
                        <a:pt x="2005" y="5159"/>
                        <a:pt x="1492" y="5593"/>
                        <a:pt x="1492" y="6187"/>
                      </a:cubicBezTo>
                      <a:cubicBezTo>
                        <a:pt x="1492" y="7031"/>
                        <a:pt x="2302" y="7355"/>
                        <a:pt x="2785" y="7547"/>
                      </a:cubicBezTo>
                      <a:cubicBezTo>
                        <a:pt x="2907" y="7595"/>
                        <a:pt x="3077" y="7664"/>
                        <a:pt x="3173" y="7717"/>
                      </a:cubicBezTo>
                      <a:cubicBezTo>
                        <a:pt x="3084" y="8885"/>
                        <a:pt x="1453" y="9124"/>
                        <a:pt x="595" y="9723"/>
                      </a:cubicBezTo>
                      <a:cubicBezTo>
                        <a:pt x="201" y="9999"/>
                        <a:pt x="1" y="10337"/>
                        <a:pt x="1" y="10730"/>
                      </a:cubicBezTo>
                      <a:cubicBezTo>
                        <a:pt x="1" y="11119"/>
                        <a:pt x="194" y="11425"/>
                        <a:pt x="547" y="11590"/>
                      </a:cubicBezTo>
                      <a:cubicBezTo>
                        <a:pt x="892" y="11752"/>
                        <a:pt x="1340" y="11765"/>
                        <a:pt x="2032" y="11920"/>
                      </a:cubicBezTo>
                      <a:cubicBezTo>
                        <a:pt x="2081" y="12138"/>
                        <a:pt x="2134" y="12318"/>
                        <a:pt x="2231" y="12474"/>
                      </a:cubicBezTo>
                      <a:cubicBezTo>
                        <a:pt x="2428" y="12789"/>
                        <a:pt x="2691" y="12874"/>
                        <a:pt x="2981" y="12874"/>
                      </a:cubicBezTo>
                      <a:cubicBezTo>
                        <a:pt x="3325" y="12874"/>
                        <a:pt x="3708" y="12754"/>
                        <a:pt x="4064" y="12754"/>
                      </a:cubicBezTo>
                      <a:cubicBezTo>
                        <a:pt x="4639" y="12754"/>
                        <a:pt x="4975" y="12984"/>
                        <a:pt x="5400" y="13274"/>
                      </a:cubicBezTo>
                      <a:cubicBezTo>
                        <a:pt x="5907" y="13619"/>
                        <a:pt x="6537" y="14050"/>
                        <a:pt x="7609" y="14050"/>
                      </a:cubicBezTo>
                      <a:lnTo>
                        <a:pt x="7611" y="14050"/>
                      </a:lnTo>
                      <a:cubicBezTo>
                        <a:pt x="8683" y="14050"/>
                        <a:pt x="9315" y="13620"/>
                        <a:pt x="9821" y="13274"/>
                      </a:cubicBezTo>
                      <a:cubicBezTo>
                        <a:pt x="10247" y="12984"/>
                        <a:pt x="10581" y="12754"/>
                        <a:pt x="11156" y="12754"/>
                      </a:cubicBezTo>
                      <a:cubicBezTo>
                        <a:pt x="11621" y="12754"/>
                        <a:pt x="11881" y="12881"/>
                        <a:pt x="12228" y="12881"/>
                      </a:cubicBezTo>
                      <a:cubicBezTo>
                        <a:pt x="12647" y="12881"/>
                        <a:pt x="12874" y="12660"/>
                        <a:pt x="12991" y="12474"/>
                      </a:cubicBezTo>
                      <a:cubicBezTo>
                        <a:pt x="13088" y="12318"/>
                        <a:pt x="13139" y="12136"/>
                        <a:pt x="13189" y="11920"/>
                      </a:cubicBezTo>
                      <a:cubicBezTo>
                        <a:pt x="13880" y="11765"/>
                        <a:pt x="14328" y="11752"/>
                        <a:pt x="14673" y="11590"/>
                      </a:cubicBezTo>
                      <a:cubicBezTo>
                        <a:pt x="15027" y="11425"/>
                        <a:pt x="15221" y="11119"/>
                        <a:pt x="15221" y="10730"/>
                      </a:cubicBezTo>
                      <a:cubicBezTo>
                        <a:pt x="15221" y="10337"/>
                        <a:pt x="15020" y="9999"/>
                        <a:pt x="14625" y="9723"/>
                      </a:cubicBezTo>
                      <a:cubicBezTo>
                        <a:pt x="13769" y="9124"/>
                        <a:pt x="12136" y="8885"/>
                        <a:pt x="12048" y="7717"/>
                      </a:cubicBezTo>
                      <a:cubicBezTo>
                        <a:pt x="12143" y="7664"/>
                        <a:pt x="12313" y="7595"/>
                        <a:pt x="12435" y="7547"/>
                      </a:cubicBezTo>
                      <a:cubicBezTo>
                        <a:pt x="12918" y="7355"/>
                        <a:pt x="13728" y="7031"/>
                        <a:pt x="13728" y="6187"/>
                      </a:cubicBezTo>
                      <a:cubicBezTo>
                        <a:pt x="13728" y="5593"/>
                        <a:pt x="13215" y="5159"/>
                        <a:pt x="12509" y="5159"/>
                      </a:cubicBezTo>
                      <a:cubicBezTo>
                        <a:pt x="12306" y="5159"/>
                        <a:pt x="12044" y="5225"/>
                        <a:pt x="11754" y="5288"/>
                      </a:cubicBezTo>
                      <a:cubicBezTo>
                        <a:pt x="11768" y="5041"/>
                        <a:pt x="11782" y="4714"/>
                        <a:pt x="11782" y="4280"/>
                      </a:cubicBezTo>
                      <a:cubicBezTo>
                        <a:pt x="11782" y="2246"/>
                        <a:pt x="10822" y="1211"/>
                        <a:pt x="10017" y="700"/>
                      </a:cubicBezTo>
                      <a:cubicBezTo>
                        <a:pt x="9076" y="105"/>
                        <a:pt x="8037" y="13"/>
                        <a:pt x="763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8" name="Google Shape;12641;p89">
                  <a:extLst>
                    <a:ext uri="{FF2B5EF4-FFF2-40B4-BE49-F238E27FC236}">
                      <a16:creationId xmlns:a16="http://schemas.microsoft.com/office/drawing/2014/main" id="{67EB6924-FE4A-A74D-417B-7F06B99ADC35}"/>
                    </a:ext>
                  </a:extLst>
                </p:cNvPr>
                <p:cNvSpPr/>
                <p:nvPr/>
              </p:nvSpPr>
              <p:spPr>
                <a:xfrm>
                  <a:off x="4500573" y="2571753"/>
                  <a:ext cx="417024" cy="417024"/>
                </a:xfrm>
                <a:custGeom>
                  <a:avLst/>
                  <a:gdLst/>
                  <a:ahLst/>
                  <a:cxnLst/>
                  <a:rect l="l" t="t" r="r" b="b"/>
                  <a:pathLst>
                    <a:path w="19982" h="19982" extrusionOk="0">
                      <a:moveTo>
                        <a:pt x="17017" y="1172"/>
                      </a:moveTo>
                      <a:cubicBezTo>
                        <a:pt x="17990" y="1172"/>
                        <a:pt x="18812" y="1975"/>
                        <a:pt x="18812" y="2927"/>
                      </a:cubicBezTo>
                      <a:lnTo>
                        <a:pt x="18812" y="17017"/>
                      </a:lnTo>
                      <a:cubicBezTo>
                        <a:pt x="18812" y="17990"/>
                        <a:pt x="17990" y="18811"/>
                        <a:pt x="17017" y="18811"/>
                      </a:cubicBezTo>
                      <a:lnTo>
                        <a:pt x="2966" y="18811"/>
                      </a:lnTo>
                      <a:cubicBezTo>
                        <a:pt x="1993" y="18811"/>
                        <a:pt x="1172" y="17990"/>
                        <a:pt x="1172" y="17017"/>
                      </a:cubicBezTo>
                      <a:lnTo>
                        <a:pt x="1172" y="2927"/>
                      </a:lnTo>
                      <a:cubicBezTo>
                        <a:pt x="1172" y="1975"/>
                        <a:pt x="1993" y="1172"/>
                        <a:pt x="2966" y="1172"/>
                      </a:cubicBezTo>
                      <a:close/>
                      <a:moveTo>
                        <a:pt x="2966" y="1"/>
                      </a:moveTo>
                      <a:cubicBezTo>
                        <a:pt x="1349" y="1"/>
                        <a:pt x="1" y="1310"/>
                        <a:pt x="1" y="2927"/>
                      </a:cubicBezTo>
                      <a:lnTo>
                        <a:pt x="1" y="17015"/>
                      </a:lnTo>
                      <a:cubicBezTo>
                        <a:pt x="1" y="18636"/>
                        <a:pt x="1349" y="19982"/>
                        <a:pt x="2966" y="19982"/>
                      </a:cubicBezTo>
                      <a:lnTo>
                        <a:pt x="17017" y="19982"/>
                      </a:lnTo>
                      <a:cubicBezTo>
                        <a:pt x="18635" y="19982"/>
                        <a:pt x="19982" y="18634"/>
                        <a:pt x="19982" y="17015"/>
                      </a:cubicBezTo>
                      <a:lnTo>
                        <a:pt x="19982" y="2927"/>
                      </a:lnTo>
                      <a:cubicBezTo>
                        <a:pt x="19982" y="1310"/>
                        <a:pt x="18635" y="1"/>
                        <a:pt x="17017"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74" name="Google Shape;12642;p89">
                <a:extLst>
                  <a:ext uri="{FF2B5EF4-FFF2-40B4-BE49-F238E27FC236}">
                    <a16:creationId xmlns:a16="http://schemas.microsoft.com/office/drawing/2014/main" id="{8D2A9658-5E63-0BE3-D9B0-5699C179E7E1}"/>
                  </a:ext>
                </a:extLst>
              </p:cNvPr>
              <p:cNvGrpSpPr/>
              <p:nvPr/>
            </p:nvGrpSpPr>
            <p:grpSpPr>
              <a:xfrm>
                <a:off x="4858412" y="5123204"/>
                <a:ext cx="620859" cy="620859"/>
                <a:chOff x="5012603" y="2571753"/>
                <a:chExt cx="417024" cy="417024"/>
              </a:xfrm>
              <a:grpFill/>
            </p:grpSpPr>
            <p:sp>
              <p:nvSpPr>
                <p:cNvPr id="75" name="Google Shape;12643;p89">
                  <a:extLst>
                    <a:ext uri="{FF2B5EF4-FFF2-40B4-BE49-F238E27FC236}">
                      <a16:creationId xmlns:a16="http://schemas.microsoft.com/office/drawing/2014/main" id="{3A756A20-1D35-E64A-F0CD-BA889242A58B}"/>
                    </a:ext>
                  </a:extLst>
                </p:cNvPr>
                <p:cNvSpPr/>
                <p:nvPr/>
              </p:nvSpPr>
              <p:spPr>
                <a:xfrm>
                  <a:off x="5133124" y="2631210"/>
                  <a:ext cx="180818" cy="300048"/>
                </a:xfrm>
                <a:custGeom>
                  <a:avLst/>
                  <a:gdLst/>
                  <a:ahLst/>
                  <a:cxnLst/>
                  <a:rect l="l" t="t" r="r" b="b"/>
                  <a:pathLst>
                    <a:path w="8664" h="14377" extrusionOk="0">
                      <a:moveTo>
                        <a:pt x="4683" y="1171"/>
                      </a:moveTo>
                      <a:lnTo>
                        <a:pt x="4683" y="3395"/>
                      </a:lnTo>
                      <a:cubicBezTo>
                        <a:pt x="4683" y="3719"/>
                        <a:pt x="4945" y="3980"/>
                        <a:pt x="5269" y="3980"/>
                      </a:cubicBezTo>
                      <a:lnTo>
                        <a:pt x="7493" y="3980"/>
                      </a:lnTo>
                      <a:lnTo>
                        <a:pt x="7493" y="5620"/>
                      </a:lnTo>
                      <a:lnTo>
                        <a:pt x="5269" y="5620"/>
                      </a:lnTo>
                      <a:cubicBezTo>
                        <a:pt x="4945" y="5620"/>
                        <a:pt x="4683" y="5882"/>
                        <a:pt x="4683" y="6206"/>
                      </a:cubicBezTo>
                      <a:lnTo>
                        <a:pt x="4683" y="9859"/>
                      </a:lnTo>
                      <a:cubicBezTo>
                        <a:pt x="4683" y="10227"/>
                        <a:pt x="4706" y="10648"/>
                        <a:pt x="4975" y="10986"/>
                      </a:cubicBezTo>
                      <a:cubicBezTo>
                        <a:pt x="5327" y="11423"/>
                        <a:pt x="5899" y="11474"/>
                        <a:pt x="6299" y="11474"/>
                      </a:cubicBezTo>
                      <a:lnTo>
                        <a:pt x="7494" y="11474"/>
                      </a:lnTo>
                      <a:lnTo>
                        <a:pt x="7494" y="13158"/>
                      </a:lnTo>
                      <a:cubicBezTo>
                        <a:pt x="7137" y="13183"/>
                        <a:pt x="6635" y="13207"/>
                        <a:pt x="6113" y="13207"/>
                      </a:cubicBezTo>
                      <a:cubicBezTo>
                        <a:pt x="3848" y="13207"/>
                        <a:pt x="3044" y="11806"/>
                        <a:pt x="3044" y="10607"/>
                      </a:cubicBezTo>
                      <a:lnTo>
                        <a:pt x="3044" y="6206"/>
                      </a:lnTo>
                      <a:cubicBezTo>
                        <a:pt x="3044" y="5882"/>
                        <a:pt x="2782" y="5620"/>
                        <a:pt x="2460" y="5620"/>
                      </a:cubicBezTo>
                      <a:lnTo>
                        <a:pt x="1172" y="5620"/>
                      </a:lnTo>
                      <a:lnTo>
                        <a:pt x="1172" y="4090"/>
                      </a:lnTo>
                      <a:cubicBezTo>
                        <a:pt x="2035" y="3913"/>
                        <a:pt x="2690" y="3487"/>
                        <a:pt x="3120" y="2820"/>
                      </a:cubicBezTo>
                      <a:cubicBezTo>
                        <a:pt x="3463" y="2289"/>
                        <a:pt x="3608" y="1697"/>
                        <a:pt x="3703" y="1171"/>
                      </a:cubicBezTo>
                      <a:close/>
                      <a:moveTo>
                        <a:pt x="3208" y="0"/>
                      </a:moveTo>
                      <a:cubicBezTo>
                        <a:pt x="2922" y="0"/>
                        <a:pt x="2677" y="207"/>
                        <a:pt x="2631" y="490"/>
                      </a:cubicBezTo>
                      <a:cubicBezTo>
                        <a:pt x="2409" y="1822"/>
                        <a:pt x="2209" y="2861"/>
                        <a:pt x="537" y="3000"/>
                      </a:cubicBezTo>
                      <a:cubicBezTo>
                        <a:pt x="234" y="3025"/>
                        <a:pt x="1" y="3278"/>
                        <a:pt x="1" y="3582"/>
                      </a:cubicBezTo>
                      <a:lnTo>
                        <a:pt x="1" y="6206"/>
                      </a:lnTo>
                      <a:cubicBezTo>
                        <a:pt x="1" y="6529"/>
                        <a:pt x="263" y="6791"/>
                        <a:pt x="586" y="6791"/>
                      </a:cubicBezTo>
                      <a:lnTo>
                        <a:pt x="1874" y="6791"/>
                      </a:lnTo>
                      <a:lnTo>
                        <a:pt x="1874" y="10607"/>
                      </a:lnTo>
                      <a:cubicBezTo>
                        <a:pt x="1874" y="12618"/>
                        <a:pt x="3355" y="14377"/>
                        <a:pt x="6111" y="14377"/>
                      </a:cubicBezTo>
                      <a:cubicBezTo>
                        <a:pt x="7158" y="14377"/>
                        <a:pt x="8098" y="14285"/>
                        <a:pt x="8137" y="14281"/>
                      </a:cubicBezTo>
                      <a:cubicBezTo>
                        <a:pt x="8436" y="14251"/>
                        <a:pt x="8664" y="14000"/>
                        <a:pt x="8664" y="13699"/>
                      </a:cubicBezTo>
                      <a:lnTo>
                        <a:pt x="8664" y="10888"/>
                      </a:lnTo>
                      <a:cubicBezTo>
                        <a:pt x="8664" y="10565"/>
                        <a:pt x="8402" y="10303"/>
                        <a:pt x="8078" y="10303"/>
                      </a:cubicBezTo>
                      <a:lnTo>
                        <a:pt x="6299" y="10303"/>
                      </a:lnTo>
                      <a:cubicBezTo>
                        <a:pt x="5828" y="10303"/>
                        <a:pt x="5855" y="10292"/>
                        <a:pt x="5855" y="9859"/>
                      </a:cubicBezTo>
                      <a:lnTo>
                        <a:pt x="5855" y="6791"/>
                      </a:lnTo>
                      <a:lnTo>
                        <a:pt x="8078" y="6791"/>
                      </a:lnTo>
                      <a:cubicBezTo>
                        <a:pt x="8402" y="6791"/>
                        <a:pt x="8664" y="6529"/>
                        <a:pt x="8664" y="6206"/>
                      </a:cubicBezTo>
                      <a:lnTo>
                        <a:pt x="8664" y="3397"/>
                      </a:lnTo>
                      <a:cubicBezTo>
                        <a:pt x="8664" y="3073"/>
                        <a:pt x="8402" y="2811"/>
                        <a:pt x="8078" y="2811"/>
                      </a:cubicBezTo>
                      <a:lnTo>
                        <a:pt x="5855" y="2811"/>
                      </a:lnTo>
                      <a:lnTo>
                        <a:pt x="5855" y="586"/>
                      </a:lnTo>
                      <a:cubicBezTo>
                        <a:pt x="5855" y="262"/>
                        <a:pt x="5593" y="0"/>
                        <a:pt x="526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6" name="Google Shape;12644;p89">
                  <a:extLst>
                    <a:ext uri="{FF2B5EF4-FFF2-40B4-BE49-F238E27FC236}">
                      <a16:creationId xmlns:a16="http://schemas.microsoft.com/office/drawing/2014/main" id="{06B78134-D481-E98C-EA16-7990591FD741}"/>
                    </a:ext>
                  </a:extLst>
                </p:cNvPr>
                <p:cNvSpPr/>
                <p:nvPr/>
              </p:nvSpPr>
              <p:spPr>
                <a:xfrm>
                  <a:off x="5012603" y="2571753"/>
                  <a:ext cx="417024" cy="417024"/>
                </a:xfrm>
                <a:custGeom>
                  <a:avLst/>
                  <a:gdLst/>
                  <a:ahLst/>
                  <a:cxnLst/>
                  <a:rect l="l" t="t" r="r" b="b"/>
                  <a:pathLst>
                    <a:path w="19982" h="19982" extrusionOk="0">
                      <a:moveTo>
                        <a:pt x="17053" y="1172"/>
                      </a:moveTo>
                      <a:cubicBezTo>
                        <a:pt x="18007" y="1172"/>
                        <a:pt x="18810" y="1993"/>
                        <a:pt x="18810" y="2966"/>
                      </a:cubicBezTo>
                      <a:lnTo>
                        <a:pt x="18810" y="17017"/>
                      </a:lnTo>
                      <a:cubicBezTo>
                        <a:pt x="18810" y="17990"/>
                        <a:pt x="18007" y="18811"/>
                        <a:pt x="17053" y="18811"/>
                      </a:cubicBezTo>
                      <a:lnTo>
                        <a:pt x="2965" y="18811"/>
                      </a:lnTo>
                      <a:cubicBezTo>
                        <a:pt x="1992" y="18811"/>
                        <a:pt x="1169" y="17990"/>
                        <a:pt x="1169" y="17017"/>
                      </a:cubicBezTo>
                      <a:lnTo>
                        <a:pt x="1169" y="2966"/>
                      </a:lnTo>
                      <a:cubicBezTo>
                        <a:pt x="1169" y="1993"/>
                        <a:pt x="1992" y="1172"/>
                        <a:pt x="2965" y="1172"/>
                      </a:cubicBezTo>
                      <a:close/>
                      <a:moveTo>
                        <a:pt x="2965" y="1"/>
                      </a:moveTo>
                      <a:cubicBezTo>
                        <a:pt x="1346" y="1"/>
                        <a:pt x="0" y="1349"/>
                        <a:pt x="0" y="2966"/>
                      </a:cubicBezTo>
                      <a:lnTo>
                        <a:pt x="0" y="17015"/>
                      </a:lnTo>
                      <a:cubicBezTo>
                        <a:pt x="0" y="18636"/>
                        <a:pt x="1348" y="19982"/>
                        <a:pt x="2965" y="19982"/>
                      </a:cubicBezTo>
                      <a:lnTo>
                        <a:pt x="17053" y="19982"/>
                      </a:lnTo>
                      <a:cubicBezTo>
                        <a:pt x="18672" y="19982"/>
                        <a:pt x="19981" y="18634"/>
                        <a:pt x="19981" y="17015"/>
                      </a:cubicBezTo>
                      <a:lnTo>
                        <a:pt x="19981" y="2966"/>
                      </a:lnTo>
                      <a:cubicBezTo>
                        <a:pt x="19981" y="1349"/>
                        <a:pt x="18672" y="1"/>
                        <a:pt x="17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grpSp>
          <p:nvGrpSpPr>
            <p:cNvPr id="10" name="Group 9">
              <a:extLst>
                <a:ext uri="{FF2B5EF4-FFF2-40B4-BE49-F238E27FC236}">
                  <a16:creationId xmlns:a16="http://schemas.microsoft.com/office/drawing/2014/main" id="{97CF38E5-0051-492D-A4C0-E05D09C936D2}"/>
                </a:ext>
              </a:extLst>
            </p:cNvPr>
            <p:cNvGrpSpPr/>
            <p:nvPr/>
          </p:nvGrpSpPr>
          <p:grpSpPr>
            <a:xfrm>
              <a:off x="397214" y="4545124"/>
              <a:ext cx="11386542" cy="645964"/>
              <a:chOff x="397214" y="4323264"/>
              <a:chExt cx="11386542" cy="645964"/>
            </a:xfrm>
            <a:grpFill/>
          </p:grpSpPr>
          <p:sp>
            <p:nvSpPr>
              <p:cNvPr id="11" name="Google Shape;12453;p89">
                <a:extLst>
                  <a:ext uri="{FF2B5EF4-FFF2-40B4-BE49-F238E27FC236}">
                    <a16:creationId xmlns:a16="http://schemas.microsoft.com/office/drawing/2014/main" id="{31F1B3EB-3B7C-E3BD-86EC-A8D112F87A58}"/>
                  </a:ext>
                </a:extLst>
              </p:cNvPr>
              <p:cNvSpPr/>
              <p:nvPr/>
            </p:nvSpPr>
            <p:spPr>
              <a:xfrm>
                <a:off x="1182098" y="4420919"/>
                <a:ext cx="641288" cy="450628"/>
              </a:xfrm>
              <a:custGeom>
                <a:avLst/>
                <a:gdLst/>
                <a:ahLst/>
                <a:cxnLst/>
                <a:rect l="l" t="t" r="r" b="b"/>
                <a:pathLst>
                  <a:path w="11658" h="8192" extrusionOk="0">
                    <a:moveTo>
                      <a:pt x="10429" y="662"/>
                    </a:moveTo>
                    <a:cubicBezTo>
                      <a:pt x="10114" y="1008"/>
                      <a:pt x="6207" y="4915"/>
                      <a:pt x="6081" y="5072"/>
                    </a:cubicBezTo>
                    <a:cubicBezTo>
                      <a:pt x="6018" y="5135"/>
                      <a:pt x="5916" y="5167"/>
                      <a:pt x="5813" y="5167"/>
                    </a:cubicBezTo>
                    <a:cubicBezTo>
                      <a:pt x="5711" y="5167"/>
                      <a:pt x="5608" y="5135"/>
                      <a:pt x="5545" y="5072"/>
                    </a:cubicBezTo>
                    <a:lnTo>
                      <a:pt x="1135" y="662"/>
                    </a:lnTo>
                    <a:close/>
                    <a:moveTo>
                      <a:pt x="662" y="1134"/>
                    </a:moveTo>
                    <a:lnTo>
                      <a:pt x="3624" y="4096"/>
                    </a:lnTo>
                    <a:lnTo>
                      <a:pt x="662" y="7057"/>
                    </a:lnTo>
                    <a:lnTo>
                      <a:pt x="662" y="1134"/>
                    </a:lnTo>
                    <a:close/>
                    <a:moveTo>
                      <a:pt x="10996" y="1134"/>
                    </a:moveTo>
                    <a:lnTo>
                      <a:pt x="10996" y="7057"/>
                    </a:lnTo>
                    <a:lnTo>
                      <a:pt x="8034" y="4096"/>
                    </a:lnTo>
                    <a:lnTo>
                      <a:pt x="10996" y="1134"/>
                    </a:lnTo>
                    <a:close/>
                    <a:moveTo>
                      <a:pt x="7562" y="4568"/>
                    </a:moveTo>
                    <a:lnTo>
                      <a:pt x="10492" y="7530"/>
                    </a:lnTo>
                    <a:lnTo>
                      <a:pt x="1198" y="7530"/>
                    </a:lnTo>
                    <a:lnTo>
                      <a:pt x="4096" y="4568"/>
                    </a:lnTo>
                    <a:lnTo>
                      <a:pt x="5073" y="5545"/>
                    </a:lnTo>
                    <a:cubicBezTo>
                      <a:pt x="5278" y="5750"/>
                      <a:pt x="5553" y="5852"/>
                      <a:pt x="5829" y="5852"/>
                    </a:cubicBezTo>
                    <a:cubicBezTo>
                      <a:pt x="6105" y="5852"/>
                      <a:pt x="6380" y="5750"/>
                      <a:pt x="6585" y="5545"/>
                    </a:cubicBezTo>
                    <a:lnTo>
                      <a:pt x="7562" y="4568"/>
                    </a:lnTo>
                    <a:close/>
                    <a:moveTo>
                      <a:pt x="1009" y="0"/>
                    </a:moveTo>
                    <a:cubicBezTo>
                      <a:pt x="473" y="0"/>
                      <a:pt x="1" y="473"/>
                      <a:pt x="1" y="1008"/>
                    </a:cubicBezTo>
                    <a:lnTo>
                      <a:pt x="1" y="7152"/>
                    </a:lnTo>
                    <a:cubicBezTo>
                      <a:pt x="1" y="7719"/>
                      <a:pt x="473" y="8191"/>
                      <a:pt x="1009" y="8191"/>
                    </a:cubicBezTo>
                    <a:lnTo>
                      <a:pt x="10618" y="8191"/>
                    </a:lnTo>
                    <a:cubicBezTo>
                      <a:pt x="11185" y="8191"/>
                      <a:pt x="11657" y="7719"/>
                      <a:pt x="11657" y="7152"/>
                    </a:cubicBezTo>
                    <a:lnTo>
                      <a:pt x="11657" y="1008"/>
                    </a:lnTo>
                    <a:cubicBezTo>
                      <a:pt x="11657" y="441"/>
                      <a:pt x="11185" y="0"/>
                      <a:pt x="10618"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2" name="Google Shape;12489;p89">
                <a:extLst>
                  <a:ext uri="{FF2B5EF4-FFF2-40B4-BE49-F238E27FC236}">
                    <a16:creationId xmlns:a16="http://schemas.microsoft.com/office/drawing/2014/main" id="{5ECCFCA1-B9C6-394A-5021-7FE5C42E4CDA}"/>
                  </a:ext>
                </a:extLst>
              </p:cNvPr>
              <p:cNvGrpSpPr/>
              <p:nvPr/>
            </p:nvGrpSpPr>
            <p:grpSpPr>
              <a:xfrm>
                <a:off x="3714261" y="4323264"/>
                <a:ext cx="642992" cy="645964"/>
                <a:chOff x="-1333975" y="2365850"/>
                <a:chExt cx="292225" cy="293575"/>
              </a:xfrm>
              <a:grpFill/>
            </p:grpSpPr>
            <p:sp>
              <p:nvSpPr>
                <p:cNvPr id="58" name="Google Shape;12490;p89">
                  <a:extLst>
                    <a:ext uri="{FF2B5EF4-FFF2-40B4-BE49-F238E27FC236}">
                      <a16:creationId xmlns:a16="http://schemas.microsoft.com/office/drawing/2014/main" id="{1E9E92B5-1E86-7F44-7910-6A5210EEA1AF}"/>
                    </a:ext>
                  </a:extLst>
                </p:cNvPr>
                <p:cNvSpPr/>
                <p:nvPr/>
              </p:nvSpPr>
              <p:spPr>
                <a:xfrm>
                  <a:off x="-1285150" y="2365850"/>
                  <a:ext cx="191225" cy="293575"/>
                </a:xfrm>
                <a:custGeom>
                  <a:avLst/>
                  <a:gdLst/>
                  <a:ahLst/>
                  <a:cxnLst/>
                  <a:rect l="l" t="t" r="r" b="b"/>
                  <a:pathLst>
                    <a:path w="7649" h="11743" extrusionOk="0">
                      <a:moveTo>
                        <a:pt x="3813" y="684"/>
                      </a:moveTo>
                      <a:cubicBezTo>
                        <a:pt x="5545" y="684"/>
                        <a:pt x="6900" y="2039"/>
                        <a:pt x="6900" y="3740"/>
                      </a:cubicBezTo>
                      <a:cubicBezTo>
                        <a:pt x="6931" y="4780"/>
                        <a:pt x="6553" y="5347"/>
                        <a:pt x="6270" y="5788"/>
                      </a:cubicBezTo>
                      <a:cubicBezTo>
                        <a:pt x="5797" y="6544"/>
                        <a:pt x="5608" y="6922"/>
                        <a:pt x="5608" y="7930"/>
                      </a:cubicBezTo>
                      <a:cubicBezTo>
                        <a:pt x="5608" y="8119"/>
                        <a:pt x="5451" y="8277"/>
                        <a:pt x="5230" y="8277"/>
                      </a:cubicBezTo>
                      <a:lnTo>
                        <a:pt x="2489" y="8277"/>
                      </a:lnTo>
                      <a:cubicBezTo>
                        <a:pt x="2300" y="8277"/>
                        <a:pt x="2143" y="8119"/>
                        <a:pt x="2143" y="7930"/>
                      </a:cubicBezTo>
                      <a:cubicBezTo>
                        <a:pt x="2143" y="6922"/>
                        <a:pt x="1922" y="6576"/>
                        <a:pt x="1450" y="5820"/>
                      </a:cubicBezTo>
                      <a:cubicBezTo>
                        <a:pt x="1198" y="5347"/>
                        <a:pt x="567" y="4528"/>
                        <a:pt x="788" y="3205"/>
                      </a:cubicBezTo>
                      <a:cubicBezTo>
                        <a:pt x="1040" y="1819"/>
                        <a:pt x="2237" y="684"/>
                        <a:pt x="3813" y="684"/>
                      </a:cubicBezTo>
                      <a:close/>
                      <a:moveTo>
                        <a:pt x="4852" y="8907"/>
                      </a:moveTo>
                      <a:lnTo>
                        <a:pt x="4852" y="9569"/>
                      </a:lnTo>
                      <a:lnTo>
                        <a:pt x="4506" y="9569"/>
                      </a:lnTo>
                      <a:cubicBezTo>
                        <a:pt x="4285" y="9569"/>
                        <a:pt x="4128" y="9726"/>
                        <a:pt x="4128" y="9915"/>
                      </a:cubicBezTo>
                      <a:cubicBezTo>
                        <a:pt x="4128" y="10136"/>
                        <a:pt x="4285" y="10293"/>
                        <a:pt x="4506" y="10293"/>
                      </a:cubicBezTo>
                      <a:lnTo>
                        <a:pt x="4852" y="10293"/>
                      </a:lnTo>
                      <a:lnTo>
                        <a:pt x="4852" y="10640"/>
                      </a:lnTo>
                      <a:cubicBezTo>
                        <a:pt x="4884" y="10829"/>
                        <a:pt x="4726" y="10986"/>
                        <a:pt x="4537" y="10986"/>
                      </a:cubicBezTo>
                      <a:lnTo>
                        <a:pt x="3151" y="10986"/>
                      </a:lnTo>
                      <a:cubicBezTo>
                        <a:pt x="2962" y="10986"/>
                        <a:pt x="2804" y="10829"/>
                        <a:pt x="2804" y="10640"/>
                      </a:cubicBezTo>
                      <a:lnTo>
                        <a:pt x="2804" y="10293"/>
                      </a:lnTo>
                      <a:lnTo>
                        <a:pt x="3151" y="10293"/>
                      </a:lnTo>
                      <a:cubicBezTo>
                        <a:pt x="3371" y="10293"/>
                        <a:pt x="3529" y="10136"/>
                        <a:pt x="3529" y="9915"/>
                      </a:cubicBezTo>
                      <a:cubicBezTo>
                        <a:pt x="3529" y="9726"/>
                        <a:pt x="3371" y="9569"/>
                        <a:pt x="3151" y="9569"/>
                      </a:cubicBezTo>
                      <a:lnTo>
                        <a:pt x="2804" y="9569"/>
                      </a:lnTo>
                      <a:lnTo>
                        <a:pt x="2804" y="8907"/>
                      </a:lnTo>
                      <a:close/>
                      <a:moveTo>
                        <a:pt x="3897" y="1"/>
                      </a:moveTo>
                      <a:cubicBezTo>
                        <a:pt x="3632" y="1"/>
                        <a:pt x="3361" y="28"/>
                        <a:pt x="3088" y="86"/>
                      </a:cubicBezTo>
                      <a:cubicBezTo>
                        <a:pt x="1607" y="401"/>
                        <a:pt x="441" y="1566"/>
                        <a:pt x="158" y="3079"/>
                      </a:cubicBezTo>
                      <a:cubicBezTo>
                        <a:pt x="0" y="3992"/>
                        <a:pt x="158" y="4969"/>
                        <a:pt x="631" y="5757"/>
                      </a:cubicBezTo>
                      <a:cubicBezTo>
                        <a:pt x="757" y="5914"/>
                        <a:pt x="820" y="6072"/>
                        <a:pt x="914" y="6229"/>
                      </a:cubicBezTo>
                      <a:cubicBezTo>
                        <a:pt x="1355" y="6891"/>
                        <a:pt x="1450" y="7143"/>
                        <a:pt x="1450" y="7962"/>
                      </a:cubicBezTo>
                      <a:cubicBezTo>
                        <a:pt x="1450" y="8403"/>
                        <a:pt x="1733" y="8781"/>
                        <a:pt x="2143" y="8939"/>
                      </a:cubicBezTo>
                      <a:lnTo>
                        <a:pt x="2143" y="10703"/>
                      </a:lnTo>
                      <a:cubicBezTo>
                        <a:pt x="2143" y="11270"/>
                        <a:pt x="2615" y="11743"/>
                        <a:pt x="3151" y="11743"/>
                      </a:cubicBezTo>
                      <a:lnTo>
                        <a:pt x="4537" y="11743"/>
                      </a:lnTo>
                      <a:cubicBezTo>
                        <a:pt x="5073" y="11743"/>
                        <a:pt x="5545" y="11270"/>
                        <a:pt x="5545" y="10703"/>
                      </a:cubicBezTo>
                      <a:lnTo>
                        <a:pt x="5545" y="8939"/>
                      </a:lnTo>
                      <a:cubicBezTo>
                        <a:pt x="5955" y="8781"/>
                        <a:pt x="6238" y="8435"/>
                        <a:pt x="6238" y="7962"/>
                      </a:cubicBezTo>
                      <a:lnTo>
                        <a:pt x="6238" y="7930"/>
                      </a:lnTo>
                      <a:cubicBezTo>
                        <a:pt x="6238" y="7143"/>
                        <a:pt x="6427" y="6828"/>
                        <a:pt x="6805" y="6229"/>
                      </a:cubicBezTo>
                      <a:cubicBezTo>
                        <a:pt x="7089" y="5788"/>
                        <a:pt x="7593" y="5032"/>
                        <a:pt x="7593" y="3835"/>
                      </a:cubicBezTo>
                      <a:cubicBezTo>
                        <a:pt x="7649" y="1658"/>
                        <a:pt x="5950" y="1"/>
                        <a:pt x="3897"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9" name="Google Shape;12491;p89">
                  <a:extLst>
                    <a:ext uri="{FF2B5EF4-FFF2-40B4-BE49-F238E27FC236}">
                      <a16:creationId xmlns:a16="http://schemas.microsoft.com/office/drawing/2014/main" id="{402A964A-05D8-15B7-59B4-4D116CB97172}"/>
                    </a:ext>
                  </a:extLst>
                </p:cNvPr>
                <p:cNvSpPr/>
                <p:nvPr/>
              </p:nvSpPr>
              <p:spPr>
                <a:xfrm>
                  <a:off x="-1076425" y="2452250"/>
                  <a:ext cx="34675" cy="18150"/>
                </a:xfrm>
                <a:custGeom>
                  <a:avLst/>
                  <a:gdLst/>
                  <a:ahLst/>
                  <a:cxnLst/>
                  <a:rect l="l" t="t" r="r" b="b"/>
                  <a:pathLst>
                    <a:path w="1387" h="726" extrusionOk="0">
                      <a:moveTo>
                        <a:pt x="347" y="1"/>
                      </a:moveTo>
                      <a:cubicBezTo>
                        <a:pt x="158" y="1"/>
                        <a:pt x="0" y="158"/>
                        <a:pt x="0" y="379"/>
                      </a:cubicBezTo>
                      <a:cubicBezTo>
                        <a:pt x="0" y="568"/>
                        <a:pt x="158" y="725"/>
                        <a:pt x="347" y="725"/>
                      </a:cubicBezTo>
                      <a:lnTo>
                        <a:pt x="1040" y="725"/>
                      </a:lnTo>
                      <a:cubicBezTo>
                        <a:pt x="1229" y="725"/>
                        <a:pt x="1386" y="568"/>
                        <a:pt x="1386" y="379"/>
                      </a:cubicBezTo>
                      <a:cubicBezTo>
                        <a:pt x="1386" y="158"/>
                        <a:pt x="1229" y="1"/>
                        <a:pt x="1040"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0" name="Google Shape;12492;p89">
                  <a:extLst>
                    <a:ext uri="{FF2B5EF4-FFF2-40B4-BE49-F238E27FC236}">
                      <a16:creationId xmlns:a16="http://schemas.microsoft.com/office/drawing/2014/main" id="{7626895C-E2C9-F920-7AC4-FDFA7C4F0F50}"/>
                    </a:ext>
                  </a:extLst>
                </p:cNvPr>
                <p:cNvSpPr/>
                <p:nvPr/>
              </p:nvSpPr>
              <p:spPr>
                <a:xfrm>
                  <a:off x="-1333975" y="2452250"/>
                  <a:ext cx="34675" cy="18150"/>
                </a:xfrm>
                <a:custGeom>
                  <a:avLst/>
                  <a:gdLst/>
                  <a:ahLst/>
                  <a:cxnLst/>
                  <a:rect l="l" t="t" r="r" b="b"/>
                  <a:pathLst>
                    <a:path w="1387" h="726" extrusionOk="0">
                      <a:moveTo>
                        <a:pt x="347" y="1"/>
                      </a:moveTo>
                      <a:cubicBezTo>
                        <a:pt x="158" y="1"/>
                        <a:pt x="0" y="158"/>
                        <a:pt x="0" y="379"/>
                      </a:cubicBezTo>
                      <a:cubicBezTo>
                        <a:pt x="0" y="568"/>
                        <a:pt x="158" y="725"/>
                        <a:pt x="347" y="725"/>
                      </a:cubicBezTo>
                      <a:lnTo>
                        <a:pt x="1008" y="725"/>
                      </a:lnTo>
                      <a:cubicBezTo>
                        <a:pt x="1197" y="694"/>
                        <a:pt x="1386" y="536"/>
                        <a:pt x="1386" y="379"/>
                      </a:cubicBezTo>
                      <a:cubicBezTo>
                        <a:pt x="1386" y="158"/>
                        <a:pt x="1197" y="1"/>
                        <a:pt x="1008"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1" name="Google Shape;12493;p89">
                  <a:extLst>
                    <a:ext uri="{FF2B5EF4-FFF2-40B4-BE49-F238E27FC236}">
                      <a16:creationId xmlns:a16="http://schemas.microsoft.com/office/drawing/2014/main" id="{B961B3F1-E229-3389-E2AE-3BACADAED37D}"/>
                    </a:ext>
                  </a:extLst>
                </p:cNvPr>
                <p:cNvSpPr/>
                <p:nvPr/>
              </p:nvSpPr>
              <p:spPr>
                <a:xfrm>
                  <a:off x="-1093750" y="2383050"/>
                  <a:ext cx="35450" cy="26575"/>
                </a:xfrm>
                <a:custGeom>
                  <a:avLst/>
                  <a:gdLst/>
                  <a:ahLst/>
                  <a:cxnLst/>
                  <a:rect l="l" t="t" r="r" b="b"/>
                  <a:pathLst>
                    <a:path w="1418" h="1063" extrusionOk="0">
                      <a:moveTo>
                        <a:pt x="992" y="1"/>
                      </a:moveTo>
                      <a:cubicBezTo>
                        <a:pt x="931" y="1"/>
                        <a:pt x="870" y="19"/>
                        <a:pt x="819" y="59"/>
                      </a:cubicBezTo>
                      <a:lnTo>
                        <a:pt x="221" y="406"/>
                      </a:lnTo>
                      <a:cubicBezTo>
                        <a:pt x="63" y="500"/>
                        <a:pt x="0" y="721"/>
                        <a:pt x="95" y="878"/>
                      </a:cubicBezTo>
                      <a:cubicBezTo>
                        <a:pt x="159" y="985"/>
                        <a:pt x="295" y="1063"/>
                        <a:pt x="415" y="1063"/>
                      </a:cubicBezTo>
                      <a:cubicBezTo>
                        <a:pt x="473" y="1063"/>
                        <a:pt x="527" y="1045"/>
                        <a:pt x="567" y="1005"/>
                      </a:cubicBezTo>
                      <a:lnTo>
                        <a:pt x="1166" y="658"/>
                      </a:lnTo>
                      <a:cubicBezTo>
                        <a:pt x="1323" y="563"/>
                        <a:pt x="1418" y="343"/>
                        <a:pt x="1292" y="185"/>
                      </a:cubicBezTo>
                      <a:cubicBezTo>
                        <a:pt x="1249" y="79"/>
                        <a:pt x="1120" y="1"/>
                        <a:pt x="992"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2" name="Google Shape;12494;p89">
                  <a:extLst>
                    <a:ext uri="{FF2B5EF4-FFF2-40B4-BE49-F238E27FC236}">
                      <a16:creationId xmlns:a16="http://schemas.microsoft.com/office/drawing/2014/main" id="{E9C9E40B-EFFD-F463-B0DA-5BF4C8F9DB8D}"/>
                    </a:ext>
                  </a:extLst>
                </p:cNvPr>
                <p:cNvSpPr/>
                <p:nvPr/>
              </p:nvSpPr>
              <p:spPr>
                <a:xfrm>
                  <a:off x="-1317450" y="2512575"/>
                  <a:ext cx="35475" cy="26225"/>
                </a:xfrm>
                <a:custGeom>
                  <a:avLst/>
                  <a:gdLst/>
                  <a:ahLst/>
                  <a:cxnLst/>
                  <a:rect l="l" t="t" r="r" b="b"/>
                  <a:pathLst>
                    <a:path w="1419" h="1049" extrusionOk="0">
                      <a:moveTo>
                        <a:pt x="1005" y="1"/>
                      </a:moveTo>
                      <a:cubicBezTo>
                        <a:pt x="944" y="1"/>
                        <a:pt x="880" y="15"/>
                        <a:pt x="820" y="45"/>
                      </a:cubicBezTo>
                      <a:lnTo>
                        <a:pt x="221" y="392"/>
                      </a:lnTo>
                      <a:cubicBezTo>
                        <a:pt x="64" y="486"/>
                        <a:pt x="1" y="707"/>
                        <a:pt x="127" y="864"/>
                      </a:cubicBezTo>
                      <a:cubicBezTo>
                        <a:pt x="169" y="971"/>
                        <a:pt x="299" y="1049"/>
                        <a:pt x="427" y="1049"/>
                      </a:cubicBezTo>
                      <a:cubicBezTo>
                        <a:pt x="488" y="1049"/>
                        <a:pt x="548" y="1031"/>
                        <a:pt x="599" y="990"/>
                      </a:cubicBezTo>
                      <a:lnTo>
                        <a:pt x="1166" y="644"/>
                      </a:lnTo>
                      <a:cubicBezTo>
                        <a:pt x="1324" y="549"/>
                        <a:pt x="1418" y="329"/>
                        <a:pt x="1292" y="171"/>
                      </a:cubicBezTo>
                      <a:cubicBezTo>
                        <a:pt x="1250" y="64"/>
                        <a:pt x="1134" y="1"/>
                        <a:pt x="1005"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3" name="Google Shape;12495;p89">
                  <a:extLst>
                    <a:ext uri="{FF2B5EF4-FFF2-40B4-BE49-F238E27FC236}">
                      <a16:creationId xmlns:a16="http://schemas.microsoft.com/office/drawing/2014/main" id="{A95C85D6-FF1C-4205-1527-54137BC781F8}"/>
                    </a:ext>
                  </a:extLst>
                </p:cNvPr>
                <p:cNvSpPr/>
                <p:nvPr/>
              </p:nvSpPr>
              <p:spPr>
                <a:xfrm>
                  <a:off x="-1092975" y="2512575"/>
                  <a:ext cx="34675" cy="25525"/>
                </a:xfrm>
                <a:custGeom>
                  <a:avLst/>
                  <a:gdLst/>
                  <a:ahLst/>
                  <a:cxnLst/>
                  <a:rect l="l" t="t" r="r" b="b"/>
                  <a:pathLst>
                    <a:path w="1387" h="1021" extrusionOk="0">
                      <a:moveTo>
                        <a:pt x="378" y="1"/>
                      </a:moveTo>
                      <a:cubicBezTo>
                        <a:pt x="264" y="1"/>
                        <a:pt x="149" y="64"/>
                        <a:pt x="64" y="171"/>
                      </a:cubicBezTo>
                      <a:cubicBezTo>
                        <a:pt x="1" y="329"/>
                        <a:pt x="32" y="518"/>
                        <a:pt x="190" y="644"/>
                      </a:cubicBezTo>
                      <a:lnTo>
                        <a:pt x="788" y="990"/>
                      </a:lnTo>
                      <a:cubicBezTo>
                        <a:pt x="838" y="1010"/>
                        <a:pt x="891" y="1021"/>
                        <a:pt x="944" y="1021"/>
                      </a:cubicBezTo>
                      <a:cubicBezTo>
                        <a:pt x="1059" y="1021"/>
                        <a:pt x="1175" y="972"/>
                        <a:pt x="1261" y="864"/>
                      </a:cubicBezTo>
                      <a:cubicBezTo>
                        <a:pt x="1387" y="675"/>
                        <a:pt x="1292" y="486"/>
                        <a:pt x="1135" y="392"/>
                      </a:cubicBezTo>
                      <a:lnTo>
                        <a:pt x="536" y="45"/>
                      </a:lnTo>
                      <a:cubicBezTo>
                        <a:pt x="486" y="15"/>
                        <a:pt x="432" y="1"/>
                        <a:pt x="378"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4" name="Google Shape;12496;p89">
                  <a:extLst>
                    <a:ext uri="{FF2B5EF4-FFF2-40B4-BE49-F238E27FC236}">
                      <a16:creationId xmlns:a16="http://schemas.microsoft.com/office/drawing/2014/main" id="{BE00F818-2857-72AC-7885-C199DC562DC1}"/>
                    </a:ext>
                  </a:extLst>
                </p:cNvPr>
                <p:cNvSpPr/>
                <p:nvPr/>
              </p:nvSpPr>
              <p:spPr>
                <a:xfrm>
                  <a:off x="-1316650" y="2383750"/>
                  <a:ext cx="34675" cy="25525"/>
                </a:xfrm>
                <a:custGeom>
                  <a:avLst/>
                  <a:gdLst/>
                  <a:ahLst/>
                  <a:cxnLst/>
                  <a:rect l="l" t="t" r="r" b="b"/>
                  <a:pathLst>
                    <a:path w="1387" h="1021" extrusionOk="0">
                      <a:moveTo>
                        <a:pt x="405" y="1"/>
                      </a:moveTo>
                      <a:cubicBezTo>
                        <a:pt x="283" y="1"/>
                        <a:pt x="159" y="50"/>
                        <a:pt x="95" y="157"/>
                      </a:cubicBezTo>
                      <a:cubicBezTo>
                        <a:pt x="0" y="315"/>
                        <a:pt x="63" y="504"/>
                        <a:pt x="221" y="630"/>
                      </a:cubicBezTo>
                      <a:lnTo>
                        <a:pt x="788" y="977"/>
                      </a:lnTo>
                      <a:cubicBezTo>
                        <a:pt x="838" y="1007"/>
                        <a:pt x="895" y="1021"/>
                        <a:pt x="953" y="1021"/>
                      </a:cubicBezTo>
                      <a:cubicBezTo>
                        <a:pt x="1074" y="1021"/>
                        <a:pt x="1196" y="958"/>
                        <a:pt x="1260" y="850"/>
                      </a:cubicBezTo>
                      <a:cubicBezTo>
                        <a:pt x="1386" y="693"/>
                        <a:pt x="1292" y="504"/>
                        <a:pt x="1134" y="378"/>
                      </a:cubicBezTo>
                      <a:lnTo>
                        <a:pt x="567" y="31"/>
                      </a:lnTo>
                      <a:cubicBezTo>
                        <a:pt x="517" y="11"/>
                        <a:pt x="461" y="1"/>
                        <a:pt x="405"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5" name="Google Shape;12497;p89">
                  <a:extLst>
                    <a:ext uri="{FF2B5EF4-FFF2-40B4-BE49-F238E27FC236}">
                      <a16:creationId xmlns:a16="http://schemas.microsoft.com/office/drawing/2014/main" id="{56B3ABF1-12DA-C180-2594-5A792B1D87F3}"/>
                    </a:ext>
                  </a:extLst>
                </p:cNvPr>
                <p:cNvSpPr/>
                <p:nvPr/>
              </p:nvSpPr>
              <p:spPr>
                <a:xfrm>
                  <a:off x="-1239475" y="2401575"/>
                  <a:ext cx="102425" cy="153100"/>
                </a:xfrm>
                <a:custGeom>
                  <a:avLst/>
                  <a:gdLst/>
                  <a:ahLst/>
                  <a:cxnLst/>
                  <a:rect l="l" t="t" r="r" b="b"/>
                  <a:pathLst>
                    <a:path w="4097" h="6124" extrusionOk="0">
                      <a:moveTo>
                        <a:pt x="1733" y="1492"/>
                      </a:moveTo>
                      <a:lnTo>
                        <a:pt x="1733" y="2343"/>
                      </a:lnTo>
                      <a:cubicBezTo>
                        <a:pt x="1733" y="2500"/>
                        <a:pt x="1796" y="2626"/>
                        <a:pt x="1922" y="2658"/>
                      </a:cubicBezTo>
                      <a:lnTo>
                        <a:pt x="3246" y="3225"/>
                      </a:lnTo>
                      <a:lnTo>
                        <a:pt x="2395" y="4611"/>
                      </a:lnTo>
                      <a:lnTo>
                        <a:pt x="2395" y="3729"/>
                      </a:lnTo>
                      <a:cubicBezTo>
                        <a:pt x="2395" y="3572"/>
                        <a:pt x="2332" y="3445"/>
                        <a:pt x="2206" y="3414"/>
                      </a:cubicBezTo>
                      <a:lnTo>
                        <a:pt x="851" y="2878"/>
                      </a:lnTo>
                      <a:lnTo>
                        <a:pt x="1733" y="1492"/>
                      </a:lnTo>
                      <a:close/>
                      <a:moveTo>
                        <a:pt x="2038" y="0"/>
                      </a:moveTo>
                      <a:cubicBezTo>
                        <a:pt x="1919" y="0"/>
                        <a:pt x="1814" y="47"/>
                        <a:pt x="1765" y="169"/>
                      </a:cubicBezTo>
                      <a:lnTo>
                        <a:pt x="64" y="2941"/>
                      </a:lnTo>
                      <a:cubicBezTo>
                        <a:pt x="32" y="3004"/>
                        <a:pt x="1" y="3130"/>
                        <a:pt x="32" y="3225"/>
                      </a:cubicBezTo>
                      <a:cubicBezTo>
                        <a:pt x="64" y="3288"/>
                        <a:pt x="158" y="3382"/>
                        <a:pt x="221" y="3414"/>
                      </a:cubicBezTo>
                      <a:lnTo>
                        <a:pt x="1733" y="4013"/>
                      </a:lnTo>
                      <a:lnTo>
                        <a:pt x="1733" y="5808"/>
                      </a:lnTo>
                      <a:cubicBezTo>
                        <a:pt x="1733" y="5966"/>
                        <a:pt x="1859" y="6092"/>
                        <a:pt x="1954" y="6123"/>
                      </a:cubicBezTo>
                      <a:lnTo>
                        <a:pt x="2049" y="6123"/>
                      </a:lnTo>
                      <a:cubicBezTo>
                        <a:pt x="2143" y="6123"/>
                        <a:pt x="2269" y="6092"/>
                        <a:pt x="2301" y="5966"/>
                      </a:cubicBezTo>
                      <a:lnTo>
                        <a:pt x="4002" y="3225"/>
                      </a:lnTo>
                      <a:cubicBezTo>
                        <a:pt x="4033" y="3130"/>
                        <a:pt x="4096" y="3004"/>
                        <a:pt x="4033" y="2941"/>
                      </a:cubicBezTo>
                      <a:cubicBezTo>
                        <a:pt x="4033" y="2878"/>
                        <a:pt x="3970" y="2784"/>
                        <a:pt x="3907" y="2752"/>
                      </a:cubicBezTo>
                      <a:lnTo>
                        <a:pt x="2395" y="2154"/>
                      </a:lnTo>
                      <a:lnTo>
                        <a:pt x="2395" y="358"/>
                      </a:lnTo>
                      <a:cubicBezTo>
                        <a:pt x="2395" y="169"/>
                        <a:pt x="2269" y="74"/>
                        <a:pt x="2143" y="11"/>
                      </a:cubicBezTo>
                      <a:cubicBezTo>
                        <a:pt x="2108" y="4"/>
                        <a:pt x="2072" y="0"/>
                        <a:pt x="2038"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7" name="Google Shape;12529;p89">
                <a:extLst>
                  <a:ext uri="{FF2B5EF4-FFF2-40B4-BE49-F238E27FC236}">
                    <a16:creationId xmlns:a16="http://schemas.microsoft.com/office/drawing/2014/main" id="{72FA2741-2E63-CC45-E5FA-CB1C495BFE4B}"/>
                  </a:ext>
                </a:extLst>
              </p:cNvPr>
              <p:cNvGrpSpPr/>
              <p:nvPr/>
            </p:nvGrpSpPr>
            <p:grpSpPr>
              <a:xfrm>
                <a:off x="6232997" y="4324751"/>
                <a:ext cx="641288" cy="642992"/>
                <a:chOff x="-1333200" y="2770450"/>
                <a:chExt cx="291450" cy="292225"/>
              </a:xfrm>
              <a:grpFill/>
            </p:grpSpPr>
            <p:sp>
              <p:nvSpPr>
                <p:cNvPr id="56" name="Google Shape;12530;p89">
                  <a:extLst>
                    <a:ext uri="{FF2B5EF4-FFF2-40B4-BE49-F238E27FC236}">
                      <a16:creationId xmlns:a16="http://schemas.microsoft.com/office/drawing/2014/main" id="{7E6FF691-85ED-6FF9-89FC-9728D746D34A}"/>
                    </a:ext>
                  </a:extLst>
                </p:cNvPr>
                <p:cNvSpPr/>
                <p:nvPr/>
              </p:nvSpPr>
              <p:spPr>
                <a:xfrm>
                  <a:off x="-1299325" y="2808250"/>
                  <a:ext cx="222925" cy="134725"/>
                </a:xfrm>
                <a:custGeom>
                  <a:avLst/>
                  <a:gdLst/>
                  <a:ahLst/>
                  <a:cxnLst/>
                  <a:rect l="l" t="t" r="r" b="b"/>
                  <a:pathLst>
                    <a:path w="8917" h="5389" extrusionOk="0">
                      <a:moveTo>
                        <a:pt x="7877" y="631"/>
                      </a:moveTo>
                      <a:cubicBezTo>
                        <a:pt x="8066" y="631"/>
                        <a:pt x="8223" y="789"/>
                        <a:pt x="8223" y="978"/>
                      </a:cubicBezTo>
                      <a:cubicBezTo>
                        <a:pt x="8223" y="1167"/>
                        <a:pt x="8066" y="1324"/>
                        <a:pt x="7877" y="1324"/>
                      </a:cubicBezTo>
                      <a:cubicBezTo>
                        <a:pt x="7656" y="1324"/>
                        <a:pt x="7498" y="1167"/>
                        <a:pt x="7498" y="978"/>
                      </a:cubicBezTo>
                      <a:cubicBezTo>
                        <a:pt x="7498" y="789"/>
                        <a:pt x="7656" y="631"/>
                        <a:pt x="7877" y="631"/>
                      </a:cubicBezTo>
                      <a:close/>
                      <a:moveTo>
                        <a:pt x="3056" y="1293"/>
                      </a:moveTo>
                      <a:cubicBezTo>
                        <a:pt x="3245" y="1293"/>
                        <a:pt x="3403" y="1450"/>
                        <a:pt x="3403" y="1639"/>
                      </a:cubicBezTo>
                      <a:cubicBezTo>
                        <a:pt x="3403" y="1828"/>
                        <a:pt x="3245" y="1986"/>
                        <a:pt x="3056" y="1986"/>
                      </a:cubicBezTo>
                      <a:cubicBezTo>
                        <a:pt x="2867" y="1986"/>
                        <a:pt x="2710" y="1828"/>
                        <a:pt x="2710" y="1639"/>
                      </a:cubicBezTo>
                      <a:cubicBezTo>
                        <a:pt x="2741" y="1450"/>
                        <a:pt x="2899" y="1293"/>
                        <a:pt x="3056" y="1293"/>
                      </a:cubicBezTo>
                      <a:close/>
                      <a:moveTo>
                        <a:pt x="5797" y="3340"/>
                      </a:moveTo>
                      <a:cubicBezTo>
                        <a:pt x="6018" y="3340"/>
                        <a:pt x="6175" y="3498"/>
                        <a:pt x="6175" y="3687"/>
                      </a:cubicBezTo>
                      <a:cubicBezTo>
                        <a:pt x="6175" y="3876"/>
                        <a:pt x="6018" y="4034"/>
                        <a:pt x="5797" y="4034"/>
                      </a:cubicBezTo>
                      <a:cubicBezTo>
                        <a:pt x="5608" y="4034"/>
                        <a:pt x="5451" y="3876"/>
                        <a:pt x="5451" y="3687"/>
                      </a:cubicBezTo>
                      <a:cubicBezTo>
                        <a:pt x="5451" y="3498"/>
                        <a:pt x="5608" y="3340"/>
                        <a:pt x="5797" y="3340"/>
                      </a:cubicBezTo>
                      <a:close/>
                      <a:moveTo>
                        <a:pt x="1008" y="4034"/>
                      </a:moveTo>
                      <a:cubicBezTo>
                        <a:pt x="1198" y="4034"/>
                        <a:pt x="1355" y="4191"/>
                        <a:pt x="1355" y="4412"/>
                      </a:cubicBezTo>
                      <a:cubicBezTo>
                        <a:pt x="1355" y="4601"/>
                        <a:pt x="1198" y="4758"/>
                        <a:pt x="1008" y="4758"/>
                      </a:cubicBezTo>
                      <a:cubicBezTo>
                        <a:pt x="819" y="4758"/>
                        <a:pt x="662" y="4601"/>
                        <a:pt x="662" y="4412"/>
                      </a:cubicBezTo>
                      <a:cubicBezTo>
                        <a:pt x="662" y="4191"/>
                        <a:pt x="819" y="4034"/>
                        <a:pt x="1008" y="4034"/>
                      </a:cubicBezTo>
                      <a:close/>
                      <a:moveTo>
                        <a:pt x="7908" y="1"/>
                      </a:moveTo>
                      <a:cubicBezTo>
                        <a:pt x="7341" y="1"/>
                        <a:pt x="6868" y="474"/>
                        <a:pt x="6868" y="1009"/>
                      </a:cubicBezTo>
                      <a:cubicBezTo>
                        <a:pt x="6868" y="1198"/>
                        <a:pt x="6963" y="1419"/>
                        <a:pt x="7026" y="1576"/>
                      </a:cubicBezTo>
                      <a:lnTo>
                        <a:pt x="6112" y="2742"/>
                      </a:lnTo>
                      <a:cubicBezTo>
                        <a:pt x="6032" y="2722"/>
                        <a:pt x="5943" y="2711"/>
                        <a:pt x="5850" y="2711"/>
                      </a:cubicBezTo>
                      <a:cubicBezTo>
                        <a:pt x="5650" y="2711"/>
                        <a:pt x="5434" y="2760"/>
                        <a:pt x="5262" y="2868"/>
                      </a:cubicBezTo>
                      <a:lnTo>
                        <a:pt x="4096" y="1954"/>
                      </a:lnTo>
                      <a:cubicBezTo>
                        <a:pt x="4127" y="1891"/>
                        <a:pt x="4127" y="1765"/>
                        <a:pt x="4127" y="1639"/>
                      </a:cubicBezTo>
                      <a:cubicBezTo>
                        <a:pt x="4127" y="1104"/>
                        <a:pt x="3655" y="631"/>
                        <a:pt x="3088" y="631"/>
                      </a:cubicBezTo>
                      <a:cubicBezTo>
                        <a:pt x="2552" y="631"/>
                        <a:pt x="2080" y="1104"/>
                        <a:pt x="2080" y="1639"/>
                      </a:cubicBezTo>
                      <a:cubicBezTo>
                        <a:pt x="2080" y="1828"/>
                        <a:pt x="2143" y="2049"/>
                        <a:pt x="2237" y="2206"/>
                      </a:cubicBezTo>
                      <a:lnTo>
                        <a:pt x="1324" y="3372"/>
                      </a:lnTo>
                      <a:cubicBezTo>
                        <a:pt x="1261" y="3340"/>
                        <a:pt x="1134" y="3340"/>
                        <a:pt x="1008" y="3340"/>
                      </a:cubicBezTo>
                      <a:cubicBezTo>
                        <a:pt x="441" y="3340"/>
                        <a:pt x="0" y="3813"/>
                        <a:pt x="0" y="4349"/>
                      </a:cubicBezTo>
                      <a:cubicBezTo>
                        <a:pt x="0" y="4947"/>
                        <a:pt x="441" y="5388"/>
                        <a:pt x="1008" y="5388"/>
                      </a:cubicBezTo>
                      <a:cubicBezTo>
                        <a:pt x="1576" y="5388"/>
                        <a:pt x="2017" y="4916"/>
                        <a:pt x="2017" y="4349"/>
                      </a:cubicBezTo>
                      <a:cubicBezTo>
                        <a:pt x="2017" y="4160"/>
                        <a:pt x="1954" y="3971"/>
                        <a:pt x="1859" y="3813"/>
                      </a:cubicBezTo>
                      <a:lnTo>
                        <a:pt x="2773" y="2616"/>
                      </a:lnTo>
                      <a:cubicBezTo>
                        <a:pt x="2875" y="2650"/>
                        <a:pt x="2980" y="2667"/>
                        <a:pt x="3087" y="2667"/>
                      </a:cubicBezTo>
                      <a:cubicBezTo>
                        <a:pt x="3278" y="2667"/>
                        <a:pt x="3473" y="2611"/>
                        <a:pt x="3655" y="2490"/>
                      </a:cubicBezTo>
                      <a:lnTo>
                        <a:pt x="4821" y="3403"/>
                      </a:lnTo>
                      <a:cubicBezTo>
                        <a:pt x="4789" y="3498"/>
                        <a:pt x="4789" y="3624"/>
                        <a:pt x="4789" y="3719"/>
                      </a:cubicBezTo>
                      <a:cubicBezTo>
                        <a:pt x="4789" y="4286"/>
                        <a:pt x="5262" y="4758"/>
                        <a:pt x="5797" y="4758"/>
                      </a:cubicBezTo>
                      <a:cubicBezTo>
                        <a:pt x="6364" y="4758"/>
                        <a:pt x="6837" y="4286"/>
                        <a:pt x="6837" y="3719"/>
                      </a:cubicBezTo>
                      <a:cubicBezTo>
                        <a:pt x="6837" y="3529"/>
                        <a:pt x="6742" y="3340"/>
                        <a:pt x="6679" y="3183"/>
                      </a:cubicBezTo>
                      <a:lnTo>
                        <a:pt x="7593" y="1986"/>
                      </a:lnTo>
                      <a:cubicBezTo>
                        <a:pt x="7656" y="2049"/>
                        <a:pt x="7782" y="2049"/>
                        <a:pt x="7908" y="2049"/>
                      </a:cubicBezTo>
                      <a:cubicBezTo>
                        <a:pt x="8444" y="2049"/>
                        <a:pt x="8916" y="1576"/>
                        <a:pt x="8916" y="1009"/>
                      </a:cubicBezTo>
                      <a:cubicBezTo>
                        <a:pt x="8916" y="474"/>
                        <a:pt x="8444" y="1"/>
                        <a:pt x="7908"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7" name="Google Shape;12531;p89">
                  <a:extLst>
                    <a:ext uri="{FF2B5EF4-FFF2-40B4-BE49-F238E27FC236}">
                      <a16:creationId xmlns:a16="http://schemas.microsoft.com/office/drawing/2014/main" id="{1DD03186-C09A-2E40-FF1F-B6B091DE2AE2}"/>
                    </a:ext>
                  </a:extLst>
                </p:cNvPr>
                <p:cNvSpPr/>
                <p:nvPr/>
              </p:nvSpPr>
              <p:spPr>
                <a:xfrm>
                  <a:off x="-1333200" y="2770450"/>
                  <a:ext cx="291450" cy="292225"/>
                </a:xfrm>
                <a:custGeom>
                  <a:avLst/>
                  <a:gdLst/>
                  <a:ahLst/>
                  <a:cxnLst/>
                  <a:rect l="l" t="t" r="r" b="b"/>
                  <a:pathLst>
                    <a:path w="11658" h="11689" extrusionOk="0">
                      <a:moveTo>
                        <a:pt x="10586" y="725"/>
                      </a:moveTo>
                      <a:cubicBezTo>
                        <a:pt x="10807" y="725"/>
                        <a:pt x="10964" y="883"/>
                        <a:pt x="10964" y="1072"/>
                      </a:cubicBezTo>
                      <a:lnTo>
                        <a:pt x="10964" y="7593"/>
                      </a:lnTo>
                      <a:lnTo>
                        <a:pt x="631" y="7593"/>
                      </a:lnTo>
                      <a:lnTo>
                        <a:pt x="631" y="1072"/>
                      </a:lnTo>
                      <a:cubicBezTo>
                        <a:pt x="662" y="883"/>
                        <a:pt x="820" y="725"/>
                        <a:pt x="977" y="725"/>
                      </a:cubicBezTo>
                      <a:close/>
                      <a:moveTo>
                        <a:pt x="10996" y="8286"/>
                      </a:moveTo>
                      <a:lnTo>
                        <a:pt x="10996" y="8633"/>
                      </a:lnTo>
                      <a:cubicBezTo>
                        <a:pt x="10996" y="8822"/>
                        <a:pt x="10838" y="8980"/>
                        <a:pt x="10618" y="8980"/>
                      </a:cubicBezTo>
                      <a:lnTo>
                        <a:pt x="1009" y="8980"/>
                      </a:lnTo>
                      <a:cubicBezTo>
                        <a:pt x="820" y="8980"/>
                        <a:pt x="662" y="8822"/>
                        <a:pt x="662" y="8633"/>
                      </a:cubicBezTo>
                      <a:lnTo>
                        <a:pt x="662" y="8286"/>
                      </a:lnTo>
                      <a:close/>
                      <a:moveTo>
                        <a:pt x="6617" y="9641"/>
                      </a:moveTo>
                      <a:lnTo>
                        <a:pt x="6932" y="11027"/>
                      </a:lnTo>
                      <a:lnTo>
                        <a:pt x="4632" y="11027"/>
                      </a:lnTo>
                      <a:lnTo>
                        <a:pt x="4947" y="9641"/>
                      </a:lnTo>
                      <a:close/>
                      <a:moveTo>
                        <a:pt x="1009" y="1"/>
                      </a:moveTo>
                      <a:cubicBezTo>
                        <a:pt x="473" y="1"/>
                        <a:pt x="1" y="473"/>
                        <a:pt x="1" y="1040"/>
                      </a:cubicBezTo>
                      <a:lnTo>
                        <a:pt x="1" y="8570"/>
                      </a:lnTo>
                      <a:cubicBezTo>
                        <a:pt x="1" y="9137"/>
                        <a:pt x="473" y="9610"/>
                        <a:pt x="1009" y="9610"/>
                      </a:cubicBezTo>
                      <a:lnTo>
                        <a:pt x="4285" y="9610"/>
                      </a:lnTo>
                      <a:lnTo>
                        <a:pt x="3970" y="10996"/>
                      </a:lnTo>
                      <a:lnTo>
                        <a:pt x="3057" y="10996"/>
                      </a:lnTo>
                      <a:cubicBezTo>
                        <a:pt x="2868" y="10996"/>
                        <a:pt x="2710" y="11153"/>
                        <a:pt x="2710" y="11342"/>
                      </a:cubicBezTo>
                      <a:cubicBezTo>
                        <a:pt x="2710" y="11531"/>
                        <a:pt x="2868" y="11689"/>
                        <a:pt x="3057" y="11689"/>
                      </a:cubicBezTo>
                      <a:lnTo>
                        <a:pt x="8538" y="11689"/>
                      </a:lnTo>
                      <a:cubicBezTo>
                        <a:pt x="8727" y="11689"/>
                        <a:pt x="8885" y="11531"/>
                        <a:pt x="8885" y="11342"/>
                      </a:cubicBezTo>
                      <a:cubicBezTo>
                        <a:pt x="8885" y="11153"/>
                        <a:pt x="8727" y="10996"/>
                        <a:pt x="8538" y="10996"/>
                      </a:cubicBezTo>
                      <a:lnTo>
                        <a:pt x="7625" y="10996"/>
                      </a:lnTo>
                      <a:lnTo>
                        <a:pt x="7310" y="9610"/>
                      </a:lnTo>
                      <a:lnTo>
                        <a:pt x="10618" y="9610"/>
                      </a:lnTo>
                      <a:cubicBezTo>
                        <a:pt x="11185" y="9610"/>
                        <a:pt x="11657" y="9137"/>
                        <a:pt x="11657" y="8570"/>
                      </a:cubicBezTo>
                      <a:lnTo>
                        <a:pt x="11657" y="1040"/>
                      </a:lnTo>
                      <a:cubicBezTo>
                        <a:pt x="11657" y="473"/>
                        <a:pt x="11185" y="1"/>
                        <a:pt x="10618"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8" name="Google Shape;12557;p89">
                <a:extLst>
                  <a:ext uri="{FF2B5EF4-FFF2-40B4-BE49-F238E27FC236}">
                    <a16:creationId xmlns:a16="http://schemas.microsoft.com/office/drawing/2014/main" id="{C7AE427D-EFB4-F2D1-99DF-4C2BA6346AC2}"/>
                  </a:ext>
                </a:extLst>
              </p:cNvPr>
              <p:cNvGrpSpPr/>
              <p:nvPr/>
            </p:nvGrpSpPr>
            <p:grpSpPr>
              <a:xfrm>
                <a:off x="2029476" y="4325600"/>
                <a:ext cx="642992" cy="641288"/>
                <a:chOff x="-937025" y="2064750"/>
                <a:chExt cx="292225" cy="291450"/>
              </a:xfrm>
              <a:grpFill/>
            </p:grpSpPr>
            <p:sp>
              <p:nvSpPr>
                <p:cNvPr id="53" name="Google Shape;12558;p89">
                  <a:extLst>
                    <a:ext uri="{FF2B5EF4-FFF2-40B4-BE49-F238E27FC236}">
                      <a16:creationId xmlns:a16="http://schemas.microsoft.com/office/drawing/2014/main" id="{3E37CEDD-7BA5-9666-8F1F-85C51587D7F1}"/>
                    </a:ext>
                  </a:extLst>
                </p:cNvPr>
                <p:cNvSpPr/>
                <p:nvPr/>
              </p:nvSpPr>
              <p:spPr>
                <a:xfrm>
                  <a:off x="-834625" y="2134850"/>
                  <a:ext cx="86650" cy="85075"/>
                </a:xfrm>
                <a:custGeom>
                  <a:avLst/>
                  <a:gdLst/>
                  <a:ahLst/>
                  <a:cxnLst/>
                  <a:rect l="l" t="t" r="r" b="b"/>
                  <a:pathLst>
                    <a:path w="3466" h="3403" extrusionOk="0">
                      <a:moveTo>
                        <a:pt x="1702" y="599"/>
                      </a:moveTo>
                      <a:cubicBezTo>
                        <a:pt x="1922" y="599"/>
                        <a:pt x="2080" y="788"/>
                        <a:pt x="2080" y="977"/>
                      </a:cubicBezTo>
                      <a:cubicBezTo>
                        <a:pt x="2080" y="1166"/>
                        <a:pt x="1922" y="1324"/>
                        <a:pt x="1702" y="1324"/>
                      </a:cubicBezTo>
                      <a:cubicBezTo>
                        <a:pt x="1512" y="1324"/>
                        <a:pt x="1355" y="1166"/>
                        <a:pt x="1355" y="977"/>
                      </a:cubicBezTo>
                      <a:cubicBezTo>
                        <a:pt x="1355" y="788"/>
                        <a:pt x="1512" y="599"/>
                        <a:pt x="1702" y="599"/>
                      </a:cubicBezTo>
                      <a:close/>
                      <a:moveTo>
                        <a:pt x="1765" y="2048"/>
                      </a:moveTo>
                      <a:cubicBezTo>
                        <a:pt x="2174" y="2048"/>
                        <a:pt x="2584" y="2300"/>
                        <a:pt x="2741" y="2710"/>
                      </a:cubicBezTo>
                      <a:lnTo>
                        <a:pt x="756" y="2710"/>
                      </a:lnTo>
                      <a:cubicBezTo>
                        <a:pt x="914" y="2300"/>
                        <a:pt x="1292" y="2048"/>
                        <a:pt x="1765" y="2048"/>
                      </a:cubicBezTo>
                      <a:close/>
                      <a:moveTo>
                        <a:pt x="1702" y="0"/>
                      </a:moveTo>
                      <a:cubicBezTo>
                        <a:pt x="1166" y="0"/>
                        <a:pt x="693" y="441"/>
                        <a:pt x="693" y="1009"/>
                      </a:cubicBezTo>
                      <a:cubicBezTo>
                        <a:pt x="693" y="1198"/>
                        <a:pt x="788" y="1387"/>
                        <a:pt x="851" y="1576"/>
                      </a:cubicBezTo>
                      <a:cubicBezTo>
                        <a:pt x="347" y="1891"/>
                        <a:pt x="0" y="2426"/>
                        <a:pt x="0" y="3056"/>
                      </a:cubicBezTo>
                      <a:cubicBezTo>
                        <a:pt x="0" y="3245"/>
                        <a:pt x="158" y="3403"/>
                        <a:pt x="347" y="3403"/>
                      </a:cubicBezTo>
                      <a:lnTo>
                        <a:pt x="3088" y="3403"/>
                      </a:lnTo>
                      <a:cubicBezTo>
                        <a:pt x="3308" y="3403"/>
                        <a:pt x="3466" y="3245"/>
                        <a:pt x="3466" y="3056"/>
                      </a:cubicBezTo>
                      <a:cubicBezTo>
                        <a:pt x="3434" y="2426"/>
                        <a:pt x="3088" y="1828"/>
                        <a:pt x="2584" y="1576"/>
                      </a:cubicBezTo>
                      <a:cubicBezTo>
                        <a:pt x="2710" y="1387"/>
                        <a:pt x="2741" y="1198"/>
                        <a:pt x="2741" y="1009"/>
                      </a:cubicBezTo>
                      <a:cubicBezTo>
                        <a:pt x="2741" y="441"/>
                        <a:pt x="2269" y="0"/>
                        <a:pt x="1702"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4" name="Google Shape;12559;p89">
                  <a:extLst>
                    <a:ext uri="{FF2B5EF4-FFF2-40B4-BE49-F238E27FC236}">
                      <a16:creationId xmlns:a16="http://schemas.microsoft.com/office/drawing/2014/main" id="{FB0E8B46-0126-17CA-1DDD-A83795D5429D}"/>
                    </a:ext>
                  </a:extLst>
                </p:cNvPr>
                <p:cNvSpPr/>
                <p:nvPr/>
              </p:nvSpPr>
              <p:spPr>
                <a:xfrm>
                  <a:off x="-936225" y="2304975"/>
                  <a:ext cx="289850" cy="51225"/>
                </a:xfrm>
                <a:custGeom>
                  <a:avLst/>
                  <a:gdLst/>
                  <a:ahLst/>
                  <a:cxnLst/>
                  <a:rect l="l" t="t" r="r" b="b"/>
                  <a:pathLst>
                    <a:path w="11594" h="2049" extrusionOk="0">
                      <a:moveTo>
                        <a:pt x="3056" y="662"/>
                      </a:moveTo>
                      <a:cubicBezTo>
                        <a:pt x="3277" y="662"/>
                        <a:pt x="3434" y="820"/>
                        <a:pt x="3434" y="1009"/>
                      </a:cubicBezTo>
                      <a:cubicBezTo>
                        <a:pt x="3434" y="1229"/>
                        <a:pt x="3277" y="1387"/>
                        <a:pt x="3056" y="1387"/>
                      </a:cubicBezTo>
                      <a:lnTo>
                        <a:pt x="1008" y="1387"/>
                      </a:lnTo>
                      <a:cubicBezTo>
                        <a:pt x="819" y="1387"/>
                        <a:pt x="662" y="1229"/>
                        <a:pt x="662" y="1009"/>
                      </a:cubicBezTo>
                      <a:cubicBezTo>
                        <a:pt x="662" y="820"/>
                        <a:pt x="819" y="662"/>
                        <a:pt x="1008" y="662"/>
                      </a:cubicBezTo>
                      <a:close/>
                      <a:moveTo>
                        <a:pt x="10586" y="693"/>
                      </a:moveTo>
                      <a:cubicBezTo>
                        <a:pt x="10775" y="693"/>
                        <a:pt x="10932" y="851"/>
                        <a:pt x="10932" y="1072"/>
                      </a:cubicBezTo>
                      <a:cubicBezTo>
                        <a:pt x="10901" y="1229"/>
                        <a:pt x="10775" y="1387"/>
                        <a:pt x="10586" y="1387"/>
                      </a:cubicBezTo>
                      <a:lnTo>
                        <a:pt x="4001" y="1387"/>
                      </a:lnTo>
                      <a:cubicBezTo>
                        <a:pt x="4096" y="1166"/>
                        <a:pt x="4096" y="914"/>
                        <a:pt x="4001" y="693"/>
                      </a:cubicBezTo>
                      <a:close/>
                      <a:moveTo>
                        <a:pt x="1008" y="0"/>
                      </a:moveTo>
                      <a:cubicBezTo>
                        <a:pt x="473" y="0"/>
                        <a:pt x="0" y="473"/>
                        <a:pt x="0" y="1009"/>
                      </a:cubicBezTo>
                      <a:cubicBezTo>
                        <a:pt x="0" y="1576"/>
                        <a:pt x="473" y="2048"/>
                        <a:pt x="1008" y="2048"/>
                      </a:cubicBezTo>
                      <a:lnTo>
                        <a:pt x="10586" y="2048"/>
                      </a:lnTo>
                      <a:cubicBezTo>
                        <a:pt x="11121" y="2048"/>
                        <a:pt x="11594" y="1576"/>
                        <a:pt x="11594" y="1009"/>
                      </a:cubicBezTo>
                      <a:cubicBezTo>
                        <a:pt x="11594" y="473"/>
                        <a:pt x="11121" y="0"/>
                        <a:pt x="10586"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5" name="Google Shape;12560;p89">
                  <a:extLst>
                    <a:ext uri="{FF2B5EF4-FFF2-40B4-BE49-F238E27FC236}">
                      <a16:creationId xmlns:a16="http://schemas.microsoft.com/office/drawing/2014/main" id="{30720B65-018D-5482-BBFD-2FBF8B5DE8EE}"/>
                    </a:ext>
                  </a:extLst>
                </p:cNvPr>
                <p:cNvSpPr/>
                <p:nvPr/>
              </p:nvSpPr>
              <p:spPr>
                <a:xfrm>
                  <a:off x="-937025" y="2064750"/>
                  <a:ext cx="292225" cy="223125"/>
                </a:xfrm>
                <a:custGeom>
                  <a:avLst/>
                  <a:gdLst/>
                  <a:ahLst/>
                  <a:cxnLst/>
                  <a:rect l="l" t="t" r="r" b="b"/>
                  <a:pathLst>
                    <a:path w="11689" h="8925" extrusionOk="0">
                      <a:moveTo>
                        <a:pt x="3813" y="662"/>
                      </a:moveTo>
                      <a:cubicBezTo>
                        <a:pt x="4002" y="662"/>
                        <a:pt x="4159" y="820"/>
                        <a:pt x="4159" y="1009"/>
                      </a:cubicBezTo>
                      <a:lnTo>
                        <a:pt x="4159" y="1355"/>
                      </a:lnTo>
                      <a:lnTo>
                        <a:pt x="3813" y="1355"/>
                      </a:lnTo>
                      <a:cubicBezTo>
                        <a:pt x="3246" y="1355"/>
                        <a:pt x="2773" y="1828"/>
                        <a:pt x="2773" y="2395"/>
                      </a:cubicBezTo>
                      <a:lnTo>
                        <a:pt x="2773" y="4978"/>
                      </a:lnTo>
                      <a:lnTo>
                        <a:pt x="2080" y="5703"/>
                      </a:lnTo>
                      <a:lnTo>
                        <a:pt x="2080" y="5199"/>
                      </a:lnTo>
                      <a:cubicBezTo>
                        <a:pt x="2080" y="4978"/>
                        <a:pt x="1922" y="4821"/>
                        <a:pt x="1702" y="4821"/>
                      </a:cubicBezTo>
                      <a:lnTo>
                        <a:pt x="1040" y="4821"/>
                      </a:lnTo>
                      <a:cubicBezTo>
                        <a:pt x="851" y="4821"/>
                        <a:pt x="694" y="4663"/>
                        <a:pt x="694" y="4474"/>
                      </a:cubicBezTo>
                      <a:lnTo>
                        <a:pt x="694" y="1009"/>
                      </a:lnTo>
                      <a:cubicBezTo>
                        <a:pt x="694" y="820"/>
                        <a:pt x="851" y="662"/>
                        <a:pt x="1040" y="662"/>
                      </a:cubicBezTo>
                      <a:close/>
                      <a:moveTo>
                        <a:pt x="10649" y="662"/>
                      </a:moveTo>
                      <a:cubicBezTo>
                        <a:pt x="10838" y="662"/>
                        <a:pt x="10996" y="820"/>
                        <a:pt x="10996" y="1009"/>
                      </a:cubicBezTo>
                      <a:lnTo>
                        <a:pt x="10996" y="4474"/>
                      </a:lnTo>
                      <a:cubicBezTo>
                        <a:pt x="10996" y="4695"/>
                        <a:pt x="10838" y="4852"/>
                        <a:pt x="10649" y="4852"/>
                      </a:cubicBezTo>
                      <a:lnTo>
                        <a:pt x="9893" y="4852"/>
                      </a:lnTo>
                      <a:cubicBezTo>
                        <a:pt x="9704" y="4852"/>
                        <a:pt x="9547" y="5010"/>
                        <a:pt x="9547" y="5199"/>
                      </a:cubicBezTo>
                      <a:lnTo>
                        <a:pt x="9547" y="5703"/>
                      </a:lnTo>
                      <a:lnTo>
                        <a:pt x="8885" y="5010"/>
                      </a:lnTo>
                      <a:lnTo>
                        <a:pt x="8885" y="2395"/>
                      </a:lnTo>
                      <a:cubicBezTo>
                        <a:pt x="8885" y="1859"/>
                        <a:pt x="8412" y="1387"/>
                        <a:pt x="7845" y="1387"/>
                      </a:cubicBezTo>
                      <a:lnTo>
                        <a:pt x="7499" y="1387"/>
                      </a:lnTo>
                      <a:lnTo>
                        <a:pt x="7499" y="1009"/>
                      </a:lnTo>
                      <a:cubicBezTo>
                        <a:pt x="7499" y="820"/>
                        <a:pt x="7656" y="662"/>
                        <a:pt x="7845" y="662"/>
                      </a:cubicBezTo>
                      <a:close/>
                      <a:moveTo>
                        <a:pt x="7845" y="2048"/>
                      </a:moveTo>
                      <a:cubicBezTo>
                        <a:pt x="8066" y="2048"/>
                        <a:pt x="8223" y="2206"/>
                        <a:pt x="8223" y="2395"/>
                      </a:cubicBezTo>
                      <a:lnTo>
                        <a:pt x="8223" y="6522"/>
                      </a:lnTo>
                      <a:cubicBezTo>
                        <a:pt x="8223" y="6742"/>
                        <a:pt x="8066" y="6900"/>
                        <a:pt x="7845" y="6900"/>
                      </a:cubicBezTo>
                      <a:lnTo>
                        <a:pt x="6711" y="6900"/>
                      </a:lnTo>
                      <a:cubicBezTo>
                        <a:pt x="6585" y="6900"/>
                        <a:pt x="6491" y="6931"/>
                        <a:pt x="6428" y="7057"/>
                      </a:cubicBezTo>
                      <a:lnTo>
                        <a:pt x="5798" y="8003"/>
                      </a:lnTo>
                      <a:lnTo>
                        <a:pt x="5167" y="7057"/>
                      </a:lnTo>
                      <a:cubicBezTo>
                        <a:pt x="5104" y="6963"/>
                        <a:pt x="5010" y="6900"/>
                        <a:pt x="4915" y="6900"/>
                      </a:cubicBezTo>
                      <a:lnTo>
                        <a:pt x="3750" y="6900"/>
                      </a:lnTo>
                      <a:cubicBezTo>
                        <a:pt x="3561" y="6900"/>
                        <a:pt x="3403" y="6742"/>
                        <a:pt x="3403" y="6522"/>
                      </a:cubicBezTo>
                      <a:lnTo>
                        <a:pt x="3403" y="2395"/>
                      </a:lnTo>
                      <a:cubicBezTo>
                        <a:pt x="3403" y="2206"/>
                        <a:pt x="3561" y="2048"/>
                        <a:pt x="3750" y="2048"/>
                      </a:cubicBezTo>
                      <a:close/>
                      <a:moveTo>
                        <a:pt x="1009" y="0"/>
                      </a:moveTo>
                      <a:cubicBezTo>
                        <a:pt x="473" y="0"/>
                        <a:pt x="1" y="473"/>
                        <a:pt x="1" y="1009"/>
                      </a:cubicBezTo>
                      <a:lnTo>
                        <a:pt x="1" y="4474"/>
                      </a:lnTo>
                      <a:cubicBezTo>
                        <a:pt x="1" y="5041"/>
                        <a:pt x="473" y="5514"/>
                        <a:pt x="1009" y="5514"/>
                      </a:cubicBezTo>
                      <a:lnTo>
                        <a:pt x="1355" y="5514"/>
                      </a:lnTo>
                      <a:lnTo>
                        <a:pt x="1355" y="6522"/>
                      </a:lnTo>
                      <a:cubicBezTo>
                        <a:pt x="1355" y="6736"/>
                        <a:pt x="1544" y="6877"/>
                        <a:pt x="1724" y="6877"/>
                      </a:cubicBezTo>
                      <a:cubicBezTo>
                        <a:pt x="1809" y="6877"/>
                        <a:pt x="1893" y="6845"/>
                        <a:pt x="1954" y="6774"/>
                      </a:cubicBezTo>
                      <a:lnTo>
                        <a:pt x="2742" y="5986"/>
                      </a:lnTo>
                      <a:lnTo>
                        <a:pt x="2742" y="6522"/>
                      </a:lnTo>
                      <a:cubicBezTo>
                        <a:pt x="2742" y="7089"/>
                        <a:pt x="3214" y="7562"/>
                        <a:pt x="3781" y="7562"/>
                      </a:cubicBezTo>
                      <a:lnTo>
                        <a:pt x="4726" y="7562"/>
                      </a:lnTo>
                      <a:lnTo>
                        <a:pt x="5545" y="8759"/>
                      </a:lnTo>
                      <a:cubicBezTo>
                        <a:pt x="5608" y="8869"/>
                        <a:pt x="5719" y="8924"/>
                        <a:pt x="5825" y="8924"/>
                      </a:cubicBezTo>
                      <a:cubicBezTo>
                        <a:pt x="5931" y="8924"/>
                        <a:pt x="6034" y="8869"/>
                        <a:pt x="6081" y="8759"/>
                      </a:cubicBezTo>
                      <a:lnTo>
                        <a:pt x="6932" y="7562"/>
                      </a:lnTo>
                      <a:lnTo>
                        <a:pt x="7877" y="7562"/>
                      </a:lnTo>
                      <a:cubicBezTo>
                        <a:pt x="8412" y="7562"/>
                        <a:pt x="8885" y="7089"/>
                        <a:pt x="8885" y="6522"/>
                      </a:cubicBezTo>
                      <a:lnTo>
                        <a:pt x="8885" y="5986"/>
                      </a:lnTo>
                      <a:lnTo>
                        <a:pt x="9673" y="6774"/>
                      </a:lnTo>
                      <a:cubicBezTo>
                        <a:pt x="9733" y="6845"/>
                        <a:pt x="9817" y="6877"/>
                        <a:pt x="9903" y="6877"/>
                      </a:cubicBezTo>
                      <a:cubicBezTo>
                        <a:pt x="10083" y="6877"/>
                        <a:pt x="10271" y="6736"/>
                        <a:pt x="10271" y="6522"/>
                      </a:cubicBezTo>
                      <a:lnTo>
                        <a:pt x="10271" y="5514"/>
                      </a:lnTo>
                      <a:lnTo>
                        <a:pt x="10649" y="5514"/>
                      </a:lnTo>
                      <a:cubicBezTo>
                        <a:pt x="11216" y="5514"/>
                        <a:pt x="11689" y="5041"/>
                        <a:pt x="11689" y="4474"/>
                      </a:cubicBezTo>
                      <a:lnTo>
                        <a:pt x="11689" y="1009"/>
                      </a:lnTo>
                      <a:cubicBezTo>
                        <a:pt x="11689" y="441"/>
                        <a:pt x="11216" y="0"/>
                        <a:pt x="10649" y="0"/>
                      </a:cubicBezTo>
                      <a:lnTo>
                        <a:pt x="7845" y="0"/>
                      </a:lnTo>
                      <a:cubicBezTo>
                        <a:pt x="7310" y="0"/>
                        <a:pt x="6837" y="473"/>
                        <a:pt x="6837" y="1009"/>
                      </a:cubicBezTo>
                      <a:lnTo>
                        <a:pt x="6837" y="1387"/>
                      </a:lnTo>
                      <a:lnTo>
                        <a:pt x="4789" y="1387"/>
                      </a:lnTo>
                      <a:lnTo>
                        <a:pt x="4789" y="1009"/>
                      </a:lnTo>
                      <a:cubicBezTo>
                        <a:pt x="4789" y="473"/>
                        <a:pt x="4317" y="0"/>
                        <a:pt x="3781"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9" name="Google Shape;12585;p89">
                <a:extLst>
                  <a:ext uri="{FF2B5EF4-FFF2-40B4-BE49-F238E27FC236}">
                    <a16:creationId xmlns:a16="http://schemas.microsoft.com/office/drawing/2014/main" id="{7F3E6F2D-1C60-7C8B-3A92-AFE20616DAEB}"/>
                  </a:ext>
                </a:extLst>
              </p:cNvPr>
              <p:cNvGrpSpPr/>
              <p:nvPr/>
            </p:nvGrpSpPr>
            <p:grpSpPr>
              <a:xfrm>
                <a:off x="397214" y="4323868"/>
                <a:ext cx="566751" cy="644753"/>
                <a:chOff x="-1684475" y="2049000"/>
                <a:chExt cx="257575" cy="293025"/>
              </a:xfrm>
              <a:grpFill/>
            </p:grpSpPr>
            <p:sp>
              <p:nvSpPr>
                <p:cNvPr id="49" name="Google Shape;12586;p89">
                  <a:extLst>
                    <a:ext uri="{FF2B5EF4-FFF2-40B4-BE49-F238E27FC236}">
                      <a16:creationId xmlns:a16="http://schemas.microsoft.com/office/drawing/2014/main" id="{3E446799-0152-D076-C856-B3DA60604C31}"/>
                    </a:ext>
                  </a:extLst>
                </p:cNvPr>
                <p:cNvSpPr/>
                <p:nvPr/>
              </p:nvSpPr>
              <p:spPr>
                <a:xfrm>
                  <a:off x="-1684475" y="2049000"/>
                  <a:ext cx="257575" cy="293025"/>
                </a:xfrm>
                <a:custGeom>
                  <a:avLst/>
                  <a:gdLst/>
                  <a:ahLst/>
                  <a:cxnLst/>
                  <a:rect l="l" t="t" r="r" b="b"/>
                  <a:pathLst>
                    <a:path w="10303" h="11721" extrusionOk="0">
                      <a:moveTo>
                        <a:pt x="1355" y="693"/>
                      </a:moveTo>
                      <a:lnTo>
                        <a:pt x="1355" y="1387"/>
                      </a:lnTo>
                      <a:lnTo>
                        <a:pt x="694" y="1387"/>
                      </a:lnTo>
                      <a:lnTo>
                        <a:pt x="694" y="693"/>
                      </a:lnTo>
                      <a:close/>
                      <a:moveTo>
                        <a:pt x="9546" y="693"/>
                      </a:moveTo>
                      <a:lnTo>
                        <a:pt x="9546" y="1387"/>
                      </a:lnTo>
                      <a:lnTo>
                        <a:pt x="8885" y="1387"/>
                      </a:lnTo>
                      <a:lnTo>
                        <a:pt x="8885" y="693"/>
                      </a:lnTo>
                      <a:close/>
                      <a:moveTo>
                        <a:pt x="8223" y="1387"/>
                      </a:moveTo>
                      <a:lnTo>
                        <a:pt x="8223" y="1733"/>
                      </a:lnTo>
                      <a:cubicBezTo>
                        <a:pt x="8223" y="1922"/>
                        <a:pt x="8381" y="2080"/>
                        <a:pt x="8570" y="2080"/>
                      </a:cubicBezTo>
                      <a:lnTo>
                        <a:pt x="8916" y="2080"/>
                      </a:lnTo>
                      <a:lnTo>
                        <a:pt x="8916" y="9641"/>
                      </a:lnTo>
                      <a:lnTo>
                        <a:pt x="8538" y="9641"/>
                      </a:lnTo>
                      <a:cubicBezTo>
                        <a:pt x="8349" y="9641"/>
                        <a:pt x="8192" y="9798"/>
                        <a:pt x="8192" y="9987"/>
                      </a:cubicBezTo>
                      <a:lnTo>
                        <a:pt x="8192" y="10365"/>
                      </a:lnTo>
                      <a:lnTo>
                        <a:pt x="2080" y="10365"/>
                      </a:lnTo>
                      <a:lnTo>
                        <a:pt x="2080" y="9987"/>
                      </a:lnTo>
                      <a:cubicBezTo>
                        <a:pt x="2080" y="9798"/>
                        <a:pt x="1922" y="9641"/>
                        <a:pt x="1733" y="9641"/>
                      </a:cubicBezTo>
                      <a:lnTo>
                        <a:pt x="1355" y="9641"/>
                      </a:lnTo>
                      <a:lnTo>
                        <a:pt x="1355" y="2080"/>
                      </a:lnTo>
                      <a:lnTo>
                        <a:pt x="1733" y="2080"/>
                      </a:lnTo>
                      <a:cubicBezTo>
                        <a:pt x="1922" y="2080"/>
                        <a:pt x="2080" y="1922"/>
                        <a:pt x="2080" y="1733"/>
                      </a:cubicBezTo>
                      <a:lnTo>
                        <a:pt x="2080" y="1387"/>
                      </a:lnTo>
                      <a:close/>
                      <a:moveTo>
                        <a:pt x="1355" y="10365"/>
                      </a:moveTo>
                      <a:lnTo>
                        <a:pt x="1355" y="11027"/>
                      </a:lnTo>
                      <a:lnTo>
                        <a:pt x="694" y="11027"/>
                      </a:lnTo>
                      <a:lnTo>
                        <a:pt x="694" y="10365"/>
                      </a:lnTo>
                      <a:close/>
                      <a:moveTo>
                        <a:pt x="9609" y="10365"/>
                      </a:moveTo>
                      <a:lnTo>
                        <a:pt x="9609" y="11027"/>
                      </a:lnTo>
                      <a:lnTo>
                        <a:pt x="8916" y="11027"/>
                      </a:lnTo>
                      <a:lnTo>
                        <a:pt x="8916" y="10365"/>
                      </a:lnTo>
                      <a:close/>
                      <a:moveTo>
                        <a:pt x="347" y="0"/>
                      </a:moveTo>
                      <a:cubicBezTo>
                        <a:pt x="158" y="0"/>
                        <a:pt x="0" y="158"/>
                        <a:pt x="0" y="347"/>
                      </a:cubicBezTo>
                      <a:lnTo>
                        <a:pt x="0" y="1733"/>
                      </a:lnTo>
                      <a:cubicBezTo>
                        <a:pt x="0" y="1922"/>
                        <a:pt x="158" y="2080"/>
                        <a:pt x="347" y="2080"/>
                      </a:cubicBezTo>
                      <a:lnTo>
                        <a:pt x="694" y="2080"/>
                      </a:lnTo>
                      <a:lnTo>
                        <a:pt x="694" y="9641"/>
                      </a:lnTo>
                      <a:lnTo>
                        <a:pt x="347" y="9641"/>
                      </a:lnTo>
                      <a:cubicBezTo>
                        <a:pt x="158" y="9641"/>
                        <a:pt x="0" y="9798"/>
                        <a:pt x="0" y="9987"/>
                      </a:cubicBezTo>
                      <a:lnTo>
                        <a:pt x="0" y="11374"/>
                      </a:lnTo>
                      <a:cubicBezTo>
                        <a:pt x="0" y="11563"/>
                        <a:pt x="158" y="11720"/>
                        <a:pt x="347" y="11720"/>
                      </a:cubicBezTo>
                      <a:lnTo>
                        <a:pt x="1733" y="11720"/>
                      </a:lnTo>
                      <a:cubicBezTo>
                        <a:pt x="1922" y="11720"/>
                        <a:pt x="2080" y="11563"/>
                        <a:pt x="2080" y="11374"/>
                      </a:cubicBezTo>
                      <a:lnTo>
                        <a:pt x="2080" y="11027"/>
                      </a:lnTo>
                      <a:lnTo>
                        <a:pt x="8223" y="11027"/>
                      </a:lnTo>
                      <a:lnTo>
                        <a:pt x="8223" y="11374"/>
                      </a:lnTo>
                      <a:cubicBezTo>
                        <a:pt x="8223" y="11563"/>
                        <a:pt x="8381" y="11720"/>
                        <a:pt x="8570" y="11720"/>
                      </a:cubicBezTo>
                      <a:lnTo>
                        <a:pt x="9956" y="11720"/>
                      </a:lnTo>
                      <a:cubicBezTo>
                        <a:pt x="10145" y="11720"/>
                        <a:pt x="10303" y="11563"/>
                        <a:pt x="10303" y="11374"/>
                      </a:cubicBezTo>
                      <a:lnTo>
                        <a:pt x="10303" y="9987"/>
                      </a:lnTo>
                      <a:cubicBezTo>
                        <a:pt x="10303" y="9798"/>
                        <a:pt x="10145" y="9641"/>
                        <a:pt x="9956" y="9641"/>
                      </a:cubicBezTo>
                      <a:lnTo>
                        <a:pt x="9609" y="9641"/>
                      </a:lnTo>
                      <a:lnTo>
                        <a:pt x="9609" y="2080"/>
                      </a:lnTo>
                      <a:lnTo>
                        <a:pt x="9924" y="2080"/>
                      </a:lnTo>
                      <a:cubicBezTo>
                        <a:pt x="10113" y="2080"/>
                        <a:pt x="10271" y="1922"/>
                        <a:pt x="10271" y="1733"/>
                      </a:cubicBezTo>
                      <a:lnTo>
                        <a:pt x="10271" y="347"/>
                      </a:lnTo>
                      <a:cubicBezTo>
                        <a:pt x="10271" y="158"/>
                        <a:pt x="10113" y="0"/>
                        <a:pt x="9924" y="0"/>
                      </a:cubicBezTo>
                      <a:lnTo>
                        <a:pt x="8538" y="0"/>
                      </a:lnTo>
                      <a:cubicBezTo>
                        <a:pt x="8349" y="0"/>
                        <a:pt x="8192" y="158"/>
                        <a:pt x="8192" y="347"/>
                      </a:cubicBezTo>
                      <a:lnTo>
                        <a:pt x="8192" y="693"/>
                      </a:lnTo>
                      <a:lnTo>
                        <a:pt x="2080" y="693"/>
                      </a:lnTo>
                      <a:lnTo>
                        <a:pt x="2080" y="347"/>
                      </a:lnTo>
                      <a:cubicBezTo>
                        <a:pt x="2080" y="158"/>
                        <a:pt x="1922" y="0"/>
                        <a:pt x="1733"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0" name="Google Shape;12587;p89">
                  <a:extLst>
                    <a:ext uri="{FF2B5EF4-FFF2-40B4-BE49-F238E27FC236}">
                      <a16:creationId xmlns:a16="http://schemas.microsoft.com/office/drawing/2014/main" id="{52C239D9-0FF4-387C-E811-775196FDF52C}"/>
                    </a:ext>
                  </a:extLst>
                </p:cNvPr>
                <p:cNvSpPr/>
                <p:nvPr/>
              </p:nvSpPr>
              <p:spPr>
                <a:xfrm>
                  <a:off x="-1615950" y="2238800"/>
                  <a:ext cx="120525" cy="18150"/>
                </a:xfrm>
                <a:custGeom>
                  <a:avLst/>
                  <a:gdLst/>
                  <a:ahLst/>
                  <a:cxnLst/>
                  <a:rect l="l" t="t" r="r" b="b"/>
                  <a:pathLst>
                    <a:path w="4821" h="726" extrusionOk="0">
                      <a:moveTo>
                        <a:pt x="347" y="1"/>
                      </a:moveTo>
                      <a:cubicBezTo>
                        <a:pt x="158" y="1"/>
                        <a:pt x="0" y="159"/>
                        <a:pt x="0" y="348"/>
                      </a:cubicBezTo>
                      <a:cubicBezTo>
                        <a:pt x="0" y="568"/>
                        <a:pt x="158" y="726"/>
                        <a:pt x="347" y="726"/>
                      </a:cubicBezTo>
                      <a:lnTo>
                        <a:pt x="4443" y="726"/>
                      </a:lnTo>
                      <a:cubicBezTo>
                        <a:pt x="4663" y="726"/>
                        <a:pt x="4821" y="568"/>
                        <a:pt x="4821" y="348"/>
                      </a:cubicBezTo>
                      <a:cubicBezTo>
                        <a:pt x="4821" y="159"/>
                        <a:pt x="4663" y="1"/>
                        <a:pt x="444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1" name="Google Shape;12588;p89">
                  <a:extLst>
                    <a:ext uri="{FF2B5EF4-FFF2-40B4-BE49-F238E27FC236}">
                      <a16:creationId xmlns:a16="http://schemas.microsoft.com/office/drawing/2014/main" id="{10D88B7F-7CBE-BE8D-8651-CDA3DB91C201}"/>
                    </a:ext>
                  </a:extLst>
                </p:cNvPr>
                <p:cNvSpPr/>
                <p:nvPr/>
              </p:nvSpPr>
              <p:spPr>
                <a:xfrm>
                  <a:off x="-1615950" y="2273475"/>
                  <a:ext cx="120525" cy="17350"/>
                </a:xfrm>
                <a:custGeom>
                  <a:avLst/>
                  <a:gdLst/>
                  <a:ahLst/>
                  <a:cxnLst/>
                  <a:rect l="l" t="t" r="r" b="b"/>
                  <a:pathLst>
                    <a:path w="4821" h="694" extrusionOk="0">
                      <a:moveTo>
                        <a:pt x="347" y="0"/>
                      </a:moveTo>
                      <a:cubicBezTo>
                        <a:pt x="158" y="0"/>
                        <a:pt x="0" y="158"/>
                        <a:pt x="0" y="347"/>
                      </a:cubicBezTo>
                      <a:cubicBezTo>
                        <a:pt x="0" y="536"/>
                        <a:pt x="158" y="693"/>
                        <a:pt x="347" y="693"/>
                      </a:cubicBezTo>
                      <a:lnTo>
                        <a:pt x="4443" y="693"/>
                      </a:lnTo>
                      <a:cubicBezTo>
                        <a:pt x="4663" y="693"/>
                        <a:pt x="4821" y="536"/>
                        <a:pt x="4821" y="347"/>
                      </a:cubicBezTo>
                      <a:cubicBezTo>
                        <a:pt x="4821" y="158"/>
                        <a:pt x="4663" y="0"/>
                        <a:pt x="4443"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2" name="Google Shape;12589;p89">
                  <a:extLst>
                    <a:ext uri="{FF2B5EF4-FFF2-40B4-BE49-F238E27FC236}">
                      <a16:creationId xmlns:a16="http://schemas.microsoft.com/office/drawing/2014/main" id="{1FA820C9-74BD-B1A0-2471-5373924231CF}"/>
                    </a:ext>
                  </a:extLst>
                </p:cNvPr>
                <p:cNvSpPr/>
                <p:nvPr/>
              </p:nvSpPr>
              <p:spPr>
                <a:xfrm>
                  <a:off x="-1630925" y="2100975"/>
                  <a:ext cx="153625" cy="116600"/>
                </a:xfrm>
                <a:custGeom>
                  <a:avLst/>
                  <a:gdLst/>
                  <a:ahLst/>
                  <a:cxnLst/>
                  <a:rect l="l" t="t" r="r" b="b"/>
                  <a:pathLst>
                    <a:path w="6145" h="4664" extrusionOk="0">
                      <a:moveTo>
                        <a:pt x="4695" y="662"/>
                      </a:moveTo>
                      <a:lnTo>
                        <a:pt x="2994" y="1985"/>
                      </a:lnTo>
                      <a:lnTo>
                        <a:pt x="1261" y="662"/>
                      </a:lnTo>
                      <a:close/>
                      <a:moveTo>
                        <a:pt x="599" y="1040"/>
                      </a:moveTo>
                      <a:lnTo>
                        <a:pt x="2427" y="2395"/>
                      </a:lnTo>
                      <a:lnTo>
                        <a:pt x="599" y="3781"/>
                      </a:lnTo>
                      <a:lnTo>
                        <a:pt x="599" y="1040"/>
                      </a:lnTo>
                      <a:close/>
                      <a:moveTo>
                        <a:pt x="5357" y="1040"/>
                      </a:moveTo>
                      <a:lnTo>
                        <a:pt x="5357" y="3781"/>
                      </a:lnTo>
                      <a:lnTo>
                        <a:pt x="3561" y="2395"/>
                      </a:lnTo>
                      <a:lnTo>
                        <a:pt x="5357" y="1040"/>
                      </a:lnTo>
                      <a:close/>
                      <a:moveTo>
                        <a:pt x="2994" y="2836"/>
                      </a:moveTo>
                      <a:lnTo>
                        <a:pt x="4695" y="4128"/>
                      </a:lnTo>
                      <a:lnTo>
                        <a:pt x="1292" y="4128"/>
                      </a:lnTo>
                      <a:lnTo>
                        <a:pt x="2994" y="2836"/>
                      </a:lnTo>
                      <a:close/>
                      <a:moveTo>
                        <a:pt x="316" y="1"/>
                      </a:moveTo>
                      <a:cubicBezTo>
                        <a:pt x="158" y="1"/>
                        <a:pt x="1" y="127"/>
                        <a:pt x="1" y="284"/>
                      </a:cubicBezTo>
                      <a:lnTo>
                        <a:pt x="1" y="4380"/>
                      </a:lnTo>
                      <a:cubicBezTo>
                        <a:pt x="64" y="4506"/>
                        <a:pt x="127" y="4600"/>
                        <a:pt x="253" y="4663"/>
                      </a:cubicBezTo>
                      <a:lnTo>
                        <a:pt x="5798" y="4663"/>
                      </a:lnTo>
                      <a:cubicBezTo>
                        <a:pt x="5955" y="4663"/>
                        <a:pt x="6113" y="4537"/>
                        <a:pt x="6144" y="4317"/>
                      </a:cubicBezTo>
                      <a:lnTo>
                        <a:pt x="6081" y="316"/>
                      </a:lnTo>
                      <a:cubicBezTo>
                        <a:pt x="6081" y="158"/>
                        <a:pt x="5955" y="32"/>
                        <a:pt x="5798"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20" name="Google Shape;12590;p89">
                <a:extLst>
                  <a:ext uri="{FF2B5EF4-FFF2-40B4-BE49-F238E27FC236}">
                    <a16:creationId xmlns:a16="http://schemas.microsoft.com/office/drawing/2014/main" id="{84AE6968-40CB-DE18-58A6-F5501EFB5F69}"/>
                  </a:ext>
                </a:extLst>
              </p:cNvPr>
              <p:cNvSpPr/>
              <p:nvPr/>
            </p:nvSpPr>
            <p:spPr>
              <a:xfrm>
                <a:off x="2878542" y="4325150"/>
                <a:ext cx="670717" cy="642168"/>
              </a:xfrm>
              <a:custGeom>
                <a:avLst/>
                <a:gdLst/>
                <a:ahLst/>
                <a:cxnLst/>
                <a:rect l="l" t="t" r="r" b="b"/>
                <a:pathLst>
                  <a:path w="12193" h="11674" extrusionOk="0">
                    <a:moveTo>
                      <a:pt x="9483" y="1174"/>
                    </a:moveTo>
                    <a:lnTo>
                      <a:pt x="9483" y="2308"/>
                    </a:lnTo>
                    <a:cubicBezTo>
                      <a:pt x="9483" y="2497"/>
                      <a:pt x="9641" y="2655"/>
                      <a:pt x="9830" y="2655"/>
                    </a:cubicBezTo>
                    <a:lnTo>
                      <a:pt x="10901" y="2655"/>
                    </a:lnTo>
                    <a:lnTo>
                      <a:pt x="9515" y="4041"/>
                    </a:lnTo>
                    <a:lnTo>
                      <a:pt x="8097" y="4041"/>
                    </a:lnTo>
                    <a:lnTo>
                      <a:pt x="8097" y="2560"/>
                    </a:lnTo>
                    <a:lnTo>
                      <a:pt x="9483" y="1174"/>
                    </a:lnTo>
                    <a:close/>
                    <a:moveTo>
                      <a:pt x="4885" y="6181"/>
                    </a:moveTo>
                    <a:cubicBezTo>
                      <a:pt x="5033" y="6181"/>
                      <a:pt x="5183" y="6212"/>
                      <a:pt x="5325" y="6278"/>
                    </a:cubicBezTo>
                    <a:lnTo>
                      <a:pt x="4600" y="7003"/>
                    </a:lnTo>
                    <a:cubicBezTo>
                      <a:pt x="4474" y="7129"/>
                      <a:pt x="4474" y="7349"/>
                      <a:pt x="4600" y="7475"/>
                    </a:cubicBezTo>
                    <a:cubicBezTo>
                      <a:pt x="4663" y="7538"/>
                      <a:pt x="4750" y="7570"/>
                      <a:pt x="4836" y="7570"/>
                    </a:cubicBezTo>
                    <a:cubicBezTo>
                      <a:pt x="4923" y="7570"/>
                      <a:pt x="5010" y="7538"/>
                      <a:pt x="5073" y="7475"/>
                    </a:cubicBezTo>
                    <a:lnTo>
                      <a:pt x="5797" y="6751"/>
                    </a:lnTo>
                    <a:lnTo>
                      <a:pt x="5797" y="6751"/>
                    </a:lnTo>
                    <a:cubicBezTo>
                      <a:pt x="5986" y="7160"/>
                      <a:pt x="5892" y="7633"/>
                      <a:pt x="5577" y="7948"/>
                    </a:cubicBezTo>
                    <a:cubicBezTo>
                      <a:pt x="5388" y="8137"/>
                      <a:pt x="5128" y="8231"/>
                      <a:pt x="4864" y="8231"/>
                    </a:cubicBezTo>
                    <a:cubicBezTo>
                      <a:pt x="4600" y="8231"/>
                      <a:pt x="4332" y="8137"/>
                      <a:pt x="4127" y="7948"/>
                    </a:cubicBezTo>
                    <a:cubicBezTo>
                      <a:pt x="3749" y="7538"/>
                      <a:pt x="3749" y="6877"/>
                      <a:pt x="4127" y="6499"/>
                    </a:cubicBezTo>
                    <a:cubicBezTo>
                      <a:pt x="4333" y="6293"/>
                      <a:pt x="4606" y="6181"/>
                      <a:pt x="4885" y="6181"/>
                    </a:cubicBezTo>
                    <a:close/>
                    <a:moveTo>
                      <a:pt x="4897" y="4831"/>
                    </a:moveTo>
                    <a:cubicBezTo>
                      <a:pt x="5396" y="4831"/>
                      <a:pt x="5890" y="4990"/>
                      <a:pt x="6301" y="5301"/>
                    </a:cubicBezTo>
                    <a:lnTo>
                      <a:pt x="5829" y="5774"/>
                    </a:lnTo>
                    <a:cubicBezTo>
                      <a:pt x="5553" y="5590"/>
                      <a:pt x="5233" y="5499"/>
                      <a:pt x="4911" y="5499"/>
                    </a:cubicBezTo>
                    <a:cubicBezTo>
                      <a:pt x="4460" y="5499"/>
                      <a:pt x="4004" y="5677"/>
                      <a:pt x="3655" y="6026"/>
                    </a:cubicBezTo>
                    <a:cubicBezTo>
                      <a:pt x="2993" y="6688"/>
                      <a:pt x="2993" y="7790"/>
                      <a:pt x="3655" y="8420"/>
                    </a:cubicBezTo>
                    <a:cubicBezTo>
                      <a:pt x="3986" y="8751"/>
                      <a:pt x="4427" y="8917"/>
                      <a:pt x="4864" y="8917"/>
                    </a:cubicBezTo>
                    <a:cubicBezTo>
                      <a:pt x="5301" y="8917"/>
                      <a:pt x="5734" y="8751"/>
                      <a:pt x="6049" y="8420"/>
                    </a:cubicBezTo>
                    <a:cubicBezTo>
                      <a:pt x="6648" y="7822"/>
                      <a:pt x="6742" y="6908"/>
                      <a:pt x="6301" y="6246"/>
                    </a:cubicBezTo>
                    <a:lnTo>
                      <a:pt x="6774" y="5774"/>
                    </a:lnTo>
                    <a:lnTo>
                      <a:pt x="6774" y="5774"/>
                    </a:lnTo>
                    <a:cubicBezTo>
                      <a:pt x="7467" y="6719"/>
                      <a:pt x="7404" y="8074"/>
                      <a:pt x="6585" y="8924"/>
                    </a:cubicBezTo>
                    <a:cubicBezTo>
                      <a:pt x="6112" y="9397"/>
                      <a:pt x="5498" y="9633"/>
                      <a:pt x="4883" y="9633"/>
                    </a:cubicBezTo>
                    <a:cubicBezTo>
                      <a:pt x="4269" y="9633"/>
                      <a:pt x="3655" y="9397"/>
                      <a:pt x="3182" y="8924"/>
                    </a:cubicBezTo>
                    <a:cubicBezTo>
                      <a:pt x="2237" y="7979"/>
                      <a:pt x="2237" y="6499"/>
                      <a:pt x="3182" y="5553"/>
                    </a:cubicBezTo>
                    <a:cubicBezTo>
                      <a:pt x="3667" y="5068"/>
                      <a:pt x="4286" y="4831"/>
                      <a:pt x="4897" y="4831"/>
                    </a:cubicBezTo>
                    <a:close/>
                    <a:moveTo>
                      <a:pt x="4873" y="3463"/>
                    </a:moveTo>
                    <a:cubicBezTo>
                      <a:pt x="5728" y="3463"/>
                      <a:pt x="6583" y="3748"/>
                      <a:pt x="7278" y="4325"/>
                    </a:cubicBezTo>
                    <a:lnTo>
                      <a:pt x="6805" y="4797"/>
                    </a:lnTo>
                    <a:cubicBezTo>
                      <a:pt x="6228" y="4353"/>
                      <a:pt x="5533" y="4125"/>
                      <a:pt x="4844" y="4125"/>
                    </a:cubicBezTo>
                    <a:cubicBezTo>
                      <a:pt x="4065" y="4125"/>
                      <a:pt x="3294" y="4416"/>
                      <a:pt x="2710" y="5018"/>
                    </a:cubicBezTo>
                    <a:cubicBezTo>
                      <a:pt x="1481" y="6246"/>
                      <a:pt x="1481" y="8168"/>
                      <a:pt x="2710" y="9397"/>
                    </a:cubicBezTo>
                    <a:cubicBezTo>
                      <a:pt x="3324" y="10011"/>
                      <a:pt x="4112" y="10318"/>
                      <a:pt x="4899" y="10318"/>
                    </a:cubicBezTo>
                    <a:cubicBezTo>
                      <a:pt x="5687" y="10318"/>
                      <a:pt x="6474" y="10011"/>
                      <a:pt x="7089" y="9397"/>
                    </a:cubicBezTo>
                    <a:cubicBezTo>
                      <a:pt x="8223" y="8263"/>
                      <a:pt x="8255" y="6467"/>
                      <a:pt x="7309" y="5301"/>
                    </a:cubicBezTo>
                    <a:lnTo>
                      <a:pt x="7782" y="4829"/>
                    </a:lnTo>
                    <a:lnTo>
                      <a:pt x="7782" y="4829"/>
                    </a:lnTo>
                    <a:cubicBezTo>
                      <a:pt x="8979" y="6278"/>
                      <a:pt x="8885" y="8483"/>
                      <a:pt x="7530" y="9870"/>
                    </a:cubicBezTo>
                    <a:cubicBezTo>
                      <a:pt x="6790" y="10594"/>
                      <a:pt x="5821" y="10956"/>
                      <a:pt x="4856" y="10956"/>
                    </a:cubicBezTo>
                    <a:cubicBezTo>
                      <a:pt x="3891" y="10956"/>
                      <a:pt x="2930" y="10594"/>
                      <a:pt x="2206" y="9870"/>
                    </a:cubicBezTo>
                    <a:cubicBezTo>
                      <a:pt x="756" y="8420"/>
                      <a:pt x="756" y="6026"/>
                      <a:pt x="2206" y="4545"/>
                    </a:cubicBezTo>
                    <a:cubicBezTo>
                      <a:pt x="2941" y="3827"/>
                      <a:pt x="3907" y="3463"/>
                      <a:pt x="4873" y="3463"/>
                    </a:cubicBezTo>
                    <a:close/>
                    <a:moveTo>
                      <a:pt x="9899" y="0"/>
                    </a:moveTo>
                    <a:cubicBezTo>
                      <a:pt x="9813" y="0"/>
                      <a:pt x="9722" y="32"/>
                      <a:pt x="9641" y="103"/>
                    </a:cubicBezTo>
                    <a:lnTo>
                      <a:pt x="7561" y="2182"/>
                    </a:lnTo>
                    <a:cubicBezTo>
                      <a:pt x="7467" y="2277"/>
                      <a:pt x="7435" y="2340"/>
                      <a:pt x="7435" y="2434"/>
                    </a:cubicBezTo>
                    <a:lnTo>
                      <a:pt x="7435" y="3600"/>
                    </a:lnTo>
                    <a:cubicBezTo>
                      <a:pt x="6670" y="3071"/>
                      <a:pt x="5769" y="2807"/>
                      <a:pt x="4868" y="2807"/>
                    </a:cubicBezTo>
                    <a:cubicBezTo>
                      <a:pt x="3731" y="2807"/>
                      <a:pt x="2595" y="3229"/>
                      <a:pt x="1733" y="4073"/>
                    </a:cubicBezTo>
                    <a:cubicBezTo>
                      <a:pt x="0" y="5805"/>
                      <a:pt x="0" y="8641"/>
                      <a:pt x="1733" y="10374"/>
                    </a:cubicBezTo>
                    <a:cubicBezTo>
                      <a:pt x="2599" y="11240"/>
                      <a:pt x="3741" y="11673"/>
                      <a:pt x="4883" y="11673"/>
                    </a:cubicBezTo>
                    <a:cubicBezTo>
                      <a:pt x="6026" y="11673"/>
                      <a:pt x="7168" y="11240"/>
                      <a:pt x="8034" y="10374"/>
                    </a:cubicBezTo>
                    <a:cubicBezTo>
                      <a:pt x="9578" y="8861"/>
                      <a:pt x="9735" y="6436"/>
                      <a:pt x="8538" y="4703"/>
                    </a:cubicBezTo>
                    <a:lnTo>
                      <a:pt x="9672" y="4703"/>
                    </a:lnTo>
                    <a:cubicBezTo>
                      <a:pt x="9767" y="4703"/>
                      <a:pt x="9893" y="4671"/>
                      <a:pt x="9924" y="4608"/>
                    </a:cubicBezTo>
                    <a:lnTo>
                      <a:pt x="12004" y="2497"/>
                    </a:lnTo>
                    <a:cubicBezTo>
                      <a:pt x="12193" y="2308"/>
                      <a:pt x="12035" y="1962"/>
                      <a:pt x="11783" y="1962"/>
                    </a:cubicBezTo>
                    <a:lnTo>
                      <a:pt x="10239" y="1962"/>
                    </a:lnTo>
                    <a:lnTo>
                      <a:pt x="10239" y="355"/>
                    </a:lnTo>
                    <a:cubicBezTo>
                      <a:pt x="10239" y="141"/>
                      <a:pt x="10080" y="0"/>
                      <a:pt x="989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 name="Google Shape;12592;p89">
                <a:extLst>
                  <a:ext uri="{FF2B5EF4-FFF2-40B4-BE49-F238E27FC236}">
                    <a16:creationId xmlns:a16="http://schemas.microsoft.com/office/drawing/2014/main" id="{45209257-2EFA-DDE2-EFD7-654A4E4A686B}"/>
                  </a:ext>
                </a:extLst>
              </p:cNvPr>
              <p:cNvSpPr/>
              <p:nvPr/>
            </p:nvSpPr>
            <p:spPr>
              <a:xfrm>
                <a:off x="5410974" y="4324751"/>
                <a:ext cx="641288" cy="642992"/>
              </a:xfrm>
              <a:custGeom>
                <a:avLst/>
                <a:gdLst/>
                <a:ahLst/>
                <a:cxnLst/>
                <a:rect l="l" t="t" r="r" b="b"/>
                <a:pathLst>
                  <a:path w="11658" h="11689" extrusionOk="0">
                    <a:moveTo>
                      <a:pt x="10617" y="662"/>
                    </a:moveTo>
                    <a:cubicBezTo>
                      <a:pt x="10806" y="662"/>
                      <a:pt x="10964" y="820"/>
                      <a:pt x="10964" y="1009"/>
                    </a:cubicBezTo>
                    <a:lnTo>
                      <a:pt x="10964" y="2710"/>
                    </a:lnTo>
                    <a:lnTo>
                      <a:pt x="662" y="2710"/>
                    </a:lnTo>
                    <a:lnTo>
                      <a:pt x="662" y="1009"/>
                    </a:lnTo>
                    <a:cubicBezTo>
                      <a:pt x="662" y="820"/>
                      <a:pt x="819" y="662"/>
                      <a:pt x="1008" y="662"/>
                    </a:cubicBezTo>
                    <a:close/>
                    <a:moveTo>
                      <a:pt x="10933" y="3372"/>
                    </a:moveTo>
                    <a:lnTo>
                      <a:pt x="10933" y="9232"/>
                    </a:lnTo>
                    <a:cubicBezTo>
                      <a:pt x="10964" y="9484"/>
                      <a:pt x="10806" y="9610"/>
                      <a:pt x="10617" y="9610"/>
                    </a:cubicBezTo>
                    <a:lnTo>
                      <a:pt x="8916" y="9610"/>
                    </a:lnTo>
                    <a:lnTo>
                      <a:pt x="8570" y="9232"/>
                    </a:lnTo>
                    <a:cubicBezTo>
                      <a:pt x="8601" y="9169"/>
                      <a:pt x="8664" y="9043"/>
                      <a:pt x="8696" y="8917"/>
                    </a:cubicBezTo>
                    <a:lnTo>
                      <a:pt x="9200" y="8917"/>
                    </a:lnTo>
                    <a:cubicBezTo>
                      <a:pt x="9389" y="8917"/>
                      <a:pt x="9546" y="8759"/>
                      <a:pt x="9546" y="8570"/>
                    </a:cubicBezTo>
                    <a:lnTo>
                      <a:pt x="9546" y="7184"/>
                    </a:lnTo>
                    <a:cubicBezTo>
                      <a:pt x="9546" y="6995"/>
                      <a:pt x="9389" y="6837"/>
                      <a:pt x="9200" y="6837"/>
                    </a:cubicBezTo>
                    <a:lnTo>
                      <a:pt x="8696" y="6837"/>
                    </a:lnTo>
                    <a:cubicBezTo>
                      <a:pt x="8664" y="6711"/>
                      <a:pt x="8601" y="6648"/>
                      <a:pt x="8570" y="6522"/>
                    </a:cubicBezTo>
                    <a:lnTo>
                      <a:pt x="8916" y="6176"/>
                    </a:lnTo>
                    <a:cubicBezTo>
                      <a:pt x="9042" y="6050"/>
                      <a:pt x="9042" y="5798"/>
                      <a:pt x="8916" y="5703"/>
                    </a:cubicBezTo>
                    <a:lnTo>
                      <a:pt x="7940" y="4695"/>
                    </a:lnTo>
                    <a:cubicBezTo>
                      <a:pt x="7877" y="4648"/>
                      <a:pt x="7790" y="4624"/>
                      <a:pt x="7703" y="4624"/>
                    </a:cubicBezTo>
                    <a:cubicBezTo>
                      <a:pt x="7617" y="4624"/>
                      <a:pt x="7530" y="4648"/>
                      <a:pt x="7467" y="4695"/>
                    </a:cubicBezTo>
                    <a:lnTo>
                      <a:pt x="7120" y="5073"/>
                    </a:lnTo>
                    <a:cubicBezTo>
                      <a:pt x="7026" y="5041"/>
                      <a:pt x="6931" y="4978"/>
                      <a:pt x="6805" y="4947"/>
                    </a:cubicBezTo>
                    <a:lnTo>
                      <a:pt x="6805" y="4443"/>
                    </a:lnTo>
                    <a:cubicBezTo>
                      <a:pt x="6805" y="4222"/>
                      <a:pt x="6648" y="4065"/>
                      <a:pt x="6459" y="4065"/>
                    </a:cubicBezTo>
                    <a:lnTo>
                      <a:pt x="5073" y="4065"/>
                    </a:lnTo>
                    <a:cubicBezTo>
                      <a:pt x="4884" y="4065"/>
                      <a:pt x="4726" y="4222"/>
                      <a:pt x="4726" y="4443"/>
                    </a:cubicBezTo>
                    <a:lnTo>
                      <a:pt x="4726" y="4947"/>
                    </a:lnTo>
                    <a:cubicBezTo>
                      <a:pt x="4600" y="4978"/>
                      <a:pt x="4506" y="5010"/>
                      <a:pt x="4411" y="5073"/>
                    </a:cubicBezTo>
                    <a:lnTo>
                      <a:pt x="4033" y="4695"/>
                    </a:lnTo>
                    <a:cubicBezTo>
                      <a:pt x="3986" y="4648"/>
                      <a:pt x="3899" y="4624"/>
                      <a:pt x="3808" y="4624"/>
                    </a:cubicBezTo>
                    <a:cubicBezTo>
                      <a:pt x="3718" y="4624"/>
                      <a:pt x="3623" y="4648"/>
                      <a:pt x="3560" y="4695"/>
                    </a:cubicBezTo>
                    <a:lnTo>
                      <a:pt x="2584" y="5703"/>
                    </a:lnTo>
                    <a:cubicBezTo>
                      <a:pt x="2458" y="5829"/>
                      <a:pt x="2458" y="6050"/>
                      <a:pt x="2584" y="6176"/>
                    </a:cubicBezTo>
                    <a:lnTo>
                      <a:pt x="2930" y="6522"/>
                    </a:lnTo>
                    <a:cubicBezTo>
                      <a:pt x="2899" y="6585"/>
                      <a:pt x="2867" y="6711"/>
                      <a:pt x="2836" y="6837"/>
                    </a:cubicBezTo>
                    <a:lnTo>
                      <a:pt x="2300" y="6837"/>
                    </a:lnTo>
                    <a:cubicBezTo>
                      <a:pt x="2111" y="6837"/>
                      <a:pt x="1954" y="6995"/>
                      <a:pt x="1954" y="7184"/>
                    </a:cubicBezTo>
                    <a:lnTo>
                      <a:pt x="1954" y="8570"/>
                    </a:lnTo>
                    <a:cubicBezTo>
                      <a:pt x="1954" y="8759"/>
                      <a:pt x="2111" y="8917"/>
                      <a:pt x="2300" y="8917"/>
                    </a:cubicBezTo>
                    <a:lnTo>
                      <a:pt x="2836" y="8917"/>
                    </a:lnTo>
                    <a:cubicBezTo>
                      <a:pt x="2867" y="9043"/>
                      <a:pt x="2899" y="9137"/>
                      <a:pt x="2930" y="9232"/>
                    </a:cubicBezTo>
                    <a:lnTo>
                      <a:pt x="2584" y="9610"/>
                    </a:lnTo>
                    <a:lnTo>
                      <a:pt x="977" y="9610"/>
                    </a:lnTo>
                    <a:cubicBezTo>
                      <a:pt x="788" y="9610"/>
                      <a:pt x="630" y="9452"/>
                      <a:pt x="630" y="9232"/>
                    </a:cubicBezTo>
                    <a:lnTo>
                      <a:pt x="630" y="3372"/>
                    </a:lnTo>
                    <a:close/>
                    <a:moveTo>
                      <a:pt x="6112" y="4726"/>
                    </a:moveTo>
                    <a:lnTo>
                      <a:pt x="6112" y="5136"/>
                    </a:lnTo>
                    <a:cubicBezTo>
                      <a:pt x="6112" y="5294"/>
                      <a:pt x="6207" y="5420"/>
                      <a:pt x="6364" y="5451"/>
                    </a:cubicBezTo>
                    <a:cubicBezTo>
                      <a:pt x="6553" y="5514"/>
                      <a:pt x="6805" y="5609"/>
                      <a:pt x="6994" y="5735"/>
                    </a:cubicBezTo>
                    <a:cubicBezTo>
                      <a:pt x="7041" y="5769"/>
                      <a:pt x="7096" y="5783"/>
                      <a:pt x="7153" y="5783"/>
                    </a:cubicBezTo>
                    <a:cubicBezTo>
                      <a:pt x="7251" y="5783"/>
                      <a:pt x="7356" y="5743"/>
                      <a:pt x="7435" y="5703"/>
                    </a:cubicBezTo>
                    <a:lnTo>
                      <a:pt x="7751" y="5388"/>
                    </a:lnTo>
                    <a:lnTo>
                      <a:pt x="8223" y="5861"/>
                    </a:lnTo>
                    <a:lnTo>
                      <a:pt x="7908" y="6176"/>
                    </a:lnTo>
                    <a:cubicBezTo>
                      <a:pt x="7782" y="6302"/>
                      <a:pt x="7782" y="6459"/>
                      <a:pt x="7877" y="6617"/>
                    </a:cubicBezTo>
                    <a:cubicBezTo>
                      <a:pt x="7971" y="6806"/>
                      <a:pt x="8066" y="6995"/>
                      <a:pt x="8129" y="7247"/>
                    </a:cubicBezTo>
                    <a:cubicBezTo>
                      <a:pt x="8192" y="7404"/>
                      <a:pt x="8286" y="7499"/>
                      <a:pt x="8444" y="7499"/>
                    </a:cubicBezTo>
                    <a:lnTo>
                      <a:pt x="8885" y="7499"/>
                    </a:lnTo>
                    <a:lnTo>
                      <a:pt x="8885" y="8192"/>
                    </a:lnTo>
                    <a:lnTo>
                      <a:pt x="8444" y="8192"/>
                    </a:lnTo>
                    <a:cubicBezTo>
                      <a:pt x="8286" y="8192"/>
                      <a:pt x="8192" y="8286"/>
                      <a:pt x="8129" y="8444"/>
                    </a:cubicBezTo>
                    <a:cubicBezTo>
                      <a:pt x="8097" y="8665"/>
                      <a:pt x="7971" y="8885"/>
                      <a:pt x="7877" y="9074"/>
                    </a:cubicBezTo>
                    <a:cubicBezTo>
                      <a:pt x="7782" y="9200"/>
                      <a:pt x="7814" y="9389"/>
                      <a:pt x="7908" y="9515"/>
                    </a:cubicBezTo>
                    <a:lnTo>
                      <a:pt x="8223" y="9830"/>
                    </a:lnTo>
                    <a:lnTo>
                      <a:pt x="7751" y="10303"/>
                    </a:lnTo>
                    <a:lnTo>
                      <a:pt x="7435" y="9988"/>
                    </a:lnTo>
                    <a:cubicBezTo>
                      <a:pt x="7368" y="9920"/>
                      <a:pt x="7291" y="9889"/>
                      <a:pt x="7211" y="9889"/>
                    </a:cubicBezTo>
                    <a:cubicBezTo>
                      <a:pt x="7141" y="9889"/>
                      <a:pt x="7068" y="9912"/>
                      <a:pt x="6994" y="9956"/>
                    </a:cubicBezTo>
                    <a:cubicBezTo>
                      <a:pt x="6805" y="10082"/>
                      <a:pt x="6616" y="10145"/>
                      <a:pt x="6364" y="10208"/>
                    </a:cubicBezTo>
                    <a:cubicBezTo>
                      <a:pt x="6207" y="10271"/>
                      <a:pt x="6112" y="10366"/>
                      <a:pt x="6112" y="10555"/>
                    </a:cubicBezTo>
                    <a:lnTo>
                      <a:pt x="6112" y="10964"/>
                    </a:lnTo>
                    <a:lnTo>
                      <a:pt x="5419" y="10964"/>
                    </a:lnTo>
                    <a:lnTo>
                      <a:pt x="5419" y="10555"/>
                    </a:lnTo>
                    <a:cubicBezTo>
                      <a:pt x="5419" y="10366"/>
                      <a:pt x="5325" y="10271"/>
                      <a:pt x="5167" y="10208"/>
                    </a:cubicBezTo>
                    <a:cubicBezTo>
                      <a:pt x="4947" y="10177"/>
                      <a:pt x="4726" y="10051"/>
                      <a:pt x="4537" y="9956"/>
                    </a:cubicBezTo>
                    <a:cubicBezTo>
                      <a:pt x="4491" y="9921"/>
                      <a:pt x="4436" y="9908"/>
                      <a:pt x="4379" y="9908"/>
                    </a:cubicBezTo>
                    <a:cubicBezTo>
                      <a:pt x="4281" y="9908"/>
                      <a:pt x="4176" y="9948"/>
                      <a:pt x="4096" y="9988"/>
                    </a:cubicBezTo>
                    <a:lnTo>
                      <a:pt x="3781" y="10303"/>
                    </a:lnTo>
                    <a:lnTo>
                      <a:pt x="3308" y="9830"/>
                    </a:lnTo>
                    <a:lnTo>
                      <a:pt x="3623" y="9515"/>
                    </a:lnTo>
                    <a:cubicBezTo>
                      <a:pt x="3749" y="9389"/>
                      <a:pt x="3749" y="9232"/>
                      <a:pt x="3655" y="9074"/>
                    </a:cubicBezTo>
                    <a:cubicBezTo>
                      <a:pt x="3529" y="8885"/>
                      <a:pt x="3466" y="8696"/>
                      <a:pt x="3371" y="8444"/>
                    </a:cubicBezTo>
                    <a:cubicBezTo>
                      <a:pt x="3340" y="8286"/>
                      <a:pt x="3214" y="8192"/>
                      <a:pt x="3056" y="8192"/>
                    </a:cubicBezTo>
                    <a:lnTo>
                      <a:pt x="2647" y="8192"/>
                    </a:lnTo>
                    <a:lnTo>
                      <a:pt x="2647" y="7499"/>
                    </a:lnTo>
                    <a:lnTo>
                      <a:pt x="3056" y="7499"/>
                    </a:lnTo>
                    <a:cubicBezTo>
                      <a:pt x="3214" y="7499"/>
                      <a:pt x="3340" y="7404"/>
                      <a:pt x="3371" y="7247"/>
                    </a:cubicBezTo>
                    <a:cubicBezTo>
                      <a:pt x="3434" y="7026"/>
                      <a:pt x="3529" y="6806"/>
                      <a:pt x="3655" y="6617"/>
                    </a:cubicBezTo>
                    <a:cubicBezTo>
                      <a:pt x="3749" y="6491"/>
                      <a:pt x="3686" y="6302"/>
                      <a:pt x="3623" y="6176"/>
                    </a:cubicBezTo>
                    <a:lnTo>
                      <a:pt x="3308" y="5861"/>
                    </a:lnTo>
                    <a:lnTo>
                      <a:pt x="3781" y="5388"/>
                    </a:lnTo>
                    <a:lnTo>
                      <a:pt x="4096" y="5703"/>
                    </a:lnTo>
                    <a:cubicBezTo>
                      <a:pt x="4163" y="5771"/>
                      <a:pt x="4240" y="5802"/>
                      <a:pt x="4321" y="5802"/>
                    </a:cubicBezTo>
                    <a:cubicBezTo>
                      <a:pt x="4391" y="5802"/>
                      <a:pt x="4464" y="5778"/>
                      <a:pt x="4537" y="5735"/>
                    </a:cubicBezTo>
                    <a:cubicBezTo>
                      <a:pt x="4726" y="5609"/>
                      <a:pt x="4915" y="5546"/>
                      <a:pt x="5167" y="5451"/>
                    </a:cubicBezTo>
                    <a:cubicBezTo>
                      <a:pt x="5325" y="5420"/>
                      <a:pt x="5419" y="5294"/>
                      <a:pt x="5419" y="5136"/>
                    </a:cubicBezTo>
                    <a:lnTo>
                      <a:pt x="5419" y="4726"/>
                    </a:lnTo>
                    <a:close/>
                    <a:moveTo>
                      <a:pt x="1008" y="1"/>
                    </a:moveTo>
                    <a:cubicBezTo>
                      <a:pt x="473" y="1"/>
                      <a:pt x="0" y="473"/>
                      <a:pt x="0" y="1009"/>
                    </a:cubicBezTo>
                    <a:lnTo>
                      <a:pt x="0" y="9295"/>
                    </a:lnTo>
                    <a:cubicBezTo>
                      <a:pt x="0" y="9830"/>
                      <a:pt x="473" y="10303"/>
                      <a:pt x="1008" y="10303"/>
                    </a:cubicBezTo>
                    <a:lnTo>
                      <a:pt x="2867" y="10303"/>
                    </a:lnTo>
                    <a:lnTo>
                      <a:pt x="3623" y="11059"/>
                    </a:lnTo>
                    <a:cubicBezTo>
                      <a:pt x="3671" y="11122"/>
                      <a:pt x="3757" y="11153"/>
                      <a:pt x="3848" y="11153"/>
                    </a:cubicBezTo>
                    <a:cubicBezTo>
                      <a:pt x="3938" y="11153"/>
                      <a:pt x="4033" y="11122"/>
                      <a:pt x="4096" y="11059"/>
                    </a:cubicBezTo>
                    <a:lnTo>
                      <a:pt x="4442" y="10712"/>
                    </a:lnTo>
                    <a:cubicBezTo>
                      <a:pt x="4506" y="10744"/>
                      <a:pt x="4632" y="10775"/>
                      <a:pt x="4758" y="10807"/>
                    </a:cubicBezTo>
                    <a:lnTo>
                      <a:pt x="4758" y="11342"/>
                    </a:lnTo>
                    <a:cubicBezTo>
                      <a:pt x="4758" y="11531"/>
                      <a:pt x="4915" y="11689"/>
                      <a:pt x="5104" y="11689"/>
                    </a:cubicBezTo>
                    <a:lnTo>
                      <a:pt x="6490" y="11689"/>
                    </a:lnTo>
                    <a:cubicBezTo>
                      <a:pt x="6679" y="11689"/>
                      <a:pt x="6837" y="11531"/>
                      <a:pt x="6837" y="11342"/>
                    </a:cubicBezTo>
                    <a:lnTo>
                      <a:pt x="6837" y="10807"/>
                    </a:lnTo>
                    <a:cubicBezTo>
                      <a:pt x="6963" y="10775"/>
                      <a:pt x="7026" y="10744"/>
                      <a:pt x="7152" y="10712"/>
                    </a:cubicBezTo>
                    <a:lnTo>
                      <a:pt x="7498" y="11059"/>
                    </a:lnTo>
                    <a:cubicBezTo>
                      <a:pt x="7561" y="11122"/>
                      <a:pt x="7656" y="11153"/>
                      <a:pt x="7747" y="11153"/>
                    </a:cubicBezTo>
                    <a:cubicBezTo>
                      <a:pt x="7837" y="11153"/>
                      <a:pt x="7924" y="11122"/>
                      <a:pt x="7971" y="11059"/>
                    </a:cubicBezTo>
                    <a:lnTo>
                      <a:pt x="8727" y="10303"/>
                    </a:lnTo>
                    <a:lnTo>
                      <a:pt x="10617" y="10303"/>
                    </a:lnTo>
                    <a:cubicBezTo>
                      <a:pt x="11185" y="10303"/>
                      <a:pt x="11657" y="9830"/>
                      <a:pt x="11657" y="9295"/>
                    </a:cubicBezTo>
                    <a:lnTo>
                      <a:pt x="11657" y="1009"/>
                    </a:lnTo>
                    <a:cubicBezTo>
                      <a:pt x="11657" y="473"/>
                      <a:pt x="11216" y="1"/>
                      <a:pt x="10617"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Google Shape;12593;p89">
                <a:extLst>
                  <a:ext uri="{FF2B5EF4-FFF2-40B4-BE49-F238E27FC236}">
                    <a16:creationId xmlns:a16="http://schemas.microsoft.com/office/drawing/2014/main" id="{DFE22B94-2C11-16E9-E5D3-1C03AFE0EABF}"/>
                  </a:ext>
                </a:extLst>
              </p:cNvPr>
              <p:cNvSpPr/>
              <p:nvPr/>
            </p:nvSpPr>
            <p:spPr>
              <a:xfrm>
                <a:off x="5483751" y="4397527"/>
                <a:ext cx="39936" cy="39936"/>
              </a:xfrm>
              <a:custGeom>
                <a:avLst/>
                <a:gdLst/>
                <a:ahLst/>
                <a:cxnLst/>
                <a:rect l="l" t="t" r="r" b="b"/>
                <a:pathLst>
                  <a:path w="726" h="726" extrusionOk="0">
                    <a:moveTo>
                      <a:pt x="347" y="1"/>
                    </a:moveTo>
                    <a:cubicBezTo>
                      <a:pt x="158" y="1"/>
                      <a:pt x="1" y="158"/>
                      <a:pt x="1" y="347"/>
                    </a:cubicBezTo>
                    <a:cubicBezTo>
                      <a:pt x="1" y="536"/>
                      <a:pt x="158" y="726"/>
                      <a:pt x="347" y="726"/>
                    </a:cubicBezTo>
                    <a:cubicBezTo>
                      <a:pt x="568" y="726"/>
                      <a:pt x="725" y="536"/>
                      <a:pt x="725" y="347"/>
                    </a:cubicBezTo>
                    <a:cubicBezTo>
                      <a:pt x="725" y="158"/>
                      <a:pt x="568" y="1"/>
                      <a:pt x="347"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3" name="Google Shape;12594;p89">
                <a:extLst>
                  <a:ext uri="{FF2B5EF4-FFF2-40B4-BE49-F238E27FC236}">
                    <a16:creationId xmlns:a16="http://schemas.microsoft.com/office/drawing/2014/main" id="{069C6BB1-3994-1877-EFAF-55F5182F0EAA}"/>
                  </a:ext>
                </a:extLst>
              </p:cNvPr>
              <p:cNvSpPr/>
              <p:nvPr/>
            </p:nvSpPr>
            <p:spPr>
              <a:xfrm>
                <a:off x="5559992" y="4397527"/>
                <a:ext cx="38176" cy="39936"/>
              </a:xfrm>
              <a:custGeom>
                <a:avLst/>
                <a:gdLst/>
                <a:ahLst/>
                <a:cxnLst/>
                <a:rect l="l" t="t" r="r" b="b"/>
                <a:pathLst>
                  <a:path w="694" h="726" extrusionOk="0">
                    <a:moveTo>
                      <a:pt x="347" y="1"/>
                    </a:moveTo>
                    <a:cubicBezTo>
                      <a:pt x="158" y="1"/>
                      <a:pt x="1" y="158"/>
                      <a:pt x="1" y="347"/>
                    </a:cubicBezTo>
                    <a:cubicBezTo>
                      <a:pt x="1" y="568"/>
                      <a:pt x="158" y="726"/>
                      <a:pt x="347" y="726"/>
                    </a:cubicBezTo>
                    <a:cubicBezTo>
                      <a:pt x="536" y="726"/>
                      <a:pt x="694" y="568"/>
                      <a:pt x="694" y="347"/>
                    </a:cubicBezTo>
                    <a:cubicBezTo>
                      <a:pt x="694" y="158"/>
                      <a:pt x="536" y="1"/>
                      <a:pt x="347"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4" name="Google Shape;12595;p89">
                <a:extLst>
                  <a:ext uri="{FF2B5EF4-FFF2-40B4-BE49-F238E27FC236}">
                    <a16:creationId xmlns:a16="http://schemas.microsoft.com/office/drawing/2014/main" id="{B612FE0D-8735-D6C5-6ABD-628BC2886D7E}"/>
                  </a:ext>
                </a:extLst>
              </p:cNvPr>
              <p:cNvSpPr/>
              <p:nvPr/>
            </p:nvSpPr>
            <p:spPr>
              <a:xfrm>
                <a:off x="5636234" y="4397527"/>
                <a:ext cx="38231" cy="39936"/>
              </a:xfrm>
              <a:custGeom>
                <a:avLst/>
                <a:gdLst/>
                <a:ahLst/>
                <a:cxnLst/>
                <a:rect l="l" t="t" r="r" b="b"/>
                <a:pathLst>
                  <a:path w="695" h="726" extrusionOk="0">
                    <a:moveTo>
                      <a:pt x="347" y="1"/>
                    </a:moveTo>
                    <a:cubicBezTo>
                      <a:pt x="158" y="1"/>
                      <a:pt x="1" y="158"/>
                      <a:pt x="1" y="347"/>
                    </a:cubicBezTo>
                    <a:cubicBezTo>
                      <a:pt x="1" y="568"/>
                      <a:pt x="158" y="726"/>
                      <a:pt x="347" y="726"/>
                    </a:cubicBezTo>
                    <a:cubicBezTo>
                      <a:pt x="537" y="726"/>
                      <a:pt x="694" y="568"/>
                      <a:pt x="694" y="347"/>
                    </a:cubicBezTo>
                    <a:cubicBezTo>
                      <a:pt x="694" y="158"/>
                      <a:pt x="537" y="1"/>
                      <a:pt x="347"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5" name="Google Shape;12596;p89">
                <a:extLst>
                  <a:ext uri="{FF2B5EF4-FFF2-40B4-BE49-F238E27FC236}">
                    <a16:creationId xmlns:a16="http://schemas.microsoft.com/office/drawing/2014/main" id="{CBB28A8E-1D83-5FDD-B806-160E39EC9A35}"/>
                  </a:ext>
                </a:extLst>
              </p:cNvPr>
              <p:cNvSpPr/>
              <p:nvPr/>
            </p:nvSpPr>
            <p:spPr>
              <a:xfrm>
                <a:off x="5709065" y="4397527"/>
                <a:ext cx="265196" cy="39936"/>
              </a:xfrm>
              <a:custGeom>
                <a:avLst/>
                <a:gdLst/>
                <a:ahLst/>
                <a:cxnLst/>
                <a:rect l="l" t="t" r="r" b="b"/>
                <a:pathLst>
                  <a:path w="4821" h="726" extrusionOk="0">
                    <a:moveTo>
                      <a:pt x="347" y="1"/>
                    </a:moveTo>
                    <a:cubicBezTo>
                      <a:pt x="158" y="1"/>
                      <a:pt x="0" y="158"/>
                      <a:pt x="0" y="347"/>
                    </a:cubicBezTo>
                    <a:cubicBezTo>
                      <a:pt x="32" y="568"/>
                      <a:pt x="189" y="726"/>
                      <a:pt x="347" y="726"/>
                    </a:cubicBezTo>
                    <a:lnTo>
                      <a:pt x="4442" y="726"/>
                    </a:lnTo>
                    <a:cubicBezTo>
                      <a:pt x="4663" y="726"/>
                      <a:pt x="4820" y="568"/>
                      <a:pt x="4820" y="347"/>
                    </a:cubicBezTo>
                    <a:cubicBezTo>
                      <a:pt x="4820" y="158"/>
                      <a:pt x="4663" y="1"/>
                      <a:pt x="4442"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6" name="Google Shape;12597;p89">
                <a:extLst>
                  <a:ext uri="{FF2B5EF4-FFF2-40B4-BE49-F238E27FC236}">
                    <a16:creationId xmlns:a16="http://schemas.microsoft.com/office/drawing/2014/main" id="{34334C08-9F29-C95C-AA25-1A66CFD7C9EC}"/>
                  </a:ext>
                </a:extLst>
              </p:cNvPr>
              <p:cNvSpPr/>
              <p:nvPr/>
            </p:nvSpPr>
            <p:spPr>
              <a:xfrm>
                <a:off x="5636234" y="4666187"/>
                <a:ext cx="187248" cy="187193"/>
              </a:xfrm>
              <a:custGeom>
                <a:avLst/>
                <a:gdLst/>
                <a:ahLst/>
                <a:cxnLst/>
                <a:rect l="l" t="t" r="r" b="b"/>
                <a:pathLst>
                  <a:path w="3404" h="3403" extrusionOk="0">
                    <a:moveTo>
                      <a:pt x="1671" y="662"/>
                    </a:moveTo>
                    <a:cubicBezTo>
                      <a:pt x="2238" y="662"/>
                      <a:pt x="2710" y="1134"/>
                      <a:pt x="2710" y="1701"/>
                    </a:cubicBezTo>
                    <a:cubicBezTo>
                      <a:pt x="2710" y="2237"/>
                      <a:pt x="2269" y="2710"/>
                      <a:pt x="1671" y="2710"/>
                    </a:cubicBezTo>
                    <a:cubicBezTo>
                      <a:pt x="1135" y="2710"/>
                      <a:pt x="663" y="2237"/>
                      <a:pt x="663" y="1701"/>
                    </a:cubicBezTo>
                    <a:cubicBezTo>
                      <a:pt x="663" y="1134"/>
                      <a:pt x="1135" y="662"/>
                      <a:pt x="1671" y="662"/>
                    </a:cubicBezTo>
                    <a:close/>
                    <a:moveTo>
                      <a:pt x="1671" y="0"/>
                    </a:moveTo>
                    <a:cubicBezTo>
                      <a:pt x="726" y="0"/>
                      <a:pt x="1" y="756"/>
                      <a:pt x="1" y="1701"/>
                    </a:cubicBezTo>
                    <a:cubicBezTo>
                      <a:pt x="1" y="2647"/>
                      <a:pt x="726" y="3403"/>
                      <a:pt x="1671" y="3403"/>
                    </a:cubicBezTo>
                    <a:cubicBezTo>
                      <a:pt x="2616" y="3403"/>
                      <a:pt x="3372" y="2647"/>
                      <a:pt x="3372" y="1701"/>
                    </a:cubicBezTo>
                    <a:cubicBezTo>
                      <a:pt x="3403" y="756"/>
                      <a:pt x="2616" y="0"/>
                      <a:pt x="1671"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27" name="Google Shape;12598;p89">
                <a:extLst>
                  <a:ext uri="{FF2B5EF4-FFF2-40B4-BE49-F238E27FC236}">
                    <a16:creationId xmlns:a16="http://schemas.microsoft.com/office/drawing/2014/main" id="{58EA136D-467A-3C86-8827-86ED6F4D8FB5}"/>
                  </a:ext>
                </a:extLst>
              </p:cNvPr>
              <p:cNvGrpSpPr/>
              <p:nvPr/>
            </p:nvGrpSpPr>
            <p:grpSpPr>
              <a:xfrm>
                <a:off x="4600743" y="4323869"/>
                <a:ext cx="566751" cy="644753"/>
                <a:chOff x="-919700" y="2420750"/>
                <a:chExt cx="257575" cy="293025"/>
              </a:xfrm>
              <a:grpFill/>
            </p:grpSpPr>
            <p:sp>
              <p:nvSpPr>
                <p:cNvPr id="46" name="Google Shape;12599;p89">
                  <a:extLst>
                    <a:ext uri="{FF2B5EF4-FFF2-40B4-BE49-F238E27FC236}">
                      <a16:creationId xmlns:a16="http://schemas.microsoft.com/office/drawing/2014/main" id="{D3B8D6C4-0740-0DA4-0CC9-D38DBCA2352D}"/>
                    </a:ext>
                  </a:extLst>
                </p:cNvPr>
                <p:cNvSpPr/>
                <p:nvPr/>
              </p:nvSpPr>
              <p:spPr>
                <a:xfrm>
                  <a:off x="-884250" y="2490850"/>
                  <a:ext cx="84300" cy="51225"/>
                </a:xfrm>
                <a:custGeom>
                  <a:avLst/>
                  <a:gdLst/>
                  <a:ahLst/>
                  <a:cxnLst/>
                  <a:rect l="l" t="t" r="r" b="b"/>
                  <a:pathLst>
                    <a:path w="3372" h="2049" extrusionOk="0">
                      <a:moveTo>
                        <a:pt x="977" y="631"/>
                      </a:moveTo>
                      <a:cubicBezTo>
                        <a:pt x="1166" y="631"/>
                        <a:pt x="1324" y="788"/>
                        <a:pt x="1324" y="977"/>
                      </a:cubicBezTo>
                      <a:cubicBezTo>
                        <a:pt x="1324" y="1198"/>
                        <a:pt x="1166" y="1355"/>
                        <a:pt x="977" y="1355"/>
                      </a:cubicBezTo>
                      <a:cubicBezTo>
                        <a:pt x="788" y="1355"/>
                        <a:pt x="631" y="1198"/>
                        <a:pt x="631" y="977"/>
                      </a:cubicBezTo>
                      <a:cubicBezTo>
                        <a:pt x="631" y="788"/>
                        <a:pt x="788" y="631"/>
                        <a:pt x="977" y="631"/>
                      </a:cubicBezTo>
                      <a:close/>
                      <a:moveTo>
                        <a:pt x="2363" y="631"/>
                      </a:moveTo>
                      <a:cubicBezTo>
                        <a:pt x="2552" y="631"/>
                        <a:pt x="2710" y="788"/>
                        <a:pt x="2710" y="977"/>
                      </a:cubicBezTo>
                      <a:cubicBezTo>
                        <a:pt x="2710" y="1198"/>
                        <a:pt x="2552" y="1355"/>
                        <a:pt x="2363" y="1355"/>
                      </a:cubicBezTo>
                      <a:cubicBezTo>
                        <a:pt x="2174" y="1355"/>
                        <a:pt x="2017" y="1198"/>
                        <a:pt x="2017" y="977"/>
                      </a:cubicBezTo>
                      <a:cubicBezTo>
                        <a:pt x="2017" y="788"/>
                        <a:pt x="2174" y="631"/>
                        <a:pt x="2363" y="631"/>
                      </a:cubicBezTo>
                      <a:close/>
                      <a:moveTo>
                        <a:pt x="1009" y="1"/>
                      </a:moveTo>
                      <a:cubicBezTo>
                        <a:pt x="473" y="1"/>
                        <a:pt x="0" y="473"/>
                        <a:pt x="0" y="1040"/>
                      </a:cubicBezTo>
                      <a:cubicBezTo>
                        <a:pt x="0" y="1576"/>
                        <a:pt x="473" y="2048"/>
                        <a:pt x="1009" y="2048"/>
                      </a:cubicBezTo>
                      <a:cubicBezTo>
                        <a:pt x="1292" y="2048"/>
                        <a:pt x="1544" y="1922"/>
                        <a:pt x="1702" y="1765"/>
                      </a:cubicBezTo>
                      <a:cubicBezTo>
                        <a:pt x="1891" y="1922"/>
                        <a:pt x="2111" y="2048"/>
                        <a:pt x="2363" y="2048"/>
                      </a:cubicBezTo>
                      <a:cubicBezTo>
                        <a:pt x="2899" y="2048"/>
                        <a:pt x="3371" y="1576"/>
                        <a:pt x="3371" y="1040"/>
                      </a:cubicBezTo>
                      <a:cubicBezTo>
                        <a:pt x="3371" y="442"/>
                        <a:pt x="2899" y="1"/>
                        <a:pt x="2363" y="1"/>
                      </a:cubicBezTo>
                      <a:cubicBezTo>
                        <a:pt x="2080" y="1"/>
                        <a:pt x="1859" y="127"/>
                        <a:pt x="1702" y="284"/>
                      </a:cubicBezTo>
                      <a:cubicBezTo>
                        <a:pt x="1481" y="127"/>
                        <a:pt x="1261" y="1"/>
                        <a:pt x="1009"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7" name="Google Shape;12600;p89">
                  <a:extLst>
                    <a:ext uri="{FF2B5EF4-FFF2-40B4-BE49-F238E27FC236}">
                      <a16:creationId xmlns:a16="http://schemas.microsoft.com/office/drawing/2014/main" id="{2B100311-D1E9-C9E6-8199-093C45335243}"/>
                    </a:ext>
                  </a:extLst>
                </p:cNvPr>
                <p:cNvSpPr/>
                <p:nvPr/>
              </p:nvSpPr>
              <p:spPr>
                <a:xfrm>
                  <a:off x="-919700" y="2420750"/>
                  <a:ext cx="257575" cy="293025"/>
                </a:xfrm>
                <a:custGeom>
                  <a:avLst/>
                  <a:gdLst/>
                  <a:ahLst/>
                  <a:cxnLst/>
                  <a:rect l="l" t="t" r="r" b="b"/>
                  <a:pathLst>
                    <a:path w="10303" h="11721" extrusionOk="0">
                      <a:moveTo>
                        <a:pt x="7152" y="694"/>
                      </a:moveTo>
                      <a:cubicBezTo>
                        <a:pt x="7373" y="694"/>
                        <a:pt x="7530" y="851"/>
                        <a:pt x="7530" y="1040"/>
                      </a:cubicBezTo>
                      <a:lnTo>
                        <a:pt x="7530" y="1418"/>
                      </a:lnTo>
                      <a:lnTo>
                        <a:pt x="662" y="1418"/>
                      </a:lnTo>
                      <a:lnTo>
                        <a:pt x="662" y="1040"/>
                      </a:lnTo>
                      <a:cubicBezTo>
                        <a:pt x="694" y="851"/>
                        <a:pt x="851" y="694"/>
                        <a:pt x="1009" y="694"/>
                      </a:cubicBezTo>
                      <a:close/>
                      <a:moveTo>
                        <a:pt x="7562" y="2111"/>
                      </a:moveTo>
                      <a:lnTo>
                        <a:pt x="7562" y="3403"/>
                      </a:lnTo>
                      <a:lnTo>
                        <a:pt x="7247" y="3088"/>
                      </a:lnTo>
                      <a:cubicBezTo>
                        <a:pt x="7042" y="2883"/>
                        <a:pt x="6784" y="2792"/>
                        <a:pt x="6528" y="2792"/>
                      </a:cubicBezTo>
                      <a:cubicBezTo>
                        <a:pt x="5999" y="2792"/>
                        <a:pt x="5483" y="3186"/>
                        <a:pt x="5483" y="3781"/>
                      </a:cubicBezTo>
                      <a:cubicBezTo>
                        <a:pt x="5483" y="4065"/>
                        <a:pt x="5577" y="4348"/>
                        <a:pt x="5798" y="4506"/>
                      </a:cubicBezTo>
                      <a:lnTo>
                        <a:pt x="6774" y="5482"/>
                      </a:lnTo>
                      <a:lnTo>
                        <a:pt x="1009" y="5482"/>
                      </a:lnTo>
                      <a:cubicBezTo>
                        <a:pt x="995" y="5485"/>
                        <a:pt x="982" y="5486"/>
                        <a:pt x="968" y="5486"/>
                      </a:cubicBezTo>
                      <a:cubicBezTo>
                        <a:pt x="825" y="5486"/>
                        <a:pt x="694" y="5340"/>
                        <a:pt x="694" y="5167"/>
                      </a:cubicBezTo>
                      <a:lnTo>
                        <a:pt x="694" y="2111"/>
                      </a:lnTo>
                      <a:close/>
                      <a:moveTo>
                        <a:pt x="8160" y="2584"/>
                      </a:moveTo>
                      <a:lnTo>
                        <a:pt x="9200" y="3624"/>
                      </a:lnTo>
                      <a:cubicBezTo>
                        <a:pt x="9421" y="3844"/>
                        <a:pt x="9515" y="4065"/>
                        <a:pt x="9515" y="4348"/>
                      </a:cubicBezTo>
                      <a:lnTo>
                        <a:pt x="9515" y="6900"/>
                      </a:lnTo>
                      <a:cubicBezTo>
                        <a:pt x="9515" y="7373"/>
                        <a:pt x="9358" y="7845"/>
                        <a:pt x="9043" y="8192"/>
                      </a:cubicBezTo>
                      <a:lnTo>
                        <a:pt x="5955" y="8192"/>
                      </a:lnTo>
                      <a:cubicBezTo>
                        <a:pt x="5640" y="7845"/>
                        <a:pt x="5483" y="7373"/>
                        <a:pt x="5483" y="6900"/>
                      </a:cubicBezTo>
                      <a:lnTo>
                        <a:pt x="5483" y="6144"/>
                      </a:lnTo>
                      <a:lnTo>
                        <a:pt x="6837" y="6144"/>
                      </a:lnTo>
                      <a:lnTo>
                        <a:pt x="6837" y="6207"/>
                      </a:lnTo>
                      <a:cubicBezTo>
                        <a:pt x="6837" y="6585"/>
                        <a:pt x="6900" y="6932"/>
                        <a:pt x="7089" y="7373"/>
                      </a:cubicBezTo>
                      <a:cubicBezTo>
                        <a:pt x="7135" y="7487"/>
                        <a:pt x="7263" y="7568"/>
                        <a:pt x="7403" y="7568"/>
                      </a:cubicBezTo>
                      <a:cubicBezTo>
                        <a:pt x="7455" y="7568"/>
                        <a:pt x="7510" y="7556"/>
                        <a:pt x="7562" y="7530"/>
                      </a:cubicBezTo>
                      <a:cubicBezTo>
                        <a:pt x="7719" y="7467"/>
                        <a:pt x="7782" y="7247"/>
                        <a:pt x="7719" y="7058"/>
                      </a:cubicBezTo>
                      <a:cubicBezTo>
                        <a:pt x="7593" y="6774"/>
                        <a:pt x="7530" y="6522"/>
                        <a:pt x="7530" y="6239"/>
                      </a:cubicBezTo>
                      <a:lnTo>
                        <a:pt x="7530" y="5451"/>
                      </a:lnTo>
                      <a:cubicBezTo>
                        <a:pt x="7530" y="5356"/>
                        <a:pt x="7467" y="5262"/>
                        <a:pt x="7404" y="5199"/>
                      </a:cubicBezTo>
                      <a:lnTo>
                        <a:pt x="6207" y="4033"/>
                      </a:lnTo>
                      <a:cubicBezTo>
                        <a:pt x="6018" y="3844"/>
                        <a:pt x="6144" y="3435"/>
                        <a:pt x="6459" y="3435"/>
                      </a:cubicBezTo>
                      <a:cubicBezTo>
                        <a:pt x="6522" y="3435"/>
                        <a:pt x="6648" y="3466"/>
                        <a:pt x="6680" y="3561"/>
                      </a:cubicBezTo>
                      <a:lnTo>
                        <a:pt x="8255" y="5136"/>
                      </a:lnTo>
                      <a:cubicBezTo>
                        <a:pt x="8318" y="5199"/>
                        <a:pt x="8413" y="5230"/>
                        <a:pt x="8503" y="5230"/>
                      </a:cubicBezTo>
                      <a:cubicBezTo>
                        <a:pt x="8594" y="5230"/>
                        <a:pt x="8680" y="5199"/>
                        <a:pt x="8728" y="5136"/>
                      </a:cubicBezTo>
                      <a:cubicBezTo>
                        <a:pt x="8854" y="5010"/>
                        <a:pt x="8854" y="4789"/>
                        <a:pt x="8728" y="4663"/>
                      </a:cubicBezTo>
                      <a:lnTo>
                        <a:pt x="8160" y="4065"/>
                      </a:lnTo>
                      <a:lnTo>
                        <a:pt x="8160" y="2584"/>
                      </a:lnTo>
                      <a:close/>
                      <a:moveTo>
                        <a:pt x="9295" y="8948"/>
                      </a:moveTo>
                      <a:cubicBezTo>
                        <a:pt x="9484" y="8948"/>
                        <a:pt x="9641" y="9105"/>
                        <a:pt x="9641" y="9295"/>
                      </a:cubicBezTo>
                      <a:lnTo>
                        <a:pt x="9641" y="10996"/>
                      </a:lnTo>
                      <a:lnTo>
                        <a:pt x="5514" y="10996"/>
                      </a:lnTo>
                      <a:lnTo>
                        <a:pt x="5514" y="9295"/>
                      </a:lnTo>
                      <a:cubicBezTo>
                        <a:pt x="5514" y="9105"/>
                        <a:pt x="5672" y="8948"/>
                        <a:pt x="5861" y="8948"/>
                      </a:cubicBezTo>
                      <a:close/>
                      <a:moveTo>
                        <a:pt x="1009" y="1"/>
                      </a:moveTo>
                      <a:cubicBezTo>
                        <a:pt x="473" y="1"/>
                        <a:pt x="1" y="473"/>
                        <a:pt x="1" y="1040"/>
                      </a:cubicBezTo>
                      <a:lnTo>
                        <a:pt x="1" y="5167"/>
                      </a:lnTo>
                      <a:cubicBezTo>
                        <a:pt x="1" y="5734"/>
                        <a:pt x="473" y="6207"/>
                        <a:pt x="1009" y="6207"/>
                      </a:cubicBezTo>
                      <a:lnTo>
                        <a:pt x="4789" y="6207"/>
                      </a:lnTo>
                      <a:lnTo>
                        <a:pt x="4789" y="6932"/>
                      </a:lnTo>
                      <a:cubicBezTo>
                        <a:pt x="4789" y="7499"/>
                        <a:pt x="4947" y="8003"/>
                        <a:pt x="5231" y="8444"/>
                      </a:cubicBezTo>
                      <a:cubicBezTo>
                        <a:pt x="4947" y="8633"/>
                        <a:pt x="4789" y="8948"/>
                        <a:pt x="4789" y="9295"/>
                      </a:cubicBezTo>
                      <a:lnTo>
                        <a:pt x="4789" y="11342"/>
                      </a:lnTo>
                      <a:cubicBezTo>
                        <a:pt x="4789" y="11563"/>
                        <a:pt x="4947" y="11720"/>
                        <a:pt x="5168" y="11720"/>
                      </a:cubicBezTo>
                      <a:lnTo>
                        <a:pt x="9956" y="11720"/>
                      </a:lnTo>
                      <a:cubicBezTo>
                        <a:pt x="10145" y="11720"/>
                        <a:pt x="10303" y="11563"/>
                        <a:pt x="10303" y="11342"/>
                      </a:cubicBezTo>
                      <a:lnTo>
                        <a:pt x="10303" y="9295"/>
                      </a:lnTo>
                      <a:cubicBezTo>
                        <a:pt x="10303" y="8948"/>
                        <a:pt x="10114" y="8633"/>
                        <a:pt x="9893" y="8444"/>
                      </a:cubicBezTo>
                      <a:cubicBezTo>
                        <a:pt x="10177" y="8003"/>
                        <a:pt x="10303" y="7499"/>
                        <a:pt x="10303" y="6932"/>
                      </a:cubicBezTo>
                      <a:lnTo>
                        <a:pt x="10303" y="4380"/>
                      </a:lnTo>
                      <a:lnTo>
                        <a:pt x="10271" y="4380"/>
                      </a:lnTo>
                      <a:cubicBezTo>
                        <a:pt x="10271" y="3907"/>
                        <a:pt x="10082" y="3466"/>
                        <a:pt x="9767" y="3151"/>
                      </a:cubicBezTo>
                      <a:lnTo>
                        <a:pt x="8224" y="1639"/>
                      </a:lnTo>
                      <a:lnTo>
                        <a:pt x="8224" y="1040"/>
                      </a:lnTo>
                      <a:cubicBezTo>
                        <a:pt x="8224" y="473"/>
                        <a:pt x="7751" y="1"/>
                        <a:pt x="7215"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8" name="Google Shape;12601;p89">
                  <a:extLst>
                    <a:ext uri="{FF2B5EF4-FFF2-40B4-BE49-F238E27FC236}">
                      <a16:creationId xmlns:a16="http://schemas.microsoft.com/office/drawing/2014/main" id="{0AC3B994-B426-6D29-E9DB-72C759CE9AFA}"/>
                    </a:ext>
                  </a:extLst>
                </p:cNvPr>
                <p:cNvSpPr/>
                <p:nvPr/>
              </p:nvSpPr>
              <p:spPr>
                <a:xfrm>
                  <a:off x="-766100" y="2660975"/>
                  <a:ext cx="18125" cy="18150"/>
                </a:xfrm>
                <a:custGeom>
                  <a:avLst/>
                  <a:gdLst/>
                  <a:ahLst/>
                  <a:cxnLst/>
                  <a:rect l="l" t="t" r="r" b="b"/>
                  <a:pathLst>
                    <a:path w="725" h="726" extrusionOk="0">
                      <a:moveTo>
                        <a:pt x="347" y="1"/>
                      </a:moveTo>
                      <a:cubicBezTo>
                        <a:pt x="158" y="1"/>
                        <a:pt x="0" y="158"/>
                        <a:pt x="0" y="379"/>
                      </a:cubicBezTo>
                      <a:cubicBezTo>
                        <a:pt x="0" y="568"/>
                        <a:pt x="158" y="725"/>
                        <a:pt x="347" y="725"/>
                      </a:cubicBezTo>
                      <a:cubicBezTo>
                        <a:pt x="536" y="725"/>
                        <a:pt x="725" y="568"/>
                        <a:pt x="725" y="379"/>
                      </a:cubicBezTo>
                      <a:cubicBezTo>
                        <a:pt x="693" y="158"/>
                        <a:pt x="536" y="1"/>
                        <a:pt x="347"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28" name="Google Shape;12630;p89">
                <a:extLst>
                  <a:ext uri="{FF2B5EF4-FFF2-40B4-BE49-F238E27FC236}">
                    <a16:creationId xmlns:a16="http://schemas.microsoft.com/office/drawing/2014/main" id="{44665A6D-F846-16F5-8F1D-45C23AC38016}"/>
                  </a:ext>
                </a:extLst>
              </p:cNvPr>
              <p:cNvGrpSpPr/>
              <p:nvPr/>
            </p:nvGrpSpPr>
            <p:grpSpPr>
              <a:xfrm>
                <a:off x="11162866" y="4335825"/>
                <a:ext cx="620890" cy="620890"/>
                <a:chOff x="2964567" y="2571753"/>
                <a:chExt cx="417045" cy="417045"/>
              </a:xfrm>
              <a:grpFill/>
            </p:grpSpPr>
            <p:sp>
              <p:nvSpPr>
                <p:cNvPr id="44" name="Google Shape;12631;p89">
                  <a:extLst>
                    <a:ext uri="{FF2B5EF4-FFF2-40B4-BE49-F238E27FC236}">
                      <a16:creationId xmlns:a16="http://schemas.microsoft.com/office/drawing/2014/main" id="{629DE79D-D43E-A666-3C30-194DA179A969}"/>
                    </a:ext>
                  </a:extLst>
                </p:cNvPr>
                <p:cNvSpPr/>
                <p:nvPr/>
              </p:nvSpPr>
              <p:spPr>
                <a:xfrm>
                  <a:off x="2964567" y="2571753"/>
                  <a:ext cx="417045" cy="417045"/>
                </a:xfrm>
                <a:custGeom>
                  <a:avLst/>
                  <a:gdLst/>
                  <a:ahLst/>
                  <a:cxnLst/>
                  <a:rect l="l" t="t" r="r" b="b"/>
                  <a:pathLst>
                    <a:path w="19983" h="19983" extrusionOk="0">
                      <a:moveTo>
                        <a:pt x="9992" y="1170"/>
                      </a:moveTo>
                      <a:cubicBezTo>
                        <a:pt x="14855" y="1170"/>
                        <a:pt x="18812" y="4866"/>
                        <a:pt x="18812" y="9405"/>
                      </a:cubicBezTo>
                      <a:cubicBezTo>
                        <a:pt x="18812" y="13925"/>
                        <a:pt x="14855" y="17601"/>
                        <a:pt x="9992" y="17601"/>
                      </a:cubicBezTo>
                      <a:cubicBezTo>
                        <a:pt x="9111" y="17601"/>
                        <a:pt x="8240" y="17481"/>
                        <a:pt x="7407" y="17242"/>
                      </a:cubicBezTo>
                      <a:cubicBezTo>
                        <a:pt x="7354" y="17226"/>
                        <a:pt x="7299" y="17218"/>
                        <a:pt x="7245" y="17218"/>
                      </a:cubicBezTo>
                      <a:cubicBezTo>
                        <a:pt x="7153" y="17218"/>
                        <a:pt x="7062" y="17240"/>
                        <a:pt x="6979" y="17282"/>
                      </a:cubicBezTo>
                      <a:lnTo>
                        <a:pt x="4723" y="18439"/>
                      </a:lnTo>
                      <a:lnTo>
                        <a:pt x="4723" y="16262"/>
                      </a:lnTo>
                      <a:cubicBezTo>
                        <a:pt x="4723" y="16078"/>
                        <a:pt x="4637" y="15904"/>
                        <a:pt x="4490" y="15793"/>
                      </a:cubicBezTo>
                      <a:cubicBezTo>
                        <a:pt x="2381" y="14208"/>
                        <a:pt x="1171" y="11880"/>
                        <a:pt x="1171" y="9405"/>
                      </a:cubicBezTo>
                      <a:cubicBezTo>
                        <a:pt x="1171" y="4866"/>
                        <a:pt x="5129" y="1170"/>
                        <a:pt x="9992" y="1170"/>
                      </a:cubicBezTo>
                      <a:close/>
                      <a:moveTo>
                        <a:pt x="9992" y="1"/>
                      </a:moveTo>
                      <a:cubicBezTo>
                        <a:pt x="4575" y="1"/>
                        <a:pt x="0" y="4153"/>
                        <a:pt x="0" y="9407"/>
                      </a:cubicBezTo>
                      <a:cubicBezTo>
                        <a:pt x="0" y="12221"/>
                        <a:pt x="1359" y="14795"/>
                        <a:pt x="3552" y="16548"/>
                      </a:cubicBezTo>
                      <a:lnTo>
                        <a:pt x="3552" y="19396"/>
                      </a:lnTo>
                      <a:cubicBezTo>
                        <a:pt x="3552" y="19602"/>
                        <a:pt x="3659" y="19791"/>
                        <a:pt x="3832" y="19897"/>
                      </a:cubicBezTo>
                      <a:cubicBezTo>
                        <a:pt x="3925" y="19953"/>
                        <a:pt x="4031" y="19982"/>
                        <a:pt x="4138" y="19982"/>
                      </a:cubicBezTo>
                      <a:cubicBezTo>
                        <a:pt x="4229" y="19982"/>
                        <a:pt x="4320" y="19961"/>
                        <a:pt x="4405" y="19918"/>
                      </a:cubicBezTo>
                      <a:lnTo>
                        <a:pt x="7310" y="18429"/>
                      </a:lnTo>
                      <a:cubicBezTo>
                        <a:pt x="8180" y="18657"/>
                        <a:pt x="9081" y="18772"/>
                        <a:pt x="9992" y="18772"/>
                      </a:cubicBezTo>
                      <a:cubicBezTo>
                        <a:pt x="15500" y="18772"/>
                        <a:pt x="19983" y="14570"/>
                        <a:pt x="19983" y="9407"/>
                      </a:cubicBezTo>
                      <a:cubicBezTo>
                        <a:pt x="19983" y="4151"/>
                        <a:pt x="15405" y="1"/>
                        <a:pt x="9992"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5" name="Google Shape;12632;p89">
                  <a:extLst>
                    <a:ext uri="{FF2B5EF4-FFF2-40B4-BE49-F238E27FC236}">
                      <a16:creationId xmlns:a16="http://schemas.microsoft.com/office/drawing/2014/main" id="{120382E1-FA72-8963-06F9-78CE4B3BABD7}"/>
                    </a:ext>
                  </a:extLst>
                </p:cNvPr>
                <p:cNvSpPr/>
                <p:nvPr/>
              </p:nvSpPr>
              <p:spPr>
                <a:xfrm>
                  <a:off x="3037777" y="2694715"/>
                  <a:ext cx="270642" cy="146633"/>
                </a:xfrm>
                <a:custGeom>
                  <a:avLst/>
                  <a:gdLst/>
                  <a:ahLst/>
                  <a:cxnLst/>
                  <a:rect l="l" t="t" r="r" b="b"/>
                  <a:pathLst>
                    <a:path w="12968" h="7026" extrusionOk="0">
                      <a:moveTo>
                        <a:pt x="5362" y="1463"/>
                      </a:moveTo>
                      <a:lnTo>
                        <a:pt x="7241" y="3341"/>
                      </a:lnTo>
                      <a:cubicBezTo>
                        <a:pt x="7353" y="3454"/>
                        <a:pt x="7503" y="3513"/>
                        <a:pt x="7655" y="3513"/>
                      </a:cubicBezTo>
                      <a:cubicBezTo>
                        <a:pt x="7744" y="3513"/>
                        <a:pt x="7833" y="3493"/>
                        <a:pt x="7917" y="3451"/>
                      </a:cubicBezTo>
                      <a:lnTo>
                        <a:pt x="10216" y="2303"/>
                      </a:lnTo>
                      <a:lnTo>
                        <a:pt x="7605" y="5565"/>
                      </a:lnTo>
                      <a:lnTo>
                        <a:pt x="5726" y="3685"/>
                      </a:lnTo>
                      <a:cubicBezTo>
                        <a:pt x="5614" y="3573"/>
                        <a:pt x="5463" y="3514"/>
                        <a:pt x="5311" y="3514"/>
                      </a:cubicBezTo>
                      <a:cubicBezTo>
                        <a:pt x="5223" y="3514"/>
                        <a:pt x="5133" y="3534"/>
                        <a:pt x="5051" y="3575"/>
                      </a:cubicBezTo>
                      <a:lnTo>
                        <a:pt x="2751" y="4725"/>
                      </a:lnTo>
                      <a:lnTo>
                        <a:pt x="2751" y="4725"/>
                      </a:lnTo>
                      <a:lnTo>
                        <a:pt x="5362" y="1463"/>
                      </a:lnTo>
                      <a:close/>
                      <a:moveTo>
                        <a:pt x="5312" y="1"/>
                      </a:moveTo>
                      <a:cubicBezTo>
                        <a:pt x="5302" y="1"/>
                        <a:pt x="5291" y="1"/>
                        <a:pt x="5281" y="2"/>
                      </a:cubicBezTo>
                      <a:cubicBezTo>
                        <a:pt x="5114" y="12"/>
                        <a:pt x="4959" y="92"/>
                        <a:pt x="4856" y="221"/>
                      </a:cubicBezTo>
                      <a:lnTo>
                        <a:pt x="172" y="6075"/>
                      </a:lnTo>
                      <a:cubicBezTo>
                        <a:pt x="0" y="6290"/>
                        <a:pt x="2" y="6595"/>
                        <a:pt x="174" y="6809"/>
                      </a:cubicBezTo>
                      <a:cubicBezTo>
                        <a:pt x="288" y="6950"/>
                        <a:pt x="457" y="7026"/>
                        <a:pt x="630" y="7026"/>
                      </a:cubicBezTo>
                      <a:cubicBezTo>
                        <a:pt x="719" y="7026"/>
                        <a:pt x="808" y="7006"/>
                        <a:pt x="892" y="6964"/>
                      </a:cubicBezTo>
                      <a:lnTo>
                        <a:pt x="5198" y="4811"/>
                      </a:lnTo>
                      <a:lnTo>
                        <a:pt x="7241" y="6855"/>
                      </a:lnTo>
                      <a:cubicBezTo>
                        <a:pt x="7349" y="6964"/>
                        <a:pt x="7496" y="7026"/>
                        <a:pt x="7650" y="7026"/>
                      </a:cubicBezTo>
                      <a:cubicBezTo>
                        <a:pt x="7662" y="7026"/>
                        <a:pt x="7674" y="7025"/>
                        <a:pt x="7687" y="7024"/>
                      </a:cubicBezTo>
                      <a:cubicBezTo>
                        <a:pt x="7853" y="7016"/>
                        <a:pt x="8007" y="6936"/>
                        <a:pt x="8111" y="6807"/>
                      </a:cubicBezTo>
                      <a:lnTo>
                        <a:pt x="12795" y="951"/>
                      </a:lnTo>
                      <a:cubicBezTo>
                        <a:pt x="12967" y="737"/>
                        <a:pt x="12965" y="431"/>
                        <a:pt x="12792" y="219"/>
                      </a:cubicBezTo>
                      <a:cubicBezTo>
                        <a:pt x="12679" y="78"/>
                        <a:pt x="12510" y="1"/>
                        <a:pt x="12337" y="1"/>
                      </a:cubicBezTo>
                      <a:cubicBezTo>
                        <a:pt x="12249" y="1"/>
                        <a:pt x="12159" y="21"/>
                        <a:pt x="12075" y="63"/>
                      </a:cubicBezTo>
                      <a:lnTo>
                        <a:pt x="7770" y="2216"/>
                      </a:lnTo>
                      <a:lnTo>
                        <a:pt x="5726" y="173"/>
                      </a:lnTo>
                      <a:cubicBezTo>
                        <a:pt x="5617" y="62"/>
                        <a:pt x="5467" y="1"/>
                        <a:pt x="5312"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29" name="Google Shape;12645;p89">
                <a:extLst>
                  <a:ext uri="{FF2B5EF4-FFF2-40B4-BE49-F238E27FC236}">
                    <a16:creationId xmlns:a16="http://schemas.microsoft.com/office/drawing/2014/main" id="{B4DF8B14-2025-D927-BF5A-CF70E4A03107}"/>
                  </a:ext>
                </a:extLst>
              </p:cNvPr>
              <p:cNvSpPr/>
              <p:nvPr/>
            </p:nvSpPr>
            <p:spPr>
              <a:xfrm>
                <a:off x="7055026" y="4335935"/>
                <a:ext cx="620847" cy="620847"/>
              </a:xfrm>
              <a:custGeom>
                <a:avLst/>
                <a:gdLst/>
                <a:ahLst/>
                <a:cxnLst/>
                <a:rect l="l" t="t" r="r" b="b"/>
                <a:pathLst>
                  <a:path w="19982" h="19982" extrusionOk="0">
                    <a:moveTo>
                      <a:pt x="14602" y="3500"/>
                    </a:moveTo>
                    <a:cubicBezTo>
                      <a:pt x="15137" y="3500"/>
                      <a:pt x="15682" y="3563"/>
                      <a:pt x="16247" y="3689"/>
                    </a:cubicBezTo>
                    <a:cubicBezTo>
                      <a:pt x="16179" y="4154"/>
                      <a:pt x="16095" y="4705"/>
                      <a:pt x="16033" y="5120"/>
                    </a:cubicBezTo>
                    <a:cubicBezTo>
                      <a:pt x="15810" y="5075"/>
                      <a:pt x="15484" y="5035"/>
                      <a:pt x="15150" y="5035"/>
                    </a:cubicBezTo>
                    <a:cubicBezTo>
                      <a:pt x="14968" y="5035"/>
                      <a:pt x="14783" y="5047"/>
                      <a:pt x="14611" y="5076"/>
                    </a:cubicBezTo>
                    <a:cubicBezTo>
                      <a:pt x="13536" y="5258"/>
                      <a:pt x="12918" y="5925"/>
                      <a:pt x="12918" y="6907"/>
                    </a:cubicBezTo>
                    <a:lnTo>
                      <a:pt x="12918" y="8819"/>
                    </a:lnTo>
                    <a:cubicBezTo>
                      <a:pt x="12918" y="9143"/>
                      <a:pt x="13180" y="9405"/>
                      <a:pt x="13504" y="9405"/>
                    </a:cubicBezTo>
                    <a:lnTo>
                      <a:pt x="15681" y="9405"/>
                    </a:lnTo>
                    <a:lnTo>
                      <a:pt x="15388" y="10576"/>
                    </a:lnTo>
                    <a:lnTo>
                      <a:pt x="13504" y="10576"/>
                    </a:lnTo>
                    <a:cubicBezTo>
                      <a:pt x="13180" y="10576"/>
                      <a:pt x="12918" y="10838"/>
                      <a:pt x="12918" y="11161"/>
                    </a:cubicBezTo>
                    <a:lnTo>
                      <a:pt x="12918" y="18811"/>
                    </a:lnTo>
                    <a:lnTo>
                      <a:pt x="11162" y="18811"/>
                    </a:lnTo>
                    <a:lnTo>
                      <a:pt x="11162" y="11161"/>
                    </a:lnTo>
                    <a:cubicBezTo>
                      <a:pt x="11162" y="10838"/>
                      <a:pt x="10900" y="10576"/>
                      <a:pt x="10576" y="10576"/>
                    </a:cubicBezTo>
                    <a:lnTo>
                      <a:pt x="9407" y="10576"/>
                    </a:lnTo>
                    <a:lnTo>
                      <a:pt x="9407" y="9405"/>
                    </a:lnTo>
                    <a:lnTo>
                      <a:pt x="10576" y="9405"/>
                    </a:lnTo>
                    <a:cubicBezTo>
                      <a:pt x="10900" y="9405"/>
                      <a:pt x="11162" y="9143"/>
                      <a:pt x="11162" y="8821"/>
                    </a:cubicBezTo>
                    <a:cubicBezTo>
                      <a:pt x="11162" y="7215"/>
                      <a:pt x="11162" y="6481"/>
                      <a:pt x="11162" y="6143"/>
                    </a:cubicBezTo>
                    <a:cubicBezTo>
                      <a:pt x="11162" y="5520"/>
                      <a:pt x="11163" y="4843"/>
                      <a:pt x="11770" y="4324"/>
                    </a:cubicBezTo>
                    <a:cubicBezTo>
                      <a:pt x="12234" y="3928"/>
                      <a:pt x="12823" y="3687"/>
                      <a:pt x="13628" y="3571"/>
                    </a:cubicBezTo>
                    <a:cubicBezTo>
                      <a:pt x="13950" y="3524"/>
                      <a:pt x="14274" y="3500"/>
                      <a:pt x="14602" y="3500"/>
                    </a:cubicBezTo>
                    <a:close/>
                    <a:moveTo>
                      <a:pt x="17017" y="1170"/>
                    </a:moveTo>
                    <a:cubicBezTo>
                      <a:pt x="17990" y="1170"/>
                      <a:pt x="18811" y="1975"/>
                      <a:pt x="18811" y="2927"/>
                    </a:cubicBezTo>
                    <a:lnTo>
                      <a:pt x="18811" y="17056"/>
                    </a:lnTo>
                    <a:cubicBezTo>
                      <a:pt x="18811" y="18023"/>
                      <a:pt x="18024" y="18811"/>
                      <a:pt x="17056" y="18811"/>
                    </a:cubicBezTo>
                    <a:lnTo>
                      <a:pt x="14089" y="18811"/>
                    </a:lnTo>
                    <a:lnTo>
                      <a:pt x="14089" y="11747"/>
                    </a:lnTo>
                    <a:lnTo>
                      <a:pt x="15846" y="11747"/>
                    </a:lnTo>
                    <a:cubicBezTo>
                      <a:pt x="16115" y="11747"/>
                      <a:pt x="16348" y="11565"/>
                      <a:pt x="16414" y="11305"/>
                    </a:cubicBezTo>
                    <a:lnTo>
                      <a:pt x="16999" y="8963"/>
                    </a:lnTo>
                    <a:cubicBezTo>
                      <a:pt x="17042" y="8787"/>
                      <a:pt x="17003" y="8602"/>
                      <a:pt x="16893" y="8460"/>
                    </a:cubicBezTo>
                    <a:cubicBezTo>
                      <a:pt x="16782" y="8317"/>
                      <a:pt x="16612" y="8235"/>
                      <a:pt x="16431" y="8235"/>
                    </a:cubicBezTo>
                    <a:lnTo>
                      <a:pt x="14089" y="8235"/>
                    </a:lnTo>
                    <a:lnTo>
                      <a:pt x="14089" y="6909"/>
                    </a:lnTo>
                    <a:cubicBezTo>
                      <a:pt x="14089" y="6638"/>
                      <a:pt x="14144" y="6343"/>
                      <a:pt x="14808" y="6229"/>
                    </a:cubicBezTo>
                    <a:cubicBezTo>
                      <a:pt x="14936" y="6208"/>
                      <a:pt x="15061" y="6199"/>
                      <a:pt x="15182" y="6199"/>
                    </a:cubicBezTo>
                    <a:cubicBezTo>
                      <a:pt x="15552" y="6199"/>
                      <a:pt x="15890" y="6283"/>
                      <a:pt x="16198" y="6360"/>
                    </a:cubicBezTo>
                    <a:cubicBezTo>
                      <a:pt x="16304" y="6387"/>
                      <a:pt x="16415" y="6421"/>
                      <a:pt x="16532" y="6421"/>
                    </a:cubicBezTo>
                    <a:cubicBezTo>
                      <a:pt x="16632" y="6421"/>
                      <a:pt x="16736" y="6396"/>
                      <a:pt x="16847" y="6321"/>
                    </a:cubicBezTo>
                    <a:cubicBezTo>
                      <a:pt x="16983" y="6229"/>
                      <a:pt x="17074" y="6084"/>
                      <a:pt x="17098" y="5923"/>
                    </a:cubicBezTo>
                    <a:cubicBezTo>
                      <a:pt x="17098" y="5923"/>
                      <a:pt x="17362" y="4156"/>
                      <a:pt x="17482" y="3339"/>
                    </a:cubicBezTo>
                    <a:cubicBezTo>
                      <a:pt x="17525" y="3049"/>
                      <a:pt x="17346" y="2769"/>
                      <a:pt x="17063" y="2690"/>
                    </a:cubicBezTo>
                    <a:cubicBezTo>
                      <a:pt x="16267" y="2463"/>
                      <a:pt x="15346" y="2343"/>
                      <a:pt x="14504" y="2343"/>
                    </a:cubicBezTo>
                    <a:cubicBezTo>
                      <a:pt x="14137" y="2343"/>
                      <a:pt x="13786" y="2365"/>
                      <a:pt x="13467" y="2412"/>
                    </a:cubicBezTo>
                    <a:cubicBezTo>
                      <a:pt x="12434" y="2562"/>
                      <a:pt x="11646" y="2888"/>
                      <a:pt x="11009" y="3434"/>
                    </a:cubicBezTo>
                    <a:cubicBezTo>
                      <a:pt x="10121" y="4193"/>
                      <a:pt x="10010" y="5168"/>
                      <a:pt x="9999" y="5833"/>
                    </a:cubicBezTo>
                    <a:cubicBezTo>
                      <a:pt x="9999" y="5847"/>
                      <a:pt x="9999" y="7029"/>
                      <a:pt x="9999" y="8235"/>
                    </a:cubicBezTo>
                    <a:lnTo>
                      <a:pt x="8821" y="8235"/>
                    </a:lnTo>
                    <a:cubicBezTo>
                      <a:pt x="8497" y="8235"/>
                      <a:pt x="8236" y="8497"/>
                      <a:pt x="8236" y="8819"/>
                    </a:cubicBezTo>
                    <a:lnTo>
                      <a:pt x="8236" y="11161"/>
                    </a:lnTo>
                    <a:cubicBezTo>
                      <a:pt x="8236" y="11485"/>
                      <a:pt x="8497" y="11747"/>
                      <a:pt x="8821" y="11747"/>
                    </a:cubicBezTo>
                    <a:lnTo>
                      <a:pt x="9991" y="11747"/>
                    </a:lnTo>
                    <a:lnTo>
                      <a:pt x="9991" y="18811"/>
                    </a:lnTo>
                    <a:lnTo>
                      <a:pt x="2927" y="18811"/>
                    </a:lnTo>
                    <a:cubicBezTo>
                      <a:pt x="1959" y="18811"/>
                      <a:pt x="1172" y="18023"/>
                      <a:pt x="1172" y="17054"/>
                    </a:cubicBezTo>
                    <a:lnTo>
                      <a:pt x="1172" y="2927"/>
                    </a:lnTo>
                    <a:cubicBezTo>
                      <a:pt x="1172" y="1959"/>
                      <a:pt x="1959" y="1170"/>
                      <a:pt x="2927" y="1170"/>
                    </a:cubicBezTo>
                    <a:close/>
                    <a:moveTo>
                      <a:pt x="2927" y="1"/>
                    </a:moveTo>
                    <a:cubicBezTo>
                      <a:pt x="1314" y="1"/>
                      <a:pt x="1" y="1313"/>
                      <a:pt x="1" y="2927"/>
                    </a:cubicBezTo>
                    <a:lnTo>
                      <a:pt x="1" y="17056"/>
                    </a:lnTo>
                    <a:cubicBezTo>
                      <a:pt x="1" y="18669"/>
                      <a:pt x="1314" y="19982"/>
                      <a:pt x="2927" y="19982"/>
                    </a:cubicBezTo>
                    <a:lnTo>
                      <a:pt x="17054" y="19982"/>
                    </a:lnTo>
                    <a:cubicBezTo>
                      <a:pt x="18669" y="19982"/>
                      <a:pt x="19982" y="18669"/>
                      <a:pt x="19982" y="17056"/>
                    </a:cubicBezTo>
                    <a:lnTo>
                      <a:pt x="19982" y="2927"/>
                    </a:lnTo>
                    <a:cubicBezTo>
                      <a:pt x="19982" y="2145"/>
                      <a:pt x="19669" y="1409"/>
                      <a:pt x="19101" y="853"/>
                    </a:cubicBezTo>
                    <a:cubicBezTo>
                      <a:pt x="18538" y="303"/>
                      <a:pt x="17797" y="1"/>
                      <a:pt x="17015"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30" name="Google Shape;12646;p89">
                <a:extLst>
                  <a:ext uri="{FF2B5EF4-FFF2-40B4-BE49-F238E27FC236}">
                    <a16:creationId xmlns:a16="http://schemas.microsoft.com/office/drawing/2014/main" id="{50F6E422-5271-9F4A-5060-BE46986586B7}"/>
                  </a:ext>
                </a:extLst>
              </p:cNvPr>
              <p:cNvGrpSpPr/>
              <p:nvPr/>
            </p:nvGrpSpPr>
            <p:grpSpPr>
              <a:xfrm>
                <a:off x="7848323" y="4335840"/>
                <a:ext cx="620922" cy="620859"/>
                <a:chOff x="812101" y="2571761"/>
                <a:chExt cx="417066" cy="417024"/>
              </a:xfrm>
              <a:grpFill/>
            </p:grpSpPr>
            <p:sp>
              <p:nvSpPr>
                <p:cNvPr id="40" name="Google Shape;12647;p89">
                  <a:extLst>
                    <a:ext uri="{FF2B5EF4-FFF2-40B4-BE49-F238E27FC236}">
                      <a16:creationId xmlns:a16="http://schemas.microsoft.com/office/drawing/2014/main" id="{BAC9DC42-3D4B-EF91-100F-1C435BB11924}"/>
                    </a:ext>
                  </a:extLst>
                </p:cNvPr>
                <p:cNvSpPr/>
                <p:nvPr/>
              </p:nvSpPr>
              <p:spPr>
                <a:xfrm>
                  <a:off x="935084" y="2694744"/>
                  <a:ext cx="171071" cy="171071"/>
                </a:xfrm>
                <a:custGeom>
                  <a:avLst/>
                  <a:gdLst/>
                  <a:ahLst/>
                  <a:cxnLst/>
                  <a:rect l="l" t="t" r="r" b="b"/>
                  <a:pathLst>
                    <a:path w="8197" h="8197" extrusionOk="0">
                      <a:moveTo>
                        <a:pt x="4099" y="1171"/>
                      </a:moveTo>
                      <a:cubicBezTo>
                        <a:pt x="5712" y="1171"/>
                        <a:pt x="7027" y="2484"/>
                        <a:pt x="7027" y="4097"/>
                      </a:cubicBezTo>
                      <a:cubicBezTo>
                        <a:pt x="7027" y="5712"/>
                        <a:pt x="5712" y="7025"/>
                        <a:pt x="4099" y="7025"/>
                      </a:cubicBezTo>
                      <a:cubicBezTo>
                        <a:pt x="2486" y="7025"/>
                        <a:pt x="1171" y="5712"/>
                        <a:pt x="1171" y="4097"/>
                      </a:cubicBezTo>
                      <a:cubicBezTo>
                        <a:pt x="1171" y="2484"/>
                        <a:pt x="2486" y="1171"/>
                        <a:pt x="4099" y="1171"/>
                      </a:cubicBezTo>
                      <a:close/>
                      <a:moveTo>
                        <a:pt x="4099" y="0"/>
                      </a:moveTo>
                      <a:cubicBezTo>
                        <a:pt x="1840" y="0"/>
                        <a:pt x="0" y="1838"/>
                        <a:pt x="0" y="4097"/>
                      </a:cubicBezTo>
                      <a:cubicBezTo>
                        <a:pt x="0" y="6358"/>
                        <a:pt x="1840" y="8196"/>
                        <a:pt x="4099" y="8196"/>
                      </a:cubicBezTo>
                      <a:cubicBezTo>
                        <a:pt x="6358" y="8196"/>
                        <a:pt x="8196" y="6358"/>
                        <a:pt x="8196" y="4097"/>
                      </a:cubicBezTo>
                      <a:cubicBezTo>
                        <a:pt x="8196" y="1838"/>
                        <a:pt x="6358" y="0"/>
                        <a:pt x="409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1" name="Google Shape;12648;p89">
                  <a:extLst>
                    <a:ext uri="{FF2B5EF4-FFF2-40B4-BE49-F238E27FC236}">
                      <a16:creationId xmlns:a16="http://schemas.microsoft.com/office/drawing/2014/main" id="{9CF66CE1-27C4-4E9A-583E-84928D50F05E}"/>
                    </a:ext>
                  </a:extLst>
                </p:cNvPr>
                <p:cNvSpPr/>
                <p:nvPr/>
              </p:nvSpPr>
              <p:spPr>
                <a:xfrm>
                  <a:off x="860977" y="2620616"/>
                  <a:ext cx="319311" cy="319290"/>
                </a:xfrm>
                <a:custGeom>
                  <a:avLst/>
                  <a:gdLst/>
                  <a:ahLst/>
                  <a:cxnLst/>
                  <a:rect l="l" t="t" r="r" b="b"/>
                  <a:pathLst>
                    <a:path w="15300" h="15299" extrusionOk="0">
                      <a:moveTo>
                        <a:pt x="12333" y="1171"/>
                      </a:moveTo>
                      <a:cubicBezTo>
                        <a:pt x="13306" y="1171"/>
                        <a:pt x="14128" y="1994"/>
                        <a:pt x="14128" y="2967"/>
                      </a:cubicBezTo>
                      <a:lnTo>
                        <a:pt x="14128" y="12334"/>
                      </a:lnTo>
                      <a:cubicBezTo>
                        <a:pt x="14128" y="13307"/>
                        <a:pt x="13306" y="14129"/>
                        <a:pt x="12333" y="14129"/>
                      </a:cubicBezTo>
                      <a:lnTo>
                        <a:pt x="2968" y="14129"/>
                      </a:lnTo>
                      <a:cubicBezTo>
                        <a:pt x="1993" y="14129"/>
                        <a:pt x="1172" y="13307"/>
                        <a:pt x="1172" y="12334"/>
                      </a:cubicBezTo>
                      <a:lnTo>
                        <a:pt x="1172" y="2967"/>
                      </a:lnTo>
                      <a:cubicBezTo>
                        <a:pt x="1172" y="1994"/>
                        <a:pt x="1993" y="1171"/>
                        <a:pt x="2968" y="1171"/>
                      </a:cubicBezTo>
                      <a:close/>
                      <a:moveTo>
                        <a:pt x="2968" y="0"/>
                      </a:moveTo>
                      <a:cubicBezTo>
                        <a:pt x="1351" y="0"/>
                        <a:pt x="1" y="1346"/>
                        <a:pt x="1" y="2967"/>
                      </a:cubicBezTo>
                      <a:lnTo>
                        <a:pt x="1" y="12334"/>
                      </a:lnTo>
                      <a:cubicBezTo>
                        <a:pt x="1" y="13952"/>
                        <a:pt x="1349" y="15299"/>
                        <a:pt x="2968" y="15299"/>
                      </a:cubicBezTo>
                      <a:lnTo>
                        <a:pt x="12333" y="15299"/>
                      </a:lnTo>
                      <a:cubicBezTo>
                        <a:pt x="13953" y="15299"/>
                        <a:pt x="15299" y="13951"/>
                        <a:pt x="15299" y="12334"/>
                      </a:cubicBezTo>
                      <a:lnTo>
                        <a:pt x="15299" y="2967"/>
                      </a:lnTo>
                      <a:cubicBezTo>
                        <a:pt x="15299" y="1345"/>
                        <a:pt x="13948" y="0"/>
                        <a:pt x="12333"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2" name="Google Shape;12649;p89">
                  <a:extLst>
                    <a:ext uri="{FF2B5EF4-FFF2-40B4-BE49-F238E27FC236}">
                      <a16:creationId xmlns:a16="http://schemas.microsoft.com/office/drawing/2014/main" id="{2DB7F140-38F8-1E52-23F7-45F44D052596}"/>
                    </a:ext>
                  </a:extLst>
                </p:cNvPr>
                <p:cNvSpPr/>
                <p:nvPr/>
              </p:nvSpPr>
              <p:spPr>
                <a:xfrm>
                  <a:off x="812101" y="2571761"/>
                  <a:ext cx="417066" cy="417024"/>
                </a:xfrm>
                <a:custGeom>
                  <a:avLst/>
                  <a:gdLst/>
                  <a:ahLst/>
                  <a:cxnLst/>
                  <a:rect l="l" t="t" r="r" b="b"/>
                  <a:pathLst>
                    <a:path w="19984" h="19982" extrusionOk="0">
                      <a:moveTo>
                        <a:pt x="17056" y="1172"/>
                      </a:moveTo>
                      <a:cubicBezTo>
                        <a:pt x="18025" y="1172"/>
                        <a:pt x="18812" y="1959"/>
                        <a:pt x="18812" y="2927"/>
                      </a:cubicBezTo>
                      <a:lnTo>
                        <a:pt x="18812" y="17056"/>
                      </a:lnTo>
                      <a:cubicBezTo>
                        <a:pt x="18812" y="18023"/>
                        <a:pt x="18025" y="18811"/>
                        <a:pt x="17056" y="18811"/>
                      </a:cubicBezTo>
                      <a:lnTo>
                        <a:pt x="2928" y="18811"/>
                      </a:lnTo>
                      <a:cubicBezTo>
                        <a:pt x="1961" y="18811"/>
                        <a:pt x="1172" y="18023"/>
                        <a:pt x="1172" y="17056"/>
                      </a:cubicBezTo>
                      <a:lnTo>
                        <a:pt x="1172" y="2927"/>
                      </a:lnTo>
                      <a:cubicBezTo>
                        <a:pt x="1172" y="1959"/>
                        <a:pt x="1961" y="1172"/>
                        <a:pt x="2928" y="1172"/>
                      </a:cubicBezTo>
                      <a:close/>
                      <a:moveTo>
                        <a:pt x="2928" y="1"/>
                      </a:moveTo>
                      <a:cubicBezTo>
                        <a:pt x="1313" y="1"/>
                        <a:pt x="1" y="1313"/>
                        <a:pt x="1" y="2927"/>
                      </a:cubicBezTo>
                      <a:lnTo>
                        <a:pt x="1" y="17056"/>
                      </a:lnTo>
                      <a:cubicBezTo>
                        <a:pt x="1" y="18669"/>
                        <a:pt x="1313" y="19982"/>
                        <a:pt x="2928" y="19982"/>
                      </a:cubicBezTo>
                      <a:lnTo>
                        <a:pt x="17056" y="19982"/>
                      </a:lnTo>
                      <a:cubicBezTo>
                        <a:pt x="18669" y="19982"/>
                        <a:pt x="19984" y="18669"/>
                        <a:pt x="19984" y="17056"/>
                      </a:cubicBezTo>
                      <a:lnTo>
                        <a:pt x="19984" y="2927"/>
                      </a:lnTo>
                      <a:cubicBezTo>
                        <a:pt x="19984" y="1313"/>
                        <a:pt x="18669" y="1"/>
                        <a:pt x="17056"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3" name="Google Shape;12650;p89">
                  <a:extLst>
                    <a:ext uri="{FF2B5EF4-FFF2-40B4-BE49-F238E27FC236}">
                      <a16:creationId xmlns:a16="http://schemas.microsoft.com/office/drawing/2014/main" id="{7588E3B6-D39F-2AFA-586C-721ABBD377AF}"/>
                    </a:ext>
                  </a:extLst>
                </p:cNvPr>
                <p:cNvSpPr/>
                <p:nvPr/>
              </p:nvSpPr>
              <p:spPr>
                <a:xfrm>
                  <a:off x="1081712" y="2670306"/>
                  <a:ext cx="48878" cy="48898"/>
                </a:xfrm>
                <a:custGeom>
                  <a:avLst/>
                  <a:gdLst/>
                  <a:ahLst/>
                  <a:cxnLst/>
                  <a:rect l="l" t="t" r="r" b="b"/>
                  <a:pathLst>
                    <a:path w="2342" h="2343" extrusionOk="0">
                      <a:moveTo>
                        <a:pt x="1170" y="0"/>
                      </a:moveTo>
                      <a:cubicBezTo>
                        <a:pt x="524" y="0"/>
                        <a:pt x="1" y="526"/>
                        <a:pt x="1" y="1171"/>
                      </a:cubicBezTo>
                      <a:cubicBezTo>
                        <a:pt x="1" y="1817"/>
                        <a:pt x="524" y="2342"/>
                        <a:pt x="1170" y="2342"/>
                      </a:cubicBezTo>
                      <a:cubicBezTo>
                        <a:pt x="1816" y="2342"/>
                        <a:pt x="2341" y="1817"/>
                        <a:pt x="2341" y="1171"/>
                      </a:cubicBezTo>
                      <a:cubicBezTo>
                        <a:pt x="2341" y="526"/>
                        <a:pt x="1816" y="0"/>
                        <a:pt x="1170"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31" name="Google Shape;12651;p89">
                <a:extLst>
                  <a:ext uri="{FF2B5EF4-FFF2-40B4-BE49-F238E27FC236}">
                    <a16:creationId xmlns:a16="http://schemas.microsoft.com/office/drawing/2014/main" id="{2C1A2340-EFD2-2863-B3FD-E1D1223F8615}"/>
                  </a:ext>
                </a:extLst>
              </p:cNvPr>
              <p:cNvGrpSpPr/>
              <p:nvPr/>
            </p:nvGrpSpPr>
            <p:grpSpPr>
              <a:xfrm>
                <a:off x="8641703" y="4335840"/>
                <a:ext cx="620859" cy="620859"/>
                <a:chOff x="1323129" y="2571761"/>
                <a:chExt cx="417024" cy="417024"/>
              </a:xfrm>
              <a:grpFill/>
            </p:grpSpPr>
            <p:sp>
              <p:nvSpPr>
                <p:cNvPr id="36" name="Google Shape;12652;p89">
                  <a:extLst>
                    <a:ext uri="{FF2B5EF4-FFF2-40B4-BE49-F238E27FC236}">
                      <a16:creationId xmlns:a16="http://schemas.microsoft.com/office/drawing/2014/main" id="{855B1CC0-75EC-9E66-EEB2-ED615158A77B}"/>
                    </a:ext>
                  </a:extLst>
                </p:cNvPr>
                <p:cNvSpPr/>
                <p:nvPr/>
              </p:nvSpPr>
              <p:spPr>
                <a:xfrm>
                  <a:off x="1385007" y="2719183"/>
                  <a:ext cx="73337" cy="219907"/>
                </a:xfrm>
                <a:custGeom>
                  <a:avLst/>
                  <a:gdLst/>
                  <a:ahLst/>
                  <a:cxnLst/>
                  <a:rect l="l" t="t" r="r" b="b"/>
                  <a:pathLst>
                    <a:path w="3514" h="10537" extrusionOk="0">
                      <a:moveTo>
                        <a:pt x="2342" y="1171"/>
                      </a:moveTo>
                      <a:lnTo>
                        <a:pt x="2342" y="9367"/>
                      </a:lnTo>
                      <a:lnTo>
                        <a:pt x="1171" y="9367"/>
                      </a:lnTo>
                      <a:lnTo>
                        <a:pt x="1171" y="1171"/>
                      </a:lnTo>
                      <a:close/>
                      <a:moveTo>
                        <a:pt x="586" y="0"/>
                      </a:moveTo>
                      <a:cubicBezTo>
                        <a:pt x="264" y="0"/>
                        <a:pt x="0" y="262"/>
                        <a:pt x="0" y="586"/>
                      </a:cubicBezTo>
                      <a:lnTo>
                        <a:pt x="0" y="9951"/>
                      </a:lnTo>
                      <a:cubicBezTo>
                        <a:pt x="0" y="10275"/>
                        <a:pt x="264" y="10537"/>
                        <a:pt x="586" y="10537"/>
                      </a:cubicBezTo>
                      <a:lnTo>
                        <a:pt x="2928" y="10537"/>
                      </a:lnTo>
                      <a:cubicBezTo>
                        <a:pt x="3252" y="10537"/>
                        <a:pt x="3514" y="10275"/>
                        <a:pt x="3514" y="9951"/>
                      </a:cubicBezTo>
                      <a:lnTo>
                        <a:pt x="3514" y="586"/>
                      </a:lnTo>
                      <a:cubicBezTo>
                        <a:pt x="3514" y="262"/>
                        <a:pt x="3252" y="0"/>
                        <a:pt x="2928"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7" name="Google Shape;12653;p89">
                  <a:extLst>
                    <a:ext uri="{FF2B5EF4-FFF2-40B4-BE49-F238E27FC236}">
                      <a16:creationId xmlns:a16="http://schemas.microsoft.com/office/drawing/2014/main" id="{C0A4B422-949A-A075-058B-A50890AA49D1}"/>
                    </a:ext>
                  </a:extLst>
                </p:cNvPr>
                <p:cNvSpPr/>
                <p:nvPr/>
              </p:nvSpPr>
              <p:spPr>
                <a:xfrm>
                  <a:off x="1385007" y="2621430"/>
                  <a:ext cx="73337" cy="73337"/>
                </a:xfrm>
                <a:custGeom>
                  <a:avLst/>
                  <a:gdLst/>
                  <a:ahLst/>
                  <a:cxnLst/>
                  <a:rect l="l" t="t" r="r" b="b"/>
                  <a:pathLst>
                    <a:path w="3514" h="3514" extrusionOk="0">
                      <a:moveTo>
                        <a:pt x="1757" y="1171"/>
                      </a:moveTo>
                      <a:cubicBezTo>
                        <a:pt x="2081" y="1171"/>
                        <a:pt x="2342" y="1435"/>
                        <a:pt x="2342" y="1757"/>
                      </a:cubicBezTo>
                      <a:cubicBezTo>
                        <a:pt x="2342" y="2080"/>
                        <a:pt x="2081" y="2342"/>
                        <a:pt x="1757" y="2342"/>
                      </a:cubicBezTo>
                      <a:cubicBezTo>
                        <a:pt x="1435" y="2342"/>
                        <a:pt x="1171" y="2080"/>
                        <a:pt x="1171" y="1757"/>
                      </a:cubicBezTo>
                      <a:cubicBezTo>
                        <a:pt x="1171" y="1435"/>
                        <a:pt x="1435" y="1171"/>
                        <a:pt x="1757" y="1171"/>
                      </a:cubicBezTo>
                      <a:close/>
                      <a:moveTo>
                        <a:pt x="1757" y="0"/>
                      </a:moveTo>
                      <a:cubicBezTo>
                        <a:pt x="789" y="0"/>
                        <a:pt x="0" y="789"/>
                        <a:pt x="0" y="1757"/>
                      </a:cubicBezTo>
                      <a:cubicBezTo>
                        <a:pt x="0" y="2726"/>
                        <a:pt x="789" y="3513"/>
                        <a:pt x="1757" y="3513"/>
                      </a:cubicBezTo>
                      <a:cubicBezTo>
                        <a:pt x="2726" y="3513"/>
                        <a:pt x="3514" y="2726"/>
                        <a:pt x="3514" y="1757"/>
                      </a:cubicBezTo>
                      <a:cubicBezTo>
                        <a:pt x="3514" y="789"/>
                        <a:pt x="2726" y="0"/>
                        <a:pt x="1757"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8" name="Google Shape;12654;p89">
                  <a:extLst>
                    <a:ext uri="{FF2B5EF4-FFF2-40B4-BE49-F238E27FC236}">
                      <a16:creationId xmlns:a16="http://schemas.microsoft.com/office/drawing/2014/main" id="{171C143D-9D2C-0726-771B-DA11371C068B}"/>
                    </a:ext>
                  </a:extLst>
                </p:cNvPr>
                <p:cNvSpPr/>
                <p:nvPr/>
              </p:nvSpPr>
              <p:spPr>
                <a:xfrm>
                  <a:off x="1482759" y="2718786"/>
                  <a:ext cx="195510" cy="220304"/>
                </a:xfrm>
                <a:custGeom>
                  <a:avLst/>
                  <a:gdLst/>
                  <a:ahLst/>
                  <a:cxnLst/>
                  <a:rect l="l" t="t" r="r" b="b"/>
                  <a:pathLst>
                    <a:path w="9368" h="10556" extrusionOk="0">
                      <a:moveTo>
                        <a:pt x="5559" y="1173"/>
                      </a:moveTo>
                      <a:cubicBezTo>
                        <a:pt x="5720" y="1173"/>
                        <a:pt x="5883" y="1186"/>
                        <a:pt x="6044" y="1212"/>
                      </a:cubicBezTo>
                      <a:cubicBezTo>
                        <a:pt x="7422" y="1435"/>
                        <a:pt x="8196" y="2535"/>
                        <a:pt x="8196" y="3669"/>
                      </a:cubicBezTo>
                      <a:lnTo>
                        <a:pt x="8196" y="9386"/>
                      </a:lnTo>
                      <a:lnTo>
                        <a:pt x="7025" y="9386"/>
                      </a:lnTo>
                      <a:lnTo>
                        <a:pt x="7025" y="4702"/>
                      </a:lnTo>
                      <a:cubicBezTo>
                        <a:pt x="7025" y="3411"/>
                        <a:pt x="5975" y="2360"/>
                        <a:pt x="4683" y="2360"/>
                      </a:cubicBezTo>
                      <a:cubicBezTo>
                        <a:pt x="3392" y="2360"/>
                        <a:pt x="2341" y="3411"/>
                        <a:pt x="2341" y="4702"/>
                      </a:cubicBezTo>
                      <a:lnTo>
                        <a:pt x="2341" y="9386"/>
                      </a:lnTo>
                      <a:lnTo>
                        <a:pt x="1170" y="9386"/>
                      </a:lnTo>
                      <a:lnTo>
                        <a:pt x="1170" y="1190"/>
                      </a:lnTo>
                      <a:lnTo>
                        <a:pt x="2341" y="1190"/>
                      </a:lnTo>
                      <a:lnTo>
                        <a:pt x="2341" y="1776"/>
                      </a:lnTo>
                      <a:cubicBezTo>
                        <a:pt x="2341" y="2011"/>
                        <a:pt x="2484" y="2225"/>
                        <a:pt x="2704" y="2316"/>
                      </a:cubicBezTo>
                      <a:cubicBezTo>
                        <a:pt x="2776" y="2346"/>
                        <a:pt x="2852" y="2361"/>
                        <a:pt x="2928" y="2361"/>
                      </a:cubicBezTo>
                      <a:cubicBezTo>
                        <a:pt x="3080" y="2361"/>
                        <a:pt x="3229" y="2301"/>
                        <a:pt x="3341" y="2190"/>
                      </a:cubicBezTo>
                      <a:lnTo>
                        <a:pt x="3615" y="1916"/>
                      </a:lnTo>
                      <a:cubicBezTo>
                        <a:pt x="4086" y="1443"/>
                        <a:pt x="4813" y="1173"/>
                        <a:pt x="5559" y="1173"/>
                      </a:cubicBezTo>
                      <a:close/>
                      <a:moveTo>
                        <a:pt x="5553" y="0"/>
                      </a:moveTo>
                      <a:cubicBezTo>
                        <a:pt x="4823" y="0"/>
                        <a:pt x="4110" y="189"/>
                        <a:pt x="3509" y="536"/>
                      </a:cubicBezTo>
                      <a:cubicBezTo>
                        <a:pt x="3475" y="246"/>
                        <a:pt x="3227" y="19"/>
                        <a:pt x="2927" y="19"/>
                      </a:cubicBezTo>
                      <a:lnTo>
                        <a:pt x="586" y="19"/>
                      </a:lnTo>
                      <a:cubicBezTo>
                        <a:pt x="262" y="19"/>
                        <a:pt x="1" y="281"/>
                        <a:pt x="1" y="605"/>
                      </a:cubicBezTo>
                      <a:lnTo>
                        <a:pt x="1" y="9970"/>
                      </a:lnTo>
                      <a:cubicBezTo>
                        <a:pt x="1" y="10294"/>
                        <a:pt x="262" y="10556"/>
                        <a:pt x="586" y="10556"/>
                      </a:cubicBezTo>
                      <a:lnTo>
                        <a:pt x="2927" y="10556"/>
                      </a:lnTo>
                      <a:cubicBezTo>
                        <a:pt x="3250" y="10556"/>
                        <a:pt x="3512" y="10294"/>
                        <a:pt x="3512" y="9970"/>
                      </a:cubicBezTo>
                      <a:lnTo>
                        <a:pt x="3512" y="4702"/>
                      </a:lnTo>
                      <a:cubicBezTo>
                        <a:pt x="3512" y="4056"/>
                        <a:pt x="4038" y="3531"/>
                        <a:pt x="4683" y="3531"/>
                      </a:cubicBezTo>
                      <a:cubicBezTo>
                        <a:pt x="5329" y="3531"/>
                        <a:pt x="5854" y="4056"/>
                        <a:pt x="5854" y="4702"/>
                      </a:cubicBezTo>
                      <a:lnTo>
                        <a:pt x="5854" y="9970"/>
                      </a:lnTo>
                      <a:cubicBezTo>
                        <a:pt x="5854" y="10294"/>
                        <a:pt x="6116" y="10556"/>
                        <a:pt x="6440" y="10556"/>
                      </a:cubicBezTo>
                      <a:lnTo>
                        <a:pt x="8782" y="10556"/>
                      </a:lnTo>
                      <a:cubicBezTo>
                        <a:pt x="9104" y="10556"/>
                        <a:pt x="9368" y="10294"/>
                        <a:pt x="9368" y="9970"/>
                      </a:cubicBezTo>
                      <a:lnTo>
                        <a:pt x="9368" y="3669"/>
                      </a:lnTo>
                      <a:cubicBezTo>
                        <a:pt x="9368" y="1921"/>
                        <a:pt x="8131" y="364"/>
                        <a:pt x="6231" y="55"/>
                      </a:cubicBezTo>
                      <a:cubicBezTo>
                        <a:pt x="6005" y="18"/>
                        <a:pt x="5779" y="0"/>
                        <a:pt x="5553"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9" name="Google Shape;12655;p89">
                  <a:extLst>
                    <a:ext uri="{FF2B5EF4-FFF2-40B4-BE49-F238E27FC236}">
                      <a16:creationId xmlns:a16="http://schemas.microsoft.com/office/drawing/2014/main" id="{0EC9E366-94B7-EF9C-949A-A36DB215AB52}"/>
                    </a:ext>
                  </a:extLst>
                </p:cNvPr>
                <p:cNvSpPr/>
                <p:nvPr/>
              </p:nvSpPr>
              <p:spPr>
                <a:xfrm>
                  <a:off x="1323129" y="2571761"/>
                  <a:ext cx="417024" cy="417024"/>
                </a:xfrm>
                <a:custGeom>
                  <a:avLst/>
                  <a:gdLst/>
                  <a:ahLst/>
                  <a:cxnLst/>
                  <a:rect l="l" t="t" r="r" b="b"/>
                  <a:pathLst>
                    <a:path w="19982" h="19982" extrusionOk="0">
                      <a:moveTo>
                        <a:pt x="17015" y="1170"/>
                      </a:moveTo>
                      <a:cubicBezTo>
                        <a:pt x="17989" y="1170"/>
                        <a:pt x="18810" y="1993"/>
                        <a:pt x="18810" y="2966"/>
                      </a:cubicBezTo>
                      <a:lnTo>
                        <a:pt x="18810" y="17015"/>
                      </a:lnTo>
                      <a:cubicBezTo>
                        <a:pt x="18810" y="17990"/>
                        <a:pt x="17989" y="18811"/>
                        <a:pt x="17015" y="18811"/>
                      </a:cubicBezTo>
                      <a:lnTo>
                        <a:pt x="2965" y="18811"/>
                      </a:lnTo>
                      <a:cubicBezTo>
                        <a:pt x="1992" y="18811"/>
                        <a:pt x="1170" y="17990"/>
                        <a:pt x="1170" y="17015"/>
                      </a:cubicBezTo>
                      <a:lnTo>
                        <a:pt x="1170" y="2966"/>
                      </a:lnTo>
                      <a:cubicBezTo>
                        <a:pt x="1170" y="1993"/>
                        <a:pt x="1992" y="1170"/>
                        <a:pt x="2965" y="1170"/>
                      </a:cubicBezTo>
                      <a:close/>
                      <a:moveTo>
                        <a:pt x="2965" y="1"/>
                      </a:moveTo>
                      <a:cubicBezTo>
                        <a:pt x="1347" y="1"/>
                        <a:pt x="0" y="1349"/>
                        <a:pt x="0" y="2966"/>
                      </a:cubicBezTo>
                      <a:lnTo>
                        <a:pt x="0" y="17015"/>
                      </a:lnTo>
                      <a:cubicBezTo>
                        <a:pt x="0" y="18635"/>
                        <a:pt x="1348" y="19982"/>
                        <a:pt x="2965" y="19982"/>
                      </a:cubicBezTo>
                      <a:lnTo>
                        <a:pt x="17017" y="19982"/>
                      </a:lnTo>
                      <a:cubicBezTo>
                        <a:pt x="18635" y="19982"/>
                        <a:pt x="19981" y="18634"/>
                        <a:pt x="19981" y="17015"/>
                      </a:cubicBezTo>
                      <a:lnTo>
                        <a:pt x="19981" y="2966"/>
                      </a:lnTo>
                      <a:cubicBezTo>
                        <a:pt x="19981" y="1347"/>
                        <a:pt x="18633" y="1"/>
                        <a:pt x="17017"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32" name="Google Shape;12656;p89">
                <a:extLst>
                  <a:ext uri="{FF2B5EF4-FFF2-40B4-BE49-F238E27FC236}">
                    <a16:creationId xmlns:a16="http://schemas.microsoft.com/office/drawing/2014/main" id="{B61DD510-18F8-B120-B568-10D75EB09C2F}"/>
                  </a:ext>
                </a:extLst>
              </p:cNvPr>
              <p:cNvSpPr/>
              <p:nvPr/>
            </p:nvSpPr>
            <p:spPr>
              <a:xfrm>
                <a:off x="9515717" y="4391943"/>
                <a:ext cx="623923" cy="508838"/>
              </a:xfrm>
              <a:custGeom>
                <a:avLst/>
                <a:gdLst/>
                <a:ahLst/>
                <a:cxnLst/>
                <a:rect l="l" t="t" r="r" b="b"/>
                <a:pathLst>
                  <a:path w="20081" h="16377" extrusionOk="0">
                    <a:moveTo>
                      <a:pt x="13632" y="1165"/>
                    </a:moveTo>
                    <a:cubicBezTo>
                      <a:pt x="14903" y="1165"/>
                      <a:pt x="15458" y="1658"/>
                      <a:pt x="15826" y="1984"/>
                    </a:cubicBezTo>
                    <a:cubicBezTo>
                      <a:pt x="16040" y="2173"/>
                      <a:pt x="16244" y="2353"/>
                      <a:pt x="16548" y="2353"/>
                    </a:cubicBezTo>
                    <a:cubicBezTo>
                      <a:pt x="16762" y="2353"/>
                      <a:pt x="17038" y="2293"/>
                      <a:pt x="17344" y="2196"/>
                    </a:cubicBezTo>
                    <a:lnTo>
                      <a:pt x="17344" y="2196"/>
                    </a:lnTo>
                    <a:cubicBezTo>
                      <a:pt x="17236" y="2288"/>
                      <a:pt x="17119" y="2376"/>
                      <a:pt x="16995" y="2461"/>
                    </a:cubicBezTo>
                    <a:cubicBezTo>
                      <a:pt x="16780" y="2612"/>
                      <a:pt x="16689" y="2889"/>
                      <a:pt x="16778" y="3137"/>
                    </a:cubicBezTo>
                    <a:cubicBezTo>
                      <a:pt x="16861" y="3373"/>
                      <a:pt x="17082" y="3528"/>
                      <a:pt x="17329" y="3528"/>
                    </a:cubicBezTo>
                    <a:cubicBezTo>
                      <a:pt x="17343" y="3528"/>
                      <a:pt x="17358" y="3527"/>
                      <a:pt x="17372" y="3526"/>
                    </a:cubicBezTo>
                    <a:cubicBezTo>
                      <a:pt x="17475" y="3519"/>
                      <a:pt x="17576" y="3508"/>
                      <a:pt x="17680" y="3494"/>
                    </a:cubicBezTo>
                    <a:lnTo>
                      <a:pt x="17680" y="3494"/>
                    </a:lnTo>
                    <a:cubicBezTo>
                      <a:pt x="17275" y="3802"/>
                      <a:pt x="16921" y="3990"/>
                      <a:pt x="16937" y="4786"/>
                    </a:cubicBezTo>
                    <a:cubicBezTo>
                      <a:pt x="16937" y="4826"/>
                      <a:pt x="16939" y="4881"/>
                      <a:pt x="16939" y="4971"/>
                    </a:cubicBezTo>
                    <a:cubicBezTo>
                      <a:pt x="16939" y="6510"/>
                      <a:pt x="16350" y="9097"/>
                      <a:pt x="14694" y="11320"/>
                    </a:cubicBezTo>
                    <a:cubicBezTo>
                      <a:pt x="13372" y="13093"/>
                      <a:pt x="10896" y="15207"/>
                      <a:pt x="6611" y="15207"/>
                    </a:cubicBezTo>
                    <a:cubicBezTo>
                      <a:pt x="5368" y="15207"/>
                      <a:pt x="4159" y="14996"/>
                      <a:pt x="3001" y="14582"/>
                    </a:cubicBezTo>
                    <a:cubicBezTo>
                      <a:pt x="4359" y="14345"/>
                      <a:pt x="5612" y="13799"/>
                      <a:pt x="6698" y="12960"/>
                    </a:cubicBezTo>
                    <a:cubicBezTo>
                      <a:pt x="6893" y="12812"/>
                      <a:pt x="6972" y="12557"/>
                      <a:pt x="6900" y="12323"/>
                    </a:cubicBezTo>
                    <a:cubicBezTo>
                      <a:pt x="6827" y="12090"/>
                      <a:pt x="6617" y="11925"/>
                      <a:pt x="6372" y="11913"/>
                    </a:cubicBezTo>
                    <a:cubicBezTo>
                      <a:pt x="5203" y="11849"/>
                      <a:pt x="4280" y="11209"/>
                      <a:pt x="3767" y="10448"/>
                    </a:cubicBezTo>
                    <a:cubicBezTo>
                      <a:pt x="3968" y="10434"/>
                      <a:pt x="4207" y="10404"/>
                      <a:pt x="4564" y="10340"/>
                    </a:cubicBezTo>
                    <a:cubicBezTo>
                      <a:pt x="4832" y="10294"/>
                      <a:pt x="5030" y="10071"/>
                      <a:pt x="5047" y="9801"/>
                    </a:cubicBezTo>
                    <a:cubicBezTo>
                      <a:pt x="5065" y="9532"/>
                      <a:pt x="4895" y="9286"/>
                      <a:pt x="4637" y="9205"/>
                    </a:cubicBezTo>
                    <a:cubicBezTo>
                      <a:pt x="3296" y="8787"/>
                      <a:pt x="2498" y="8025"/>
                      <a:pt x="2180" y="6838"/>
                    </a:cubicBezTo>
                    <a:lnTo>
                      <a:pt x="2180" y="6838"/>
                    </a:lnTo>
                    <a:cubicBezTo>
                      <a:pt x="2390" y="6891"/>
                      <a:pt x="2642" y="6933"/>
                      <a:pt x="3057" y="6986"/>
                    </a:cubicBezTo>
                    <a:cubicBezTo>
                      <a:pt x="3081" y="6989"/>
                      <a:pt x="3105" y="6991"/>
                      <a:pt x="3129" y="6991"/>
                    </a:cubicBezTo>
                    <a:cubicBezTo>
                      <a:pt x="3359" y="6991"/>
                      <a:pt x="3571" y="6854"/>
                      <a:pt x="3666" y="6640"/>
                    </a:cubicBezTo>
                    <a:cubicBezTo>
                      <a:pt x="3770" y="6403"/>
                      <a:pt x="3707" y="6125"/>
                      <a:pt x="3508" y="5957"/>
                    </a:cubicBezTo>
                    <a:cubicBezTo>
                      <a:pt x="2014" y="4697"/>
                      <a:pt x="1936" y="3409"/>
                      <a:pt x="2210" y="2373"/>
                    </a:cubicBezTo>
                    <a:lnTo>
                      <a:pt x="2210" y="2373"/>
                    </a:lnTo>
                    <a:cubicBezTo>
                      <a:pt x="4267" y="4464"/>
                      <a:pt x="6801" y="5670"/>
                      <a:pt x="9880" y="5882"/>
                    </a:cubicBezTo>
                    <a:cubicBezTo>
                      <a:pt x="9894" y="5883"/>
                      <a:pt x="9908" y="5884"/>
                      <a:pt x="9921" y="5884"/>
                    </a:cubicBezTo>
                    <a:cubicBezTo>
                      <a:pt x="10265" y="5884"/>
                      <a:pt x="10539" y="5586"/>
                      <a:pt x="10503" y="5239"/>
                    </a:cubicBezTo>
                    <a:cubicBezTo>
                      <a:pt x="10372" y="3940"/>
                      <a:pt x="10634" y="2919"/>
                      <a:pt x="11281" y="2203"/>
                    </a:cubicBezTo>
                    <a:cubicBezTo>
                      <a:pt x="11975" y="1437"/>
                      <a:pt x="12981" y="1165"/>
                      <a:pt x="13632" y="1165"/>
                    </a:cubicBezTo>
                    <a:close/>
                    <a:moveTo>
                      <a:pt x="13631" y="1"/>
                    </a:moveTo>
                    <a:cubicBezTo>
                      <a:pt x="12698" y="1"/>
                      <a:pt x="11363" y="368"/>
                      <a:pt x="10413" y="1418"/>
                    </a:cubicBezTo>
                    <a:cubicBezTo>
                      <a:pt x="9665" y="2245"/>
                      <a:pt x="9291" y="3332"/>
                      <a:pt x="9300" y="4649"/>
                    </a:cubicBezTo>
                    <a:cubicBezTo>
                      <a:pt x="6556" y="4315"/>
                      <a:pt x="4306" y="3079"/>
                      <a:pt x="2438" y="887"/>
                    </a:cubicBezTo>
                    <a:cubicBezTo>
                      <a:pt x="2327" y="756"/>
                      <a:pt x="2163" y="681"/>
                      <a:pt x="1993" y="681"/>
                    </a:cubicBezTo>
                    <a:cubicBezTo>
                      <a:pt x="1966" y="681"/>
                      <a:pt x="1938" y="683"/>
                      <a:pt x="1911" y="687"/>
                    </a:cubicBezTo>
                    <a:cubicBezTo>
                      <a:pt x="1713" y="715"/>
                      <a:pt x="1541" y="843"/>
                      <a:pt x="1460" y="1025"/>
                    </a:cubicBezTo>
                    <a:cubicBezTo>
                      <a:pt x="1207" y="1582"/>
                      <a:pt x="876" y="2444"/>
                      <a:pt x="922" y="3466"/>
                    </a:cubicBezTo>
                    <a:cubicBezTo>
                      <a:pt x="952" y="4138"/>
                      <a:pt x="1138" y="4773"/>
                      <a:pt x="1479" y="5368"/>
                    </a:cubicBezTo>
                    <a:cubicBezTo>
                      <a:pt x="1469" y="5367"/>
                      <a:pt x="1459" y="5367"/>
                      <a:pt x="1449" y="5367"/>
                    </a:cubicBezTo>
                    <a:cubicBezTo>
                      <a:pt x="1114" y="5367"/>
                      <a:pt x="843" y="5650"/>
                      <a:pt x="865" y="5990"/>
                    </a:cubicBezTo>
                    <a:cubicBezTo>
                      <a:pt x="963" y="7455"/>
                      <a:pt x="1501" y="8589"/>
                      <a:pt x="2470" y="9380"/>
                    </a:cubicBezTo>
                    <a:cubicBezTo>
                      <a:pt x="2284" y="9528"/>
                      <a:pt x="2208" y="9773"/>
                      <a:pt x="2274" y="9999"/>
                    </a:cubicBezTo>
                    <a:cubicBezTo>
                      <a:pt x="2578" y="11057"/>
                      <a:pt x="3469" y="12207"/>
                      <a:pt x="4833" y="12757"/>
                    </a:cubicBezTo>
                    <a:cubicBezTo>
                      <a:pt x="3802" y="13279"/>
                      <a:pt x="2644" y="13546"/>
                      <a:pt x="1412" y="13546"/>
                    </a:cubicBezTo>
                    <a:cubicBezTo>
                      <a:pt x="1173" y="13546"/>
                      <a:pt x="932" y="13536"/>
                      <a:pt x="689" y="13516"/>
                    </a:cubicBezTo>
                    <a:cubicBezTo>
                      <a:pt x="673" y="13515"/>
                      <a:pt x="658" y="13514"/>
                      <a:pt x="642" y="13514"/>
                    </a:cubicBezTo>
                    <a:cubicBezTo>
                      <a:pt x="390" y="13514"/>
                      <a:pt x="164" y="13676"/>
                      <a:pt x="84" y="13919"/>
                    </a:cubicBezTo>
                    <a:cubicBezTo>
                      <a:pt x="0" y="14177"/>
                      <a:pt x="105" y="14460"/>
                      <a:pt x="338" y="14600"/>
                    </a:cubicBezTo>
                    <a:cubicBezTo>
                      <a:pt x="2284" y="15778"/>
                      <a:pt x="4395" y="16376"/>
                      <a:pt x="6611" y="16376"/>
                    </a:cubicBezTo>
                    <a:cubicBezTo>
                      <a:pt x="11382" y="16376"/>
                      <a:pt x="14151" y="14008"/>
                      <a:pt x="15631" y="12019"/>
                    </a:cubicBezTo>
                    <a:cubicBezTo>
                      <a:pt x="17461" y="9567"/>
                      <a:pt x="18108" y="6689"/>
                      <a:pt x="18108" y="4971"/>
                    </a:cubicBezTo>
                    <a:cubicBezTo>
                      <a:pt x="18108" y="4747"/>
                      <a:pt x="18103" y="4701"/>
                      <a:pt x="18110" y="4637"/>
                    </a:cubicBezTo>
                    <a:cubicBezTo>
                      <a:pt x="18336" y="4435"/>
                      <a:pt x="18964" y="4133"/>
                      <a:pt x="19935" y="2718"/>
                    </a:cubicBezTo>
                    <a:cubicBezTo>
                      <a:pt x="20080" y="2505"/>
                      <a:pt x="20070" y="2221"/>
                      <a:pt x="19909" y="2019"/>
                    </a:cubicBezTo>
                    <a:cubicBezTo>
                      <a:pt x="19795" y="1879"/>
                      <a:pt x="19625" y="1801"/>
                      <a:pt x="19451" y="1801"/>
                    </a:cubicBezTo>
                    <a:cubicBezTo>
                      <a:pt x="19377" y="1801"/>
                      <a:pt x="19303" y="1815"/>
                      <a:pt x="19231" y="1844"/>
                    </a:cubicBezTo>
                    <a:cubicBezTo>
                      <a:pt x="19194" y="1860"/>
                      <a:pt x="19155" y="1874"/>
                      <a:pt x="19118" y="1890"/>
                    </a:cubicBezTo>
                    <a:cubicBezTo>
                      <a:pt x="19269" y="1630"/>
                      <a:pt x="19392" y="1356"/>
                      <a:pt x="19490" y="1062"/>
                    </a:cubicBezTo>
                    <a:cubicBezTo>
                      <a:pt x="19564" y="841"/>
                      <a:pt x="19498" y="598"/>
                      <a:pt x="19327" y="443"/>
                    </a:cubicBezTo>
                    <a:cubicBezTo>
                      <a:pt x="19217" y="344"/>
                      <a:pt x="19076" y="292"/>
                      <a:pt x="18934" y="292"/>
                    </a:cubicBezTo>
                    <a:cubicBezTo>
                      <a:pt x="18853" y="292"/>
                      <a:pt x="18771" y="309"/>
                      <a:pt x="18694" y="344"/>
                    </a:cubicBezTo>
                    <a:cubicBezTo>
                      <a:pt x="18690" y="345"/>
                      <a:pt x="18676" y="351"/>
                      <a:pt x="18651" y="363"/>
                    </a:cubicBezTo>
                    <a:cubicBezTo>
                      <a:pt x="17724" y="830"/>
                      <a:pt x="16999" y="1103"/>
                      <a:pt x="16670" y="1166"/>
                    </a:cubicBezTo>
                    <a:cubicBezTo>
                      <a:pt x="16647" y="1147"/>
                      <a:pt x="16624" y="1126"/>
                      <a:pt x="16603" y="1106"/>
                    </a:cubicBezTo>
                    <a:cubicBezTo>
                      <a:pt x="16194" y="745"/>
                      <a:pt x="15347" y="1"/>
                      <a:pt x="13631"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33" name="Google Shape;12657;p89">
                <a:extLst>
                  <a:ext uri="{FF2B5EF4-FFF2-40B4-BE49-F238E27FC236}">
                    <a16:creationId xmlns:a16="http://schemas.microsoft.com/office/drawing/2014/main" id="{FA5AF730-1595-FB63-85EB-46C54B76AF77}"/>
                  </a:ext>
                </a:extLst>
              </p:cNvPr>
              <p:cNvGrpSpPr/>
              <p:nvPr/>
            </p:nvGrpSpPr>
            <p:grpSpPr>
              <a:xfrm>
                <a:off x="10373678" y="4335921"/>
                <a:ext cx="621823" cy="620890"/>
                <a:chOff x="2344476" y="2571761"/>
                <a:chExt cx="417671" cy="417045"/>
              </a:xfrm>
              <a:grpFill/>
            </p:grpSpPr>
            <p:sp>
              <p:nvSpPr>
                <p:cNvPr id="34" name="Google Shape;12658;p89">
                  <a:extLst>
                    <a:ext uri="{FF2B5EF4-FFF2-40B4-BE49-F238E27FC236}">
                      <a16:creationId xmlns:a16="http://schemas.microsoft.com/office/drawing/2014/main" id="{4A6CB78D-8989-1CB0-DBD3-818BE202B4C4}"/>
                    </a:ext>
                  </a:extLst>
                </p:cNvPr>
                <p:cNvSpPr/>
                <p:nvPr/>
              </p:nvSpPr>
              <p:spPr>
                <a:xfrm>
                  <a:off x="2344476" y="2571761"/>
                  <a:ext cx="417671" cy="417045"/>
                </a:xfrm>
                <a:custGeom>
                  <a:avLst/>
                  <a:gdLst/>
                  <a:ahLst/>
                  <a:cxnLst/>
                  <a:rect l="l" t="t" r="r" b="b"/>
                  <a:pathLst>
                    <a:path w="20013" h="19983" extrusionOk="0">
                      <a:moveTo>
                        <a:pt x="10022" y="1170"/>
                      </a:moveTo>
                      <a:cubicBezTo>
                        <a:pt x="14886" y="1170"/>
                        <a:pt x="18842" y="5127"/>
                        <a:pt x="18842" y="9990"/>
                      </a:cubicBezTo>
                      <a:cubicBezTo>
                        <a:pt x="18842" y="14855"/>
                        <a:pt x="14886" y="18811"/>
                        <a:pt x="10023" y="18811"/>
                      </a:cubicBezTo>
                      <a:cubicBezTo>
                        <a:pt x="8516" y="18811"/>
                        <a:pt x="7030" y="18423"/>
                        <a:pt x="5726" y="17691"/>
                      </a:cubicBezTo>
                      <a:cubicBezTo>
                        <a:pt x="5638" y="17641"/>
                        <a:pt x="5539" y="17615"/>
                        <a:pt x="5440" y="17615"/>
                      </a:cubicBezTo>
                      <a:cubicBezTo>
                        <a:pt x="5393" y="17615"/>
                        <a:pt x="5345" y="17621"/>
                        <a:pt x="5298" y="17632"/>
                      </a:cubicBezTo>
                      <a:lnTo>
                        <a:pt x="1419" y="18595"/>
                      </a:lnTo>
                      <a:lnTo>
                        <a:pt x="2381" y="14715"/>
                      </a:lnTo>
                      <a:cubicBezTo>
                        <a:pt x="2417" y="14570"/>
                        <a:pt x="2395" y="14416"/>
                        <a:pt x="2323" y="14287"/>
                      </a:cubicBezTo>
                      <a:cubicBezTo>
                        <a:pt x="1590" y="12982"/>
                        <a:pt x="1203" y="11498"/>
                        <a:pt x="1203" y="9990"/>
                      </a:cubicBezTo>
                      <a:cubicBezTo>
                        <a:pt x="1203" y="5127"/>
                        <a:pt x="5159" y="1170"/>
                        <a:pt x="10022" y="1170"/>
                      </a:cubicBezTo>
                      <a:close/>
                      <a:moveTo>
                        <a:pt x="10023" y="1"/>
                      </a:moveTo>
                      <a:cubicBezTo>
                        <a:pt x="4522" y="1"/>
                        <a:pt x="32" y="4491"/>
                        <a:pt x="32" y="9990"/>
                      </a:cubicBezTo>
                      <a:cubicBezTo>
                        <a:pt x="32" y="11620"/>
                        <a:pt x="432" y="13226"/>
                        <a:pt x="1191" y="14655"/>
                      </a:cubicBezTo>
                      <a:lnTo>
                        <a:pt x="50" y="19256"/>
                      </a:lnTo>
                      <a:cubicBezTo>
                        <a:pt x="0" y="19455"/>
                        <a:pt x="58" y="19665"/>
                        <a:pt x="204" y="19810"/>
                      </a:cubicBezTo>
                      <a:cubicBezTo>
                        <a:pt x="313" y="19921"/>
                        <a:pt x="461" y="19982"/>
                        <a:pt x="614" y="19982"/>
                      </a:cubicBezTo>
                      <a:cubicBezTo>
                        <a:pt x="662" y="19982"/>
                        <a:pt x="710" y="19976"/>
                        <a:pt x="757" y="19964"/>
                      </a:cubicBezTo>
                      <a:lnTo>
                        <a:pt x="5358" y="18823"/>
                      </a:lnTo>
                      <a:cubicBezTo>
                        <a:pt x="6788" y="19582"/>
                        <a:pt x="8394" y="19982"/>
                        <a:pt x="10022" y="19982"/>
                      </a:cubicBezTo>
                      <a:cubicBezTo>
                        <a:pt x="12680" y="19982"/>
                        <a:pt x="15187" y="18940"/>
                        <a:pt x="17078" y="17047"/>
                      </a:cubicBezTo>
                      <a:cubicBezTo>
                        <a:pt x="18971" y="15156"/>
                        <a:pt x="20013" y="12649"/>
                        <a:pt x="20013" y="9990"/>
                      </a:cubicBezTo>
                      <a:cubicBezTo>
                        <a:pt x="20013" y="7333"/>
                        <a:pt x="18971" y="4827"/>
                        <a:pt x="17080" y="2934"/>
                      </a:cubicBezTo>
                      <a:cubicBezTo>
                        <a:pt x="15187" y="1043"/>
                        <a:pt x="12680" y="1"/>
                        <a:pt x="1002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5" name="Google Shape;12659;p89">
                  <a:extLst>
                    <a:ext uri="{FF2B5EF4-FFF2-40B4-BE49-F238E27FC236}">
                      <a16:creationId xmlns:a16="http://schemas.microsoft.com/office/drawing/2014/main" id="{27BD5C33-6165-A305-AC91-7E2F114D9425}"/>
                    </a:ext>
                  </a:extLst>
                </p:cNvPr>
                <p:cNvSpPr/>
                <p:nvPr/>
              </p:nvSpPr>
              <p:spPr>
                <a:xfrm>
                  <a:off x="2421672" y="2657388"/>
                  <a:ext cx="260625" cy="243636"/>
                </a:xfrm>
                <a:custGeom>
                  <a:avLst/>
                  <a:gdLst/>
                  <a:ahLst/>
                  <a:cxnLst/>
                  <a:rect l="l" t="t" r="r" b="b"/>
                  <a:pathLst>
                    <a:path w="12488" h="11674" extrusionOk="0">
                      <a:moveTo>
                        <a:pt x="3164" y="1171"/>
                      </a:moveTo>
                      <a:cubicBezTo>
                        <a:pt x="3352" y="1171"/>
                        <a:pt x="3536" y="1247"/>
                        <a:pt x="3710" y="1424"/>
                      </a:cubicBezTo>
                      <a:lnTo>
                        <a:pt x="3719" y="1433"/>
                      </a:lnTo>
                      <a:cubicBezTo>
                        <a:pt x="4757" y="2473"/>
                        <a:pt x="4683" y="2832"/>
                        <a:pt x="4449" y="3068"/>
                      </a:cubicBezTo>
                      <a:cubicBezTo>
                        <a:pt x="4240" y="3275"/>
                        <a:pt x="3625" y="3692"/>
                        <a:pt x="3427" y="3892"/>
                      </a:cubicBezTo>
                      <a:cubicBezTo>
                        <a:pt x="2960" y="4359"/>
                        <a:pt x="3046" y="5081"/>
                        <a:pt x="3685" y="6039"/>
                      </a:cubicBezTo>
                      <a:cubicBezTo>
                        <a:pt x="4065" y="6611"/>
                        <a:pt x="4568" y="7166"/>
                        <a:pt x="4805" y="7405"/>
                      </a:cubicBezTo>
                      <a:lnTo>
                        <a:pt x="4806" y="7405"/>
                      </a:lnTo>
                      <a:cubicBezTo>
                        <a:pt x="5045" y="7642"/>
                        <a:pt x="5599" y="8146"/>
                        <a:pt x="6172" y="8527"/>
                      </a:cubicBezTo>
                      <a:cubicBezTo>
                        <a:pt x="6727" y="8895"/>
                        <a:pt x="7202" y="9079"/>
                        <a:pt x="7594" y="9079"/>
                      </a:cubicBezTo>
                      <a:cubicBezTo>
                        <a:pt x="7880" y="9079"/>
                        <a:pt x="8123" y="8981"/>
                        <a:pt x="8320" y="8785"/>
                      </a:cubicBezTo>
                      <a:cubicBezTo>
                        <a:pt x="8518" y="8585"/>
                        <a:pt x="8935" y="7971"/>
                        <a:pt x="9144" y="7762"/>
                      </a:cubicBezTo>
                      <a:cubicBezTo>
                        <a:pt x="9238" y="7668"/>
                        <a:pt x="9331" y="7609"/>
                        <a:pt x="9460" y="7609"/>
                      </a:cubicBezTo>
                      <a:cubicBezTo>
                        <a:pt x="9549" y="7609"/>
                        <a:pt x="9655" y="7637"/>
                        <a:pt x="9790" y="7702"/>
                      </a:cubicBezTo>
                      <a:cubicBezTo>
                        <a:pt x="10172" y="7886"/>
                        <a:pt x="10582" y="8297"/>
                        <a:pt x="10779" y="8493"/>
                      </a:cubicBezTo>
                      <a:lnTo>
                        <a:pt x="10788" y="8502"/>
                      </a:lnTo>
                      <a:cubicBezTo>
                        <a:pt x="11239" y="8944"/>
                        <a:pt x="11037" y="9452"/>
                        <a:pt x="10593" y="9898"/>
                      </a:cubicBezTo>
                      <a:cubicBezTo>
                        <a:pt x="10190" y="10300"/>
                        <a:pt x="9680" y="10502"/>
                        <a:pt x="9068" y="10502"/>
                      </a:cubicBezTo>
                      <a:cubicBezTo>
                        <a:pt x="8521" y="10502"/>
                        <a:pt x="7892" y="10341"/>
                        <a:pt x="7184" y="10020"/>
                      </a:cubicBezTo>
                      <a:cubicBezTo>
                        <a:pt x="5868" y="9420"/>
                        <a:pt x="4676" y="8428"/>
                        <a:pt x="4228" y="7984"/>
                      </a:cubicBezTo>
                      <a:cubicBezTo>
                        <a:pt x="3784" y="7536"/>
                        <a:pt x="2792" y="6344"/>
                        <a:pt x="2192" y="5028"/>
                      </a:cubicBezTo>
                      <a:cubicBezTo>
                        <a:pt x="1511" y="3527"/>
                        <a:pt x="1552" y="2381"/>
                        <a:pt x="2314" y="1619"/>
                      </a:cubicBezTo>
                      <a:cubicBezTo>
                        <a:pt x="2583" y="1350"/>
                        <a:pt x="2877" y="1171"/>
                        <a:pt x="3164" y="1171"/>
                      </a:cubicBezTo>
                      <a:close/>
                      <a:moveTo>
                        <a:pt x="3169" y="1"/>
                      </a:moveTo>
                      <a:cubicBezTo>
                        <a:pt x="2619" y="1"/>
                        <a:pt x="2030" y="247"/>
                        <a:pt x="1486" y="791"/>
                      </a:cubicBezTo>
                      <a:cubicBezTo>
                        <a:pt x="701" y="1576"/>
                        <a:pt x="0" y="3034"/>
                        <a:pt x="1127" y="5512"/>
                      </a:cubicBezTo>
                      <a:cubicBezTo>
                        <a:pt x="1794" y="6979"/>
                        <a:pt x="2868" y="8274"/>
                        <a:pt x="3398" y="8810"/>
                      </a:cubicBezTo>
                      <a:lnTo>
                        <a:pt x="3402" y="8813"/>
                      </a:lnTo>
                      <a:cubicBezTo>
                        <a:pt x="3938" y="9344"/>
                        <a:pt x="5235" y="10418"/>
                        <a:pt x="6699" y="11085"/>
                      </a:cubicBezTo>
                      <a:cubicBezTo>
                        <a:pt x="7490" y="11445"/>
                        <a:pt x="8308" y="11674"/>
                        <a:pt x="9088" y="11674"/>
                      </a:cubicBezTo>
                      <a:cubicBezTo>
                        <a:pt x="9940" y="11674"/>
                        <a:pt x="10746" y="11400"/>
                        <a:pt x="11421" y="10726"/>
                      </a:cubicBezTo>
                      <a:cubicBezTo>
                        <a:pt x="12488" y="9657"/>
                        <a:pt x="12399" y="8442"/>
                        <a:pt x="11607" y="7665"/>
                      </a:cubicBezTo>
                      <a:cubicBezTo>
                        <a:pt x="11219" y="7278"/>
                        <a:pt x="10791" y="6885"/>
                        <a:pt x="10297" y="6648"/>
                      </a:cubicBezTo>
                      <a:cubicBezTo>
                        <a:pt x="10009" y="6509"/>
                        <a:pt x="9725" y="6440"/>
                        <a:pt x="9455" y="6440"/>
                      </a:cubicBezTo>
                      <a:cubicBezTo>
                        <a:pt x="9034" y="6440"/>
                        <a:pt x="8646" y="6606"/>
                        <a:pt x="8316" y="6935"/>
                      </a:cubicBezTo>
                      <a:cubicBezTo>
                        <a:pt x="8070" y="7180"/>
                        <a:pt x="7732" y="7665"/>
                        <a:pt x="7538" y="7904"/>
                      </a:cubicBezTo>
                      <a:cubicBezTo>
                        <a:pt x="7035" y="7819"/>
                        <a:pt x="6032" y="6974"/>
                        <a:pt x="5634" y="6577"/>
                      </a:cubicBezTo>
                      <a:cubicBezTo>
                        <a:pt x="5236" y="6179"/>
                        <a:pt x="4393" y="5174"/>
                        <a:pt x="4308" y="4674"/>
                      </a:cubicBezTo>
                      <a:cubicBezTo>
                        <a:pt x="4545" y="4481"/>
                        <a:pt x="5031" y="4141"/>
                        <a:pt x="5277" y="3895"/>
                      </a:cubicBezTo>
                      <a:cubicBezTo>
                        <a:pt x="5817" y="3354"/>
                        <a:pt x="5919" y="2652"/>
                        <a:pt x="5564" y="1914"/>
                      </a:cubicBezTo>
                      <a:cubicBezTo>
                        <a:pt x="5327" y="1421"/>
                        <a:pt x="4934" y="993"/>
                        <a:pt x="4546" y="605"/>
                      </a:cubicBezTo>
                      <a:cubicBezTo>
                        <a:pt x="4165" y="216"/>
                        <a:pt x="3684" y="1"/>
                        <a:pt x="3169"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grpSp>
        </p:grpSp>
      </p:grpSp>
    </p:spTree>
    <p:extLst>
      <p:ext uri="{BB962C8B-B14F-4D97-AF65-F5344CB8AC3E}">
        <p14:creationId xmlns:p14="http://schemas.microsoft.com/office/powerpoint/2010/main" val="3192097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A300FA0-C665-B766-C16D-D580DBF688D0}"/>
              </a:ext>
            </a:extLst>
          </p:cNvPr>
          <p:cNvGrpSpPr/>
          <p:nvPr/>
        </p:nvGrpSpPr>
        <p:grpSpPr>
          <a:xfrm>
            <a:off x="965834" y="1541595"/>
            <a:ext cx="9967461" cy="4496976"/>
            <a:chOff x="1524000" y="1838157"/>
            <a:chExt cx="9029700" cy="4496976"/>
          </a:xfrm>
        </p:grpSpPr>
        <p:sp>
          <p:nvSpPr>
            <p:cNvPr id="6" name="Rectangle 5">
              <a:extLst>
                <a:ext uri="{FF2B5EF4-FFF2-40B4-BE49-F238E27FC236}">
                  <a16:creationId xmlns:a16="http://schemas.microsoft.com/office/drawing/2014/main" id="{91490384-4427-A837-59AB-39CB45920DC5}"/>
                </a:ext>
              </a:extLst>
            </p:cNvPr>
            <p:cNvSpPr/>
            <p:nvPr/>
          </p:nvSpPr>
          <p:spPr>
            <a:xfrm>
              <a:off x="1524000" y="1838157"/>
              <a:ext cx="9029700"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Lora" pitchFamily="2" charset="0"/>
                  <a:cs typeface="Segoe UI" panose="020B0502040204020203" pitchFamily="34" charset="0"/>
                </a:rPr>
                <a:t>.</a:t>
              </a:r>
            </a:p>
          </p:txBody>
        </p:sp>
        <p:sp>
          <p:nvSpPr>
            <p:cNvPr id="7" name="Rectangle 6">
              <a:extLst>
                <a:ext uri="{FF2B5EF4-FFF2-40B4-BE49-F238E27FC236}">
                  <a16:creationId xmlns:a16="http://schemas.microsoft.com/office/drawing/2014/main" id="{A948C246-07C0-078D-45A3-FFD3DAD9DFFA}"/>
                </a:ext>
              </a:extLst>
            </p:cNvPr>
            <p:cNvSpPr/>
            <p:nvPr/>
          </p:nvSpPr>
          <p:spPr>
            <a:xfrm>
              <a:off x="1524000" y="6027356"/>
              <a:ext cx="59" cy="307777"/>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Lora" pitchFamily="2" charset="0"/>
                <a:cs typeface="Segoe UI" panose="020B0502040204020203" pitchFamily="34" charset="0"/>
              </a:endParaRPr>
            </a:p>
          </p:txBody>
        </p:sp>
      </p:grpSp>
      <p:sp>
        <p:nvSpPr>
          <p:cNvPr id="3" name="Rectangle: Rounded Corners 3">
            <a:extLst>
              <a:ext uri="{FF2B5EF4-FFF2-40B4-BE49-F238E27FC236}">
                <a16:creationId xmlns:a16="http://schemas.microsoft.com/office/drawing/2014/main" id="{8F937BB9-5831-225C-EA37-AEFC6E5CD1C5}"/>
              </a:ext>
            </a:extLst>
          </p:cNvPr>
          <p:cNvSpPr/>
          <p:nvPr/>
        </p:nvSpPr>
        <p:spPr>
          <a:xfrm>
            <a:off x="6837739" y="450732"/>
            <a:ext cx="4573211" cy="688657"/>
          </a:xfrm>
          <a:prstGeom prst="roundRect">
            <a:avLst>
              <a:gd name="adj" fmla="val 50000"/>
            </a:avLst>
          </a:prstGeom>
          <a:no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ZoneTexte 10">
            <a:extLst>
              <a:ext uri="{FF2B5EF4-FFF2-40B4-BE49-F238E27FC236}">
                <a16:creationId xmlns:a16="http://schemas.microsoft.com/office/drawing/2014/main" id="{AE3E68DC-DBDB-07C3-3749-2F454141F41D}"/>
              </a:ext>
            </a:extLst>
          </p:cNvPr>
          <p:cNvSpPr txBox="1"/>
          <p:nvPr/>
        </p:nvSpPr>
        <p:spPr>
          <a:xfrm>
            <a:off x="8159364" y="568799"/>
            <a:ext cx="2156211" cy="523220"/>
          </a:xfrm>
          <a:prstGeom prst="rect">
            <a:avLst/>
          </a:prstGeom>
          <a:noFill/>
        </p:spPr>
        <p:txBody>
          <a:bodyPr wrap="square">
            <a:spAutoFit/>
          </a:bodyPr>
          <a:lstStyle/>
          <a:p>
            <a:r>
              <a:rPr lang="ar-DZ" sz="2800" b="1" dirty="0">
                <a:solidFill>
                  <a:schemeClr val="bg1"/>
                </a:solidFill>
                <a:latin typeface="Aharoni" panose="02010803020104030203" pitchFamily="2" charset="-79"/>
              </a:rPr>
              <a:t>التعريف بالشركة</a:t>
            </a:r>
            <a:endParaRPr lang="en-IN" sz="2800" b="1" dirty="0">
              <a:solidFill>
                <a:schemeClr val="bg1"/>
              </a:solidFill>
              <a:latin typeface="Aharoni" panose="02010803020104030203" pitchFamily="2" charset="-79"/>
              <a:cs typeface="Aharoni" panose="02010803020104030203" pitchFamily="2" charset="-79"/>
            </a:endParaRPr>
          </a:p>
        </p:txBody>
      </p:sp>
      <p:sp>
        <p:nvSpPr>
          <p:cNvPr id="12" name="Rectangle : coins arrondis 11">
            <a:extLst>
              <a:ext uri="{FF2B5EF4-FFF2-40B4-BE49-F238E27FC236}">
                <a16:creationId xmlns:a16="http://schemas.microsoft.com/office/drawing/2014/main" id="{E8A5BB9B-F26A-8B83-22C3-A89EC697B4EA}"/>
              </a:ext>
            </a:extLst>
          </p:cNvPr>
          <p:cNvSpPr/>
          <p:nvPr/>
        </p:nvSpPr>
        <p:spPr>
          <a:xfrm>
            <a:off x="3208650" y="1349965"/>
            <a:ext cx="8766679" cy="4610100"/>
          </a:xfrm>
          <a:prstGeom prst="roundRect">
            <a:avLst/>
          </a:prstGeom>
          <a:noFill/>
          <a:ln w="9525" cap="flat" cmpd="sng" algn="ctr">
            <a:solidFill>
              <a:srgbClr val="D648C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14" name="ZoneTexte 13">
            <a:extLst>
              <a:ext uri="{FF2B5EF4-FFF2-40B4-BE49-F238E27FC236}">
                <a16:creationId xmlns:a16="http://schemas.microsoft.com/office/drawing/2014/main" id="{E52557E0-25A9-1E69-D2B7-7884AA3D6469}"/>
              </a:ext>
            </a:extLst>
          </p:cNvPr>
          <p:cNvSpPr txBox="1"/>
          <p:nvPr/>
        </p:nvSpPr>
        <p:spPr>
          <a:xfrm>
            <a:off x="3552825" y="1894980"/>
            <a:ext cx="7976300" cy="2031325"/>
          </a:xfrm>
          <a:prstGeom prst="rect">
            <a:avLst/>
          </a:prstGeom>
          <a:noFill/>
        </p:spPr>
        <p:txBody>
          <a:bodyPr wrap="square">
            <a:spAutoFit/>
          </a:bodyPr>
          <a:lstStyle/>
          <a:p>
            <a:pPr algn="r"/>
            <a:r>
              <a:rPr lang="ar-DZ" b="1" i="0" dirty="0">
                <a:solidFill>
                  <a:schemeClr val="bg1"/>
                </a:solidFill>
                <a:effectLst/>
                <a:latin typeface="Aharoni" panose="02010803020104030203" pitchFamily="2" charset="-79"/>
              </a:rPr>
              <a:t>والت ديزني هي شركة أمريكية ترفيهية عالمية، تأسست في عام 1923 في هوليوود، كاليفورنيا، على يد الشقيقان والت وروي ديزني. تعمل الشركة من خلال أربعة أقسام: شبكات الوسائط، المنتزهات، التجارب والمنتجات، وأستوديوهات الترفيه. تعد واحدة من أضخم شركات الترفيه في العالم، حيث بلغت إيراداتها حوالي 65.4 مليار دولار أمريكي في عام 2020. كما بلغ سعر سهمها في عام 2021 حوالي 181.1 دولار أمريكي، وقدرت قيمتها السوقية في نهاية عام 2021 بحوالي 325.8 مليار دولار أمريكي. يبلغ عدد مشتركي الشركة حوالي 60.5 مليون مشترك</a:t>
            </a:r>
            <a:br>
              <a:rPr lang="ar-DZ" b="1" i="0" u="none" strike="noStrike" dirty="0">
                <a:solidFill>
                  <a:schemeClr val="bg1"/>
                </a:solidFill>
                <a:effectLst/>
                <a:latin typeface="Aharoni" panose="02010803020104030203" pitchFamily="2" charset="-79"/>
                <a:hlinkClick r:id="rId2">
                  <a:extLst>
                    <a:ext uri="{A12FA001-AC4F-418D-AE19-62706E023703}">
                      <ahyp:hlinkClr xmlns:ahyp="http://schemas.microsoft.com/office/drawing/2018/hyperlinkcolor" val="tx"/>
                    </a:ext>
                  </a:extLst>
                </a:hlinkClick>
              </a:rPr>
            </a:br>
            <a:endParaRPr lang="fr-FR" b="1" dirty="0">
              <a:solidFill>
                <a:schemeClr val="bg1"/>
              </a:solidFill>
              <a:latin typeface="Aharoni" panose="02010803020104030203" pitchFamily="2" charset="-79"/>
              <a:cs typeface="Aharoni" panose="02010803020104030203" pitchFamily="2" charset="-79"/>
            </a:endParaRPr>
          </a:p>
        </p:txBody>
      </p:sp>
      <p:sp>
        <p:nvSpPr>
          <p:cNvPr id="16" name="ZoneTexte 15">
            <a:extLst>
              <a:ext uri="{FF2B5EF4-FFF2-40B4-BE49-F238E27FC236}">
                <a16:creationId xmlns:a16="http://schemas.microsoft.com/office/drawing/2014/main" id="{A476BFDC-56D6-6C08-771B-0BA34D42CC1C}"/>
              </a:ext>
            </a:extLst>
          </p:cNvPr>
          <p:cNvSpPr txBox="1"/>
          <p:nvPr/>
        </p:nvSpPr>
        <p:spPr>
          <a:xfrm>
            <a:off x="4076700" y="3108859"/>
            <a:ext cx="7551419" cy="2585323"/>
          </a:xfrm>
          <a:prstGeom prst="rect">
            <a:avLst/>
          </a:prstGeom>
          <a:noFill/>
        </p:spPr>
        <p:txBody>
          <a:bodyPr wrap="square">
            <a:spAutoFit/>
          </a:bodyPr>
          <a:lstStyle/>
          <a:p>
            <a:pPr algn="r">
              <a:buFont typeface="Arial" panose="020B0604020202020204" pitchFamily="34" charset="0"/>
              <a:buChar char="•"/>
            </a:pPr>
            <a:r>
              <a:rPr lang="ar-DZ" b="0" i="0" dirty="0">
                <a:solidFill>
                  <a:srgbClr val="13343B"/>
                </a:solidFill>
                <a:effectLst/>
                <a:latin typeface="__fkGroteskNeue_a82850"/>
              </a:rPr>
              <a:t>افتتح أول فرع من ديزني لاند في كاليفورنيا في 17 يوليو 1955، وهو المنتزه الوحيد الذي صمم وبن</a:t>
            </a:r>
          </a:p>
          <a:p>
            <a:pPr algn="r">
              <a:buFont typeface="Arial" panose="020B0604020202020204" pitchFamily="34" charset="0"/>
              <a:buChar char="•"/>
            </a:pPr>
            <a:r>
              <a:rPr lang="ar-DZ" b="1" dirty="0">
                <a:solidFill>
                  <a:schemeClr val="bg1"/>
                </a:solidFill>
                <a:latin typeface="Agency FB" panose="020B0503020202020204" pitchFamily="34" charset="0"/>
              </a:rPr>
              <a:t>ا</a:t>
            </a:r>
            <a:r>
              <a:rPr lang="ar-DZ" b="1" i="0" dirty="0">
                <a:solidFill>
                  <a:schemeClr val="bg1"/>
                </a:solidFill>
                <a:effectLst/>
                <a:latin typeface="Agency FB" panose="020B0503020202020204" pitchFamily="34" charset="0"/>
              </a:rPr>
              <a:t>فتتح ديزني لاند في عدة أماكن حول العالم، بما في ذلك كاليفورنيا، فلوريدا، طوكيو، باريس، هونغ كونغ، </a:t>
            </a:r>
            <a:r>
              <a:rPr lang="ar-DZ" b="1" i="0" dirty="0" err="1">
                <a:solidFill>
                  <a:schemeClr val="bg1"/>
                </a:solidFill>
                <a:effectLst/>
                <a:latin typeface="Agency FB" panose="020B0503020202020204" pitchFamily="34" charset="0"/>
              </a:rPr>
              <a:t>وشنغهاي.ديزني</a:t>
            </a:r>
            <a:r>
              <a:rPr lang="ar-DZ" b="1" i="0" dirty="0">
                <a:solidFill>
                  <a:schemeClr val="bg1"/>
                </a:solidFill>
                <a:effectLst/>
                <a:latin typeface="Agency FB" panose="020B0503020202020204" pitchFamily="34" charset="0"/>
              </a:rPr>
              <a:t> لاند كاليفورنيا: افتتحت أبوابها لأول مرة في 17 يوليو 1955.</a:t>
            </a:r>
          </a:p>
          <a:p>
            <a:pPr algn="r">
              <a:buFont typeface="Arial" panose="020B0604020202020204" pitchFamily="34" charset="0"/>
              <a:buChar char="•"/>
            </a:pPr>
            <a:r>
              <a:rPr lang="ar-DZ" b="1" i="0" dirty="0">
                <a:solidFill>
                  <a:schemeClr val="bg1"/>
                </a:solidFill>
                <a:effectLst/>
                <a:latin typeface="Agency FB" panose="020B0503020202020204" pitchFamily="34" charset="0"/>
              </a:rPr>
              <a:t>ديزني لاند فلوريدا: تم افتتاحها في 1 أكتوبر 1971، وهو أكبر منتجع ومنتزه ترفيهي في العالم.</a:t>
            </a:r>
          </a:p>
          <a:p>
            <a:pPr algn="r">
              <a:buFont typeface="Arial" panose="020B0604020202020204" pitchFamily="34" charset="0"/>
              <a:buChar char="•"/>
            </a:pPr>
            <a:r>
              <a:rPr lang="ar-DZ" b="1" i="0" dirty="0">
                <a:solidFill>
                  <a:schemeClr val="bg1"/>
                </a:solidFill>
                <a:effectLst/>
                <a:latin typeface="Agency FB" panose="020B0503020202020204" pitchFamily="34" charset="0"/>
              </a:rPr>
              <a:t>طوكيو ديزني لاند: افتُتح في 15 أبريل 1983، كأول منتزه ديزني يُبنى خارج الولايات المتحدة.</a:t>
            </a:r>
          </a:p>
          <a:p>
            <a:pPr algn="r">
              <a:buFont typeface="Arial" panose="020B0604020202020204" pitchFamily="34" charset="0"/>
              <a:buChar char="•"/>
            </a:pPr>
            <a:r>
              <a:rPr lang="ar-DZ" b="1" i="0" dirty="0">
                <a:solidFill>
                  <a:schemeClr val="bg1"/>
                </a:solidFill>
                <a:effectLst/>
                <a:latin typeface="Agency FB" panose="020B0503020202020204" pitchFamily="34" charset="0"/>
              </a:rPr>
              <a:t>باريس ديزني لاند: افتُتح في 12 أبريل 1992، كثانٍ منتزه ديزني يُفتَح خارج الولايات المتحدة.</a:t>
            </a:r>
          </a:p>
          <a:p>
            <a:pPr algn="r">
              <a:buFont typeface="Arial" panose="020B0604020202020204" pitchFamily="34" charset="0"/>
              <a:buChar char="•"/>
            </a:pPr>
            <a:r>
              <a:rPr lang="ar-DZ" b="1" i="0" dirty="0" err="1">
                <a:solidFill>
                  <a:schemeClr val="bg1"/>
                </a:solidFill>
                <a:effectLst/>
                <a:latin typeface="Agency FB" panose="020B0503020202020204" pitchFamily="34" charset="0"/>
              </a:rPr>
              <a:t>ديزنى</a:t>
            </a:r>
            <a:r>
              <a:rPr lang="ar-DZ" b="1" i="0" dirty="0">
                <a:solidFill>
                  <a:schemeClr val="bg1"/>
                </a:solidFill>
                <a:effectLst/>
                <a:latin typeface="Agency FB" panose="020B0503020202020204" pitchFamily="34" charset="0"/>
              </a:rPr>
              <a:t> لاند هونغ كونغ: افتُتح في 12 سبتمبر 2005، كخامس فرع لملاهٍ </a:t>
            </a:r>
            <a:r>
              <a:rPr lang="ar-DZ" b="1" i="0" dirty="0" err="1">
                <a:solidFill>
                  <a:schemeClr val="bg1"/>
                </a:solidFill>
                <a:effectLst/>
                <a:latin typeface="Agency FB" panose="020B0503020202020204" pitchFamily="34" charset="0"/>
              </a:rPr>
              <a:t>ديزنى</a:t>
            </a:r>
            <a:r>
              <a:rPr lang="ar-DZ" b="1" i="0" dirty="0">
                <a:solidFill>
                  <a:schemeClr val="bg1"/>
                </a:solidFill>
                <a:effectLst/>
                <a:latin typeface="Agency FB" panose="020B0503020202020204" pitchFamily="34" charset="0"/>
              </a:rPr>
              <a:t> لاند.</a:t>
            </a:r>
          </a:p>
          <a:p>
            <a:pPr algn="r">
              <a:buFont typeface="Arial" panose="020B0604020202020204" pitchFamily="34" charset="0"/>
              <a:buChar char="•"/>
            </a:pPr>
            <a:r>
              <a:rPr lang="ar-DZ" b="1" i="0" dirty="0" err="1">
                <a:solidFill>
                  <a:schemeClr val="bg1"/>
                </a:solidFill>
                <a:effectLst/>
                <a:latin typeface="Agency FB" panose="020B0503020202020204" pitchFamily="34" charset="0"/>
              </a:rPr>
              <a:t>ديزنى</a:t>
            </a:r>
            <a:r>
              <a:rPr lang="ar-DZ" b="1" i="0" dirty="0">
                <a:solidFill>
                  <a:schemeClr val="bg1"/>
                </a:solidFill>
                <a:effectLst/>
                <a:latin typeface="Agency FB" panose="020B0503020202020204" pitchFamily="34" charset="0"/>
              </a:rPr>
              <a:t> لاند </a:t>
            </a:r>
            <a:r>
              <a:rPr lang="ar-DZ" b="1" i="0" dirty="0" err="1">
                <a:solidFill>
                  <a:schemeClr val="bg1"/>
                </a:solidFill>
                <a:effectLst/>
                <a:latin typeface="Agency FB" panose="020B0503020202020204" pitchFamily="34" charset="0"/>
              </a:rPr>
              <a:t>شنغهاى</a:t>
            </a:r>
            <a:r>
              <a:rPr lang="ar-DZ" b="1" i="0" dirty="0">
                <a:solidFill>
                  <a:schemeClr val="bg1"/>
                </a:solidFill>
                <a:effectLst/>
                <a:latin typeface="Agency FB" panose="020B0503020202020204" pitchFamily="34" charset="0"/>
              </a:rPr>
              <a:t>: افتُتح في 16 يونية 2016، كسادس فرع لملاهٍ </a:t>
            </a:r>
            <a:r>
              <a:rPr lang="ar-DZ" b="1" i="0" dirty="0" err="1">
                <a:solidFill>
                  <a:schemeClr val="bg1"/>
                </a:solidFill>
                <a:effectLst/>
                <a:latin typeface="Agency FB" panose="020B0503020202020204" pitchFamily="34" charset="0"/>
              </a:rPr>
              <a:t>دِزْنِى</a:t>
            </a:r>
            <a:r>
              <a:rPr lang="ar-DZ" b="1" i="0" dirty="0">
                <a:solidFill>
                  <a:schemeClr val="bg1"/>
                </a:solidFill>
                <a:effectLst/>
                <a:latin typeface="Agency FB" panose="020B0503020202020204" pitchFamily="34" charset="0"/>
              </a:rPr>
              <a:t> </a:t>
            </a:r>
            <a:r>
              <a:rPr lang="ar-DZ" b="0" i="0" dirty="0">
                <a:solidFill>
                  <a:srgbClr val="13343B"/>
                </a:solidFill>
                <a:effectLst/>
                <a:latin typeface="__fkGroteskNeue_a82850"/>
              </a:rPr>
              <a:t>لانْد.</a:t>
            </a:r>
          </a:p>
        </p:txBody>
      </p:sp>
      <p:pic>
        <p:nvPicPr>
          <p:cNvPr id="18" name="Image 17">
            <a:extLst>
              <a:ext uri="{FF2B5EF4-FFF2-40B4-BE49-F238E27FC236}">
                <a16:creationId xmlns:a16="http://schemas.microsoft.com/office/drawing/2014/main" id="{22DA1EA7-B060-058E-F84A-E18B0F410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3000376" cy="6858000"/>
          </a:xfrm>
          <a:prstGeom prst="rect">
            <a:avLst/>
          </a:prstGeom>
        </p:spPr>
      </p:pic>
      <p:pic>
        <p:nvPicPr>
          <p:cNvPr id="2050" name="Picture 2" descr="معلومات عن شركة والت ديزني Walt Disney">
            <a:extLst>
              <a:ext uri="{FF2B5EF4-FFF2-40B4-BE49-F238E27FC236}">
                <a16:creationId xmlns:a16="http://schemas.microsoft.com/office/drawing/2014/main" id="{BFC6869A-0164-836A-70D5-B2887C48A8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69008">
            <a:off x="4559595" y="326157"/>
            <a:ext cx="1834436" cy="9378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7B58FD4A-F80C-3A4A-A51D-E686D39BE981}"/>
              </a:ext>
            </a:extLst>
          </p:cNvPr>
          <p:cNvPicPr>
            <a:picLocks noChangeAspect="1"/>
          </p:cNvPicPr>
          <p:nvPr/>
        </p:nvPicPr>
        <p:blipFill>
          <a:blip r:embed="rId5"/>
          <a:stretch>
            <a:fillRect/>
          </a:stretch>
        </p:blipFill>
        <p:spPr>
          <a:xfrm>
            <a:off x="11033366" y="5611669"/>
            <a:ext cx="1536717" cy="13652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5563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1D71C03-FD2E-1411-17E4-818CD7F06474}"/>
              </a:ext>
            </a:extLst>
          </p:cNvPr>
          <p:cNvSpPr/>
          <p:nvPr/>
        </p:nvSpPr>
        <p:spPr>
          <a:xfrm>
            <a:off x="-1" y="1"/>
            <a:ext cx="3568760" cy="3710147"/>
          </a:xfrm>
          <a:custGeom>
            <a:avLst/>
            <a:gdLst>
              <a:gd name="connsiteX0" fmla="*/ 0 w 3568760"/>
              <a:gd name="connsiteY0" fmla="*/ 0 h 3710147"/>
              <a:gd name="connsiteX1" fmla="*/ 3133494 w 3568760"/>
              <a:gd name="connsiteY1" fmla="*/ 0 h 3710147"/>
              <a:gd name="connsiteX2" fmla="*/ 3167305 w 3568760"/>
              <a:gd name="connsiteY2" fmla="*/ 45215 h 3710147"/>
              <a:gd name="connsiteX3" fmla="*/ 3568760 w 3568760"/>
              <a:gd name="connsiteY3" fmla="*/ 1359490 h 3710147"/>
              <a:gd name="connsiteX4" fmla="*/ 1218103 w 3568760"/>
              <a:gd name="connsiteY4" fmla="*/ 3710147 h 3710147"/>
              <a:gd name="connsiteX5" fmla="*/ 97640 w 3568760"/>
              <a:gd name="connsiteY5" fmla="*/ 3426435 h 3710147"/>
              <a:gd name="connsiteX6" fmla="*/ 0 w 3568760"/>
              <a:gd name="connsiteY6" fmla="*/ 3367118 h 3710147"/>
              <a:gd name="connsiteX7" fmla="*/ 0 w 3568760"/>
              <a:gd name="connsiteY7" fmla="*/ 0 h 37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8760" h="3710147">
                <a:moveTo>
                  <a:pt x="0" y="0"/>
                </a:moveTo>
                <a:lnTo>
                  <a:pt x="3133494" y="0"/>
                </a:lnTo>
                <a:lnTo>
                  <a:pt x="3167305" y="45215"/>
                </a:lnTo>
                <a:cubicBezTo>
                  <a:pt x="3420763" y="420383"/>
                  <a:pt x="3568760" y="872653"/>
                  <a:pt x="3568760" y="1359490"/>
                </a:cubicBezTo>
                <a:cubicBezTo>
                  <a:pt x="3568760" y="2657722"/>
                  <a:pt x="2516335" y="3710147"/>
                  <a:pt x="1218103" y="3710147"/>
                </a:cubicBezTo>
                <a:cubicBezTo>
                  <a:pt x="812406" y="3710147"/>
                  <a:pt x="430713" y="3607371"/>
                  <a:pt x="97640" y="3426435"/>
                </a:cubicBezTo>
                <a:lnTo>
                  <a:pt x="0" y="3367118"/>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3F54C6C5-0C01-1C72-F97A-AFC8D9F62762}"/>
              </a:ext>
            </a:extLst>
          </p:cNvPr>
          <p:cNvSpPr txBox="1"/>
          <p:nvPr/>
        </p:nvSpPr>
        <p:spPr>
          <a:xfrm>
            <a:off x="7392751" y="497584"/>
            <a:ext cx="2026517" cy="4770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algn="ctr">
              <a:defRPr sz="2500">
                <a:solidFill>
                  <a:schemeClr val="bg1"/>
                </a:solidFill>
                <a:latin typeface="Roboto Serif ExtraBold" pitchFamily="2" charset="0"/>
                <a:cs typeface="Roboto Serif ExtraBold" pitchFamily="2" charset="0"/>
              </a:defRPr>
            </a:lvl1pPr>
          </a:lstStyle>
          <a:p>
            <a:r>
              <a:rPr lang="ar-DZ" b="1" dirty="0">
                <a:solidFill>
                  <a:srgbClr val="92D050"/>
                </a:solidFill>
                <a:latin typeface="Montserrat" panose="00000500000000000000" pitchFamily="2" charset="0"/>
              </a:rPr>
              <a:t>نشأة والت  ديزني</a:t>
            </a:r>
            <a:endParaRPr lang="en-IN" b="1" dirty="0">
              <a:solidFill>
                <a:srgbClr val="92D050"/>
              </a:solidFill>
              <a:latin typeface="Montserrat" panose="00000500000000000000" pitchFamily="2" charset="0"/>
            </a:endParaRPr>
          </a:p>
        </p:txBody>
      </p:sp>
      <p:sp>
        <p:nvSpPr>
          <p:cNvPr id="4" name="Rectangle: Rounded Corners 3">
            <a:extLst>
              <a:ext uri="{FF2B5EF4-FFF2-40B4-BE49-F238E27FC236}">
                <a16:creationId xmlns:a16="http://schemas.microsoft.com/office/drawing/2014/main" id="{12074A7D-ECF6-6953-9732-75CFB902A21A}"/>
              </a:ext>
            </a:extLst>
          </p:cNvPr>
          <p:cNvSpPr/>
          <p:nvPr/>
        </p:nvSpPr>
        <p:spPr>
          <a:xfrm>
            <a:off x="6141977" y="475226"/>
            <a:ext cx="4528066" cy="477054"/>
          </a:xfrm>
          <a:prstGeom prst="roundRect">
            <a:avLst>
              <a:gd name="adj" fmla="val 50000"/>
            </a:avLst>
          </a:prstGeom>
          <a:no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 name="Picture Placeholder 18" descr="A person in a suit&#10;&#10;Description automatically generated with low confidence">
            <a:extLst>
              <a:ext uri="{FF2B5EF4-FFF2-40B4-BE49-F238E27FC236}">
                <a16:creationId xmlns:a16="http://schemas.microsoft.com/office/drawing/2014/main" id="{C05DEEC1-AA86-7854-14B1-A84CDC037E06}"/>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541104" y="842337"/>
            <a:ext cx="3028950" cy="2534376"/>
          </a:xfrm>
          <a:prstGeom prst="roundRect">
            <a:avLst>
              <a:gd name="adj" fmla="val 50000"/>
            </a:avLst>
          </a:prstGeom>
        </p:spPr>
      </p:pic>
      <p:sp>
        <p:nvSpPr>
          <p:cNvPr id="8" name="Rectangle: Rounded Corners 7">
            <a:extLst>
              <a:ext uri="{FF2B5EF4-FFF2-40B4-BE49-F238E27FC236}">
                <a16:creationId xmlns:a16="http://schemas.microsoft.com/office/drawing/2014/main" id="{0BD768C3-6036-B58B-A7C2-0C686479878C}"/>
              </a:ext>
            </a:extLst>
          </p:cNvPr>
          <p:cNvSpPr/>
          <p:nvPr/>
        </p:nvSpPr>
        <p:spPr>
          <a:xfrm>
            <a:off x="4903239" y="360787"/>
            <a:ext cx="1041113" cy="1058526"/>
          </a:xfrm>
          <a:prstGeom prst="roundRect">
            <a:avLst>
              <a:gd name="adj" fmla="val 50000"/>
            </a:avLst>
          </a:prstGeom>
          <a:noFill/>
          <a:ln>
            <a:solidFill>
              <a:srgbClr val="0662AF"/>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Rounded Corners 8">
            <a:extLst>
              <a:ext uri="{FF2B5EF4-FFF2-40B4-BE49-F238E27FC236}">
                <a16:creationId xmlns:a16="http://schemas.microsoft.com/office/drawing/2014/main" id="{9B420016-999A-7F3C-F175-26A098BBABD8}"/>
              </a:ext>
            </a:extLst>
          </p:cNvPr>
          <p:cNvSpPr/>
          <p:nvPr/>
        </p:nvSpPr>
        <p:spPr>
          <a:xfrm>
            <a:off x="10867667" y="313074"/>
            <a:ext cx="1017359" cy="1058526"/>
          </a:xfrm>
          <a:prstGeom prst="roundRect">
            <a:avLst>
              <a:gd name="adj" fmla="val 50000"/>
            </a:avLst>
          </a:prstGeom>
          <a:noFill/>
          <a:ln>
            <a:solidFill>
              <a:srgbClr val="F6CA42"/>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Graphic 26">
            <a:extLst>
              <a:ext uri="{FF2B5EF4-FFF2-40B4-BE49-F238E27FC236}">
                <a16:creationId xmlns:a16="http://schemas.microsoft.com/office/drawing/2014/main" id="{35EAD0D2-AA7F-7B29-ED1D-C06AD781576E}"/>
              </a:ext>
            </a:extLst>
          </p:cNvPr>
          <p:cNvSpPr/>
          <p:nvPr/>
        </p:nvSpPr>
        <p:spPr>
          <a:xfrm>
            <a:off x="5059257" y="475227"/>
            <a:ext cx="733257" cy="801124"/>
          </a:xfrm>
          <a:custGeom>
            <a:avLst/>
            <a:gdLst>
              <a:gd name="connsiteX0" fmla="*/ 721637 w 733257"/>
              <a:gd name="connsiteY0" fmla="*/ 817245 h 998825"/>
              <a:gd name="connsiteX1" fmla="*/ 598574 w 733257"/>
              <a:gd name="connsiteY1" fmla="*/ 800672 h 998825"/>
              <a:gd name="connsiteX2" fmla="*/ 582667 w 733257"/>
              <a:gd name="connsiteY2" fmla="*/ 799433 h 998825"/>
              <a:gd name="connsiteX3" fmla="*/ 563712 w 733257"/>
              <a:gd name="connsiteY3" fmla="*/ 790099 h 998825"/>
              <a:gd name="connsiteX4" fmla="*/ 553997 w 733257"/>
              <a:gd name="connsiteY4" fmla="*/ 778669 h 998825"/>
              <a:gd name="connsiteX5" fmla="*/ 554473 w 733257"/>
              <a:gd name="connsiteY5" fmla="*/ 768477 h 998825"/>
              <a:gd name="connsiteX6" fmla="*/ 558283 w 733257"/>
              <a:gd name="connsiteY6" fmla="*/ 703802 h 998825"/>
              <a:gd name="connsiteX7" fmla="*/ 570951 w 733257"/>
              <a:gd name="connsiteY7" fmla="*/ 677513 h 998825"/>
              <a:gd name="connsiteX8" fmla="*/ 628292 w 733257"/>
              <a:gd name="connsiteY8" fmla="*/ 602552 h 998825"/>
              <a:gd name="connsiteX9" fmla="*/ 621243 w 733257"/>
              <a:gd name="connsiteY9" fmla="*/ 570738 h 998825"/>
              <a:gd name="connsiteX10" fmla="*/ 605432 w 733257"/>
              <a:gd name="connsiteY10" fmla="*/ 539210 h 998825"/>
              <a:gd name="connsiteX11" fmla="*/ 543900 w 733257"/>
              <a:gd name="connsiteY11" fmla="*/ 443770 h 998825"/>
              <a:gd name="connsiteX12" fmla="*/ 447602 w 733257"/>
              <a:gd name="connsiteY12" fmla="*/ 402146 h 998825"/>
              <a:gd name="connsiteX13" fmla="*/ 520469 w 733257"/>
              <a:gd name="connsiteY13" fmla="*/ 380048 h 998825"/>
              <a:gd name="connsiteX14" fmla="*/ 552187 w 733257"/>
              <a:gd name="connsiteY14" fmla="*/ 338328 h 998825"/>
              <a:gd name="connsiteX15" fmla="*/ 573142 w 733257"/>
              <a:gd name="connsiteY15" fmla="*/ 297180 h 998825"/>
              <a:gd name="connsiteX16" fmla="*/ 590287 w 733257"/>
              <a:gd name="connsiteY16" fmla="*/ 254984 h 998825"/>
              <a:gd name="connsiteX17" fmla="*/ 567903 w 733257"/>
              <a:gd name="connsiteY17" fmla="*/ 223838 h 998825"/>
              <a:gd name="connsiteX18" fmla="*/ 536090 w 733257"/>
              <a:gd name="connsiteY18" fmla="*/ 238601 h 998825"/>
              <a:gd name="connsiteX19" fmla="*/ 528184 w 733257"/>
              <a:gd name="connsiteY19" fmla="*/ 253746 h 998825"/>
              <a:gd name="connsiteX20" fmla="*/ 513992 w 733257"/>
              <a:gd name="connsiteY20" fmla="*/ 258985 h 998825"/>
              <a:gd name="connsiteX21" fmla="*/ 489798 w 733257"/>
              <a:gd name="connsiteY21" fmla="*/ 255937 h 998825"/>
              <a:gd name="connsiteX22" fmla="*/ 475892 w 733257"/>
              <a:gd name="connsiteY22" fmla="*/ 246698 h 998825"/>
              <a:gd name="connsiteX23" fmla="*/ 439982 w 733257"/>
              <a:gd name="connsiteY23" fmla="*/ 173069 h 998825"/>
              <a:gd name="connsiteX24" fmla="*/ 359306 w 733257"/>
              <a:gd name="connsiteY24" fmla="*/ 131636 h 998825"/>
              <a:gd name="connsiteX25" fmla="*/ 318539 w 733257"/>
              <a:gd name="connsiteY25" fmla="*/ 128683 h 998825"/>
              <a:gd name="connsiteX26" fmla="*/ 333874 w 733257"/>
              <a:gd name="connsiteY26" fmla="*/ 105823 h 998825"/>
              <a:gd name="connsiteX27" fmla="*/ 289297 w 733257"/>
              <a:gd name="connsiteY27" fmla="*/ 4096 h 998825"/>
              <a:gd name="connsiteX28" fmla="*/ 272914 w 733257"/>
              <a:gd name="connsiteY28" fmla="*/ 0 h 998825"/>
              <a:gd name="connsiteX29" fmla="*/ 238719 w 733257"/>
              <a:gd name="connsiteY29" fmla="*/ 0 h 998825"/>
              <a:gd name="connsiteX30" fmla="*/ 187665 w 733257"/>
              <a:gd name="connsiteY30" fmla="*/ 18098 h 998825"/>
              <a:gd name="connsiteX31" fmla="*/ 136040 w 733257"/>
              <a:gd name="connsiteY31" fmla="*/ 110966 h 998825"/>
              <a:gd name="connsiteX32" fmla="*/ 199000 w 733257"/>
              <a:gd name="connsiteY32" fmla="*/ 174308 h 998825"/>
              <a:gd name="connsiteX33" fmla="*/ 206048 w 733257"/>
              <a:gd name="connsiteY33" fmla="*/ 176879 h 998825"/>
              <a:gd name="connsiteX34" fmla="*/ 202429 w 733257"/>
              <a:gd name="connsiteY34" fmla="*/ 183356 h 998825"/>
              <a:gd name="connsiteX35" fmla="*/ 186617 w 733257"/>
              <a:gd name="connsiteY35" fmla="*/ 202692 h 998825"/>
              <a:gd name="connsiteX36" fmla="*/ 172997 w 733257"/>
              <a:gd name="connsiteY36" fmla="*/ 201740 h 998825"/>
              <a:gd name="connsiteX37" fmla="*/ 47457 w 733257"/>
              <a:gd name="connsiteY37" fmla="*/ 179356 h 998825"/>
              <a:gd name="connsiteX38" fmla="*/ 5547 w 733257"/>
              <a:gd name="connsiteY38" fmla="*/ 271082 h 998825"/>
              <a:gd name="connsiteX39" fmla="*/ 73270 w 733257"/>
              <a:gd name="connsiteY39" fmla="*/ 353854 h 998825"/>
              <a:gd name="connsiteX40" fmla="*/ 156614 w 733257"/>
              <a:gd name="connsiteY40" fmla="*/ 331375 h 998825"/>
              <a:gd name="connsiteX41" fmla="*/ 166805 w 733257"/>
              <a:gd name="connsiteY41" fmla="*/ 334328 h 998825"/>
              <a:gd name="connsiteX42" fmla="*/ 170425 w 733257"/>
              <a:gd name="connsiteY42" fmla="*/ 345091 h 998825"/>
              <a:gd name="connsiteX43" fmla="*/ 222241 w 733257"/>
              <a:gd name="connsiteY43" fmla="*/ 411766 h 998825"/>
              <a:gd name="connsiteX44" fmla="*/ 243863 w 733257"/>
              <a:gd name="connsiteY44" fmla="*/ 421862 h 998825"/>
              <a:gd name="connsiteX45" fmla="*/ 249578 w 733257"/>
              <a:gd name="connsiteY45" fmla="*/ 433959 h 998825"/>
              <a:gd name="connsiteX46" fmla="*/ 237005 w 733257"/>
              <a:gd name="connsiteY46" fmla="*/ 489299 h 998825"/>
              <a:gd name="connsiteX47" fmla="*/ 226718 w 733257"/>
              <a:gd name="connsiteY47" fmla="*/ 591122 h 998825"/>
              <a:gd name="connsiteX48" fmla="*/ 268247 w 733257"/>
              <a:gd name="connsiteY48" fmla="*/ 642842 h 998825"/>
              <a:gd name="connsiteX49" fmla="*/ 303299 w 733257"/>
              <a:gd name="connsiteY49" fmla="*/ 645033 h 998825"/>
              <a:gd name="connsiteX50" fmla="*/ 310538 w 733257"/>
              <a:gd name="connsiteY50" fmla="*/ 654368 h 998825"/>
              <a:gd name="connsiteX51" fmla="*/ 308442 w 733257"/>
              <a:gd name="connsiteY51" fmla="*/ 659702 h 998825"/>
              <a:gd name="connsiteX52" fmla="*/ 317681 w 733257"/>
              <a:gd name="connsiteY52" fmla="*/ 701802 h 998825"/>
              <a:gd name="connsiteX53" fmla="*/ 325778 w 733257"/>
              <a:gd name="connsiteY53" fmla="*/ 708088 h 998825"/>
              <a:gd name="connsiteX54" fmla="*/ 328921 w 733257"/>
              <a:gd name="connsiteY54" fmla="*/ 724948 h 998825"/>
              <a:gd name="connsiteX55" fmla="*/ 271771 w 733257"/>
              <a:gd name="connsiteY55" fmla="*/ 786479 h 998825"/>
              <a:gd name="connsiteX56" fmla="*/ 237671 w 733257"/>
              <a:gd name="connsiteY56" fmla="*/ 792290 h 998825"/>
              <a:gd name="connsiteX57" fmla="*/ 218526 w 733257"/>
              <a:gd name="connsiteY57" fmla="*/ 774097 h 998825"/>
              <a:gd name="connsiteX58" fmla="*/ 183474 w 733257"/>
              <a:gd name="connsiteY58" fmla="*/ 708088 h 998825"/>
              <a:gd name="connsiteX59" fmla="*/ 45552 w 733257"/>
              <a:gd name="connsiteY59" fmla="*/ 721805 h 998825"/>
              <a:gd name="connsiteX60" fmla="*/ 41075 w 733257"/>
              <a:gd name="connsiteY60" fmla="*/ 810387 h 998825"/>
              <a:gd name="connsiteX61" fmla="*/ 95082 w 733257"/>
              <a:gd name="connsiteY61" fmla="*/ 909733 h 998825"/>
              <a:gd name="connsiteX62" fmla="*/ 99464 w 733257"/>
              <a:gd name="connsiteY62" fmla="*/ 918115 h 998825"/>
              <a:gd name="connsiteX63" fmla="*/ 89939 w 733257"/>
              <a:gd name="connsiteY63" fmla="*/ 918877 h 998825"/>
              <a:gd name="connsiteX64" fmla="*/ 10119 w 733257"/>
              <a:gd name="connsiteY64" fmla="*/ 896398 h 998825"/>
              <a:gd name="connsiteX65" fmla="*/ 308 w 733257"/>
              <a:gd name="connsiteY65" fmla="*/ 896684 h 998825"/>
              <a:gd name="connsiteX66" fmla="*/ 6023 w 733257"/>
              <a:gd name="connsiteY66" fmla="*/ 904018 h 998825"/>
              <a:gd name="connsiteX67" fmla="*/ 9071 w 733257"/>
              <a:gd name="connsiteY67" fmla="*/ 905542 h 998825"/>
              <a:gd name="connsiteX68" fmla="*/ 107941 w 733257"/>
              <a:gd name="connsiteY68" fmla="*/ 935355 h 998825"/>
              <a:gd name="connsiteX69" fmla="*/ 127277 w 733257"/>
              <a:gd name="connsiteY69" fmla="*/ 949262 h 998825"/>
              <a:gd name="connsiteX70" fmla="*/ 131182 w 733257"/>
              <a:gd name="connsiteY70" fmla="*/ 954691 h 998825"/>
              <a:gd name="connsiteX71" fmla="*/ 160995 w 733257"/>
              <a:gd name="connsiteY71" fmla="*/ 980980 h 998825"/>
              <a:gd name="connsiteX72" fmla="*/ 238910 w 733257"/>
              <a:gd name="connsiteY72" fmla="*/ 991267 h 998825"/>
              <a:gd name="connsiteX73" fmla="*/ 247768 w 733257"/>
              <a:gd name="connsiteY73" fmla="*/ 989552 h 998825"/>
              <a:gd name="connsiteX74" fmla="*/ 282629 w 733257"/>
              <a:gd name="connsiteY74" fmla="*/ 966883 h 998825"/>
              <a:gd name="connsiteX75" fmla="*/ 292440 w 733257"/>
              <a:gd name="connsiteY75" fmla="*/ 942689 h 998825"/>
              <a:gd name="connsiteX76" fmla="*/ 305204 w 733257"/>
              <a:gd name="connsiteY76" fmla="*/ 926116 h 998825"/>
              <a:gd name="connsiteX77" fmla="*/ 372831 w 733257"/>
              <a:gd name="connsiteY77" fmla="*/ 877729 h 998825"/>
              <a:gd name="connsiteX78" fmla="*/ 413312 w 733257"/>
              <a:gd name="connsiteY78" fmla="*/ 954405 h 998825"/>
              <a:gd name="connsiteX79" fmla="*/ 430076 w 733257"/>
              <a:gd name="connsiteY79" fmla="*/ 957453 h 998825"/>
              <a:gd name="connsiteX80" fmla="*/ 571808 w 733257"/>
              <a:gd name="connsiteY80" fmla="*/ 957453 h 998825"/>
              <a:gd name="connsiteX81" fmla="*/ 659915 w 733257"/>
              <a:gd name="connsiteY81" fmla="*/ 940594 h 998825"/>
              <a:gd name="connsiteX82" fmla="*/ 733257 w 733257"/>
              <a:gd name="connsiteY82" fmla="*/ 872395 h 998825"/>
              <a:gd name="connsiteX83" fmla="*/ 733257 w 733257"/>
              <a:gd name="connsiteY83" fmla="*/ 838200 h 998825"/>
              <a:gd name="connsiteX84" fmla="*/ 721732 w 733257"/>
              <a:gd name="connsiteY84" fmla="*/ 816483 h 998825"/>
              <a:gd name="connsiteX85" fmla="*/ 320444 w 733257"/>
              <a:gd name="connsiteY85" fmla="*/ 519494 h 998825"/>
              <a:gd name="connsiteX86" fmla="*/ 302632 w 733257"/>
              <a:gd name="connsiteY86" fmla="*/ 579596 h 998825"/>
              <a:gd name="connsiteX87" fmla="*/ 289106 w 733257"/>
              <a:gd name="connsiteY87" fmla="*/ 592931 h 998825"/>
              <a:gd name="connsiteX88" fmla="*/ 277676 w 733257"/>
              <a:gd name="connsiteY88" fmla="*/ 578930 h 998825"/>
              <a:gd name="connsiteX89" fmla="*/ 285868 w 733257"/>
              <a:gd name="connsiteY89" fmla="*/ 521970 h 998825"/>
              <a:gd name="connsiteX90" fmla="*/ 290535 w 733257"/>
              <a:gd name="connsiteY90" fmla="*/ 483965 h 998825"/>
              <a:gd name="connsiteX91" fmla="*/ 318158 w 733257"/>
              <a:gd name="connsiteY91" fmla="*/ 507111 h 998825"/>
              <a:gd name="connsiteX92" fmla="*/ 320539 w 733257"/>
              <a:gd name="connsiteY92" fmla="*/ 519398 h 998825"/>
              <a:gd name="connsiteX93" fmla="*/ 309014 w 733257"/>
              <a:gd name="connsiteY93" fmla="*/ 912114 h 998825"/>
              <a:gd name="connsiteX94" fmla="*/ 292059 w 733257"/>
              <a:gd name="connsiteY94" fmla="*/ 918305 h 998825"/>
              <a:gd name="connsiteX95" fmla="*/ 286439 w 733257"/>
              <a:gd name="connsiteY95" fmla="*/ 900589 h 998825"/>
              <a:gd name="connsiteX96" fmla="*/ 287011 w 733257"/>
              <a:gd name="connsiteY96" fmla="*/ 862298 h 998825"/>
              <a:gd name="connsiteX97" fmla="*/ 293583 w 733257"/>
              <a:gd name="connsiteY97" fmla="*/ 849725 h 998825"/>
              <a:gd name="connsiteX98" fmla="*/ 378641 w 733257"/>
              <a:gd name="connsiteY98" fmla="*/ 749999 h 998825"/>
              <a:gd name="connsiteX99" fmla="*/ 380356 w 733257"/>
              <a:gd name="connsiteY99" fmla="*/ 747046 h 998825"/>
              <a:gd name="connsiteX100" fmla="*/ 407121 w 733257"/>
              <a:gd name="connsiteY100" fmla="*/ 736663 h 998825"/>
              <a:gd name="connsiteX101" fmla="*/ 438649 w 733257"/>
              <a:gd name="connsiteY101" fmla="*/ 738759 h 998825"/>
              <a:gd name="connsiteX102" fmla="*/ 446745 w 733257"/>
              <a:gd name="connsiteY102" fmla="*/ 751332 h 998825"/>
              <a:gd name="connsiteX103" fmla="*/ 381213 w 733257"/>
              <a:gd name="connsiteY103" fmla="*/ 852773 h 998825"/>
              <a:gd name="connsiteX104" fmla="*/ 308918 w 733257"/>
              <a:gd name="connsiteY104" fmla="*/ 912209 h 998825"/>
              <a:gd name="connsiteX105" fmla="*/ 504371 w 733257"/>
              <a:gd name="connsiteY105" fmla="*/ 765524 h 998825"/>
              <a:gd name="connsiteX106" fmla="*/ 501990 w 733257"/>
              <a:gd name="connsiteY106" fmla="*/ 782193 h 998825"/>
              <a:gd name="connsiteX107" fmla="*/ 482083 w 733257"/>
              <a:gd name="connsiteY107" fmla="*/ 800005 h 998825"/>
              <a:gd name="connsiteX108" fmla="*/ 445221 w 733257"/>
              <a:gd name="connsiteY108" fmla="*/ 827723 h 998825"/>
              <a:gd name="connsiteX109" fmla="*/ 434363 w 733257"/>
              <a:gd name="connsiteY109" fmla="*/ 837248 h 998825"/>
              <a:gd name="connsiteX110" fmla="*/ 402454 w 733257"/>
              <a:gd name="connsiteY110" fmla="*/ 847249 h 998825"/>
              <a:gd name="connsiteX111" fmla="*/ 439601 w 733257"/>
              <a:gd name="connsiteY111" fmla="*/ 788384 h 998825"/>
              <a:gd name="connsiteX112" fmla="*/ 470462 w 733257"/>
              <a:gd name="connsiteY112" fmla="*/ 715423 h 998825"/>
              <a:gd name="connsiteX113" fmla="*/ 490465 w 733257"/>
              <a:gd name="connsiteY113" fmla="*/ 708755 h 998825"/>
              <a:gd name="connsiteX114" fmla="*/ 501895 w 733257"/>
              <a:gd name="connsiteY114" fmla="*/ 708470 h 998825"/>
              <a:gd name="connsiteX115" fmla="*/ 509991 w 733257"/>
              <a:gd name="connsiteY115" fmla="*/ 713899 h 998825"/>
              <a:gd name="connsiteX116" fmla="*/ 504467 w 733257"/>
              <a:gd name="connsiteY116" fmla="*/ 765524 h 99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33257" h="998825">
                <a:moveTo>
                  <a:pt x="721637" y="817245"/>
                </a:moveTo>
                <a:cubicBezTo>
                  <a:pt x="692681" y="785717"/>
                  <a:pt x="636578" y="779145"/>
                  <a:pt x="598574" y="800672"/>
                </a:cubicBezTo>
                <a:cubicBezTo>
                  <a:pt x="592478" y="804101"/>
                  <a:pt x="587715" y="805339"/>
                  <a:pt x="582667" y="799433"/>
                </a:cubicBezTo>
                <a:cubicBezTo>
                  <a:pt x="577714" y="793718"/>
                  <a:pt x="571237" y="790861"/>
                  <a:pt x="563712" y="790099"/>
                </a:cubicBezTo>
                <a:cubicBezTo>
                  <a:pt x="556854" y="789432"/>
                  <a:pt x="553616" y="785622"/>
                  <a:pt x="553997" y="778669"/>
                </a:cubicBezTo>
                <a:cubicBezTo>
                  <a:pt x="554187" y="775240"/>
                  <a:pt x="553997" y="771811"/>
                  <a:pt x="554473" y="768477"/>
                </a:cubicBezTo>
                <a:cubicBezTo>
                  <a:pt x="557235" y="747046"/>
                  <a:pt x="557140" y="725329"/>
                  <a:pt x="558283" y="703802"/>
                </a:cubicBezTo>
                <a:cubicBezTo>
                  <a:pt x="558854" y="692658"/>
                  <a:pt x="562379" y="684943"/>
                  <a:pt x="570951" y="677513"/>
                </a:cubicBezTo>
                <a:cubicBezTo>
                  <a:pt x="594954" y="656463"/>
                  <a:pt x="618100" y="634556"/>
                  <a:pt x="628292" y="602552"/>
                </a:cubicBezTo>
                <a:cubicBezTo>
                  <a:pt x="632292" y="589979"/>
                  <a:pt x="631625" y="579882"/>
                  <a:pt x="621243" y="570738"/>
                </a:cubicBezTo>
                <a:cubicBezTo>
                  <a:pt x="611813" y="562547"/>
                  <a:pt x="606479" y="552450"/>
                  <a:pt x="605432" y="539210"/>
                </a:cubicBezTo>
                <a:cubicBezTo>
                  <a:pt x="602003" y="496729"/>
                  <a:pt x="580476" y="464820"/>
                  <a:pt x="543900" y="443770"/>
                </a:cubicBezTo>
                <a:cubicBezTo>
                  <a:pt x="513515" y="426244"/>
                  <a:pt x="482750" y="409194"/>
                  <a:pt x="447602" y="402146"/>
                </a:cubicBezTo>
                <a:cubicBezTo>
                  <a:pt x="472844" y="397193"/>
                  <a:pt x="497418" y="391287"/>
                  <a:pt x="520469" y="380048"/>
                </a:cubicBezTo>
                <a:cubicBezTo>
                  <a:pt x="538185" y="371475"/>
                  <a:pt x="550091" y="357378"/>
                  <a:pt x="552187" y="338328"/>
                </a:cubicBezTo>
                <a:cubicBezTo>
                  <a:pt x="554092" y="321183"/>
                  <a:pt x="561617" y="309086"/>
                  <a:pt x="573142" y="297180"/>
                </a:cubicBezTo>
                <a:cubicBezTo>
                  <a:pt x="584000" y="285941"/>
                  <a:pt x="590668" y="271463"/>
                  <a:pt x="590287" y="254984"/>
                </a:cubicBezTo>
                <a:cubicBezTo>
                  <a:pt x="590001" y="240602"/>
                  <a:pt x="580286" y="227267"/>
                  <a:pt x="567903" y="223838"/>
                </a:cubicBezTo>
                <a:cubicBezTo>
                  <a:pt x="556283" y="220694"/>
                  <a:pt x="544853" y="225933"/>
                  <a:pt x="536090" y="238601"/>
                </a:cubicBezTo>
                <a:cubicBezTo>
                  <a:pt x="532851" y="243269"/>
                  <a:pt x="530089" y="248412"/>
                  <a:pt x="528184" y="253746"/>
                </a:cubicBezTo>
                <a:cubicBezTo>
                  <a:pt x="525422" y="261652"/>
                  <a:pt x="521707" y="263938"/>
                  <a:pt x="513992" y="258985"/>
                </a:cubicBezTo>
                <a:cubicBezTo>
                  <a:pt x="506657" y="254222"/>
                  <a:pt x="498275" y="253841"/>
                  <a:pt x="489798" y="255937"/>
                </a:cubicBezTo>
                <a:cubicBezTo>
                  <a:pt x="481988" y="257968"/>
                  <a:pt x="477352" y="254889"/>
                  <a:pt x="475892" y="246698"/>
                </a:cubicBezTo>
                <a:cubicBezTo>
                  <a:pt x="470748" y="218789"/>
                  <a:pt x="459794" y="193929"/>
                  <a:pt x="439982" y="173069"/>
                </a:cubicBezTo>
                <a:cubicBezTo>
                  <a:pt x="417884" y="149733"/>
                  <a:pt x="389881" y="138303"/>
                  <a:pt x="359306" y="131636"/>
                </a:cubicBezTo>
                <a:cubicBezTo>
                  <a:pt x="346352" y="128778"/>
                  <a:pt x="333112" y="129635"/>
                  <a:pt x="318539" y="128683"/>
                </a:cubicBezTo>
                <a:cubicBezTo>
                  <a:pt x="325492" y="120968"/>
                  <a:pt x="330159" y="113728"/>
                  <a:pt x="333874" y="105823"/>
                </a:cubicBezTo>
                <a:cubicBezTo>
                  <a:pt x="351781" y="67913"/>
                  <a:pt x="328730" y="18002"/>
                  <a:pt x="289297" y="4096"/>
                </a:cubicBezTo>
                <a:cubicBezTo>
                  <a:pt x="283963" y="2191"/>
                  <a:pt x="277772" y="3620"/>
                  <a:pt x="272914" y="0"/>
                </a:cubicBezTo>
                <a:lnTo>
                  <a:pt x="238719" y="0"/>
                </a:lnTo>
                <a:cubicBezTo>
                  <a:pt x="220526" y="2667"/>
                  <a:pt x="204239" y="10668"/>
                  <a:pt x="187665" y="18098"/>
                </a:cubicBezTo>
                <a:cubicBezTo>
                  <a:pt x="152327" y="33814"/>
                  <a:pt x="130610" y="72676"/>
                  <a:pt x="136040" y="110966"/>
                </a:cubicBezTo>
                <a:cubicBezTo>
                  <a:pt x="140897" y="144875"/>
                  <a:pt x="165186" y="169259"/>
                  <a:pt x="199000" y="174308"/>
                </a:cubicBezTo>
                <a:cubicBezTo>
                  <a:pt x="201572" y="174689"/>
                  <a:pt x="204905" y="174117"/>
                  <a:pt x="206048" y="176879"/>
                </a:cubicBezTo>
                <a:cubicBezTo>
                  <a:pt x="207287" y="179927"/>
                  <a:pt x="204239" y="181547"/>
                  <a:pt x="202429" y="183356"/>
                </a:cubicBezTo>
                <a:cubicBezTo>
                  <a:pt x="196523" y="189262"/>
                  <a:pt x="190999" y="195453"/>
                  <a:pt x="186617" y="202692"/>
                </a:cubicBezTo>
                <a:cubicBezTo>
                  <a:pt x="179664" y="214027"/>
                  <a:pt x="179188" y="214122"/>
                  <a:pt x="172997" y="201740"/>
                </a:cubicBezTo>
                <a:cubicBezTo>
                  <a:pt x="147565" y="150590"/>
                  <a:pt x="82414" y="148781"/>
                  <a:pt x="47457" y="179356"/>
                </a:cubicBezTo>
                <a:cubicBezTo>
                  <a:pt x="20120" y="203549"/>
                  <a:pt x="4404" y="233077"/>
                  <a:pt x="5547" y="271082"/>
                </a:cubicBezTo>
                <a:cubicBezTo>
                  <a:pt x="6690" y="307848"/>
                  <a:pt x="37075" y="346996"/>
                  <a:pt x="73270" y="353854"/>
                </a:cubicBezTo>
                <a:cubicBezTo>
                  <a:pt x="104321" y="359759"/>
                  <a:pt x="132992" y="353854"/>
                  <a:pt x="156614" y="331375"/>
                </a:cubicBezTo>
                <a:cubicBezTo>
                  <a:pt x="162995" y="325279"/>
                  <a:pt x="164996" y="327470"/>
                  <a:pt x="166805" y="334328"/>
                </a:cubicBezTo>
                <a:cubicBezTo>
                  <a:pt x="167758" y="338042"/>
                  <a:pt x="169187" y="341567"/>
                  <a:pt x="170425" y="345091"/>
                </a:cubicBezTo>
                <a:cubicBezTo>
                  <a:pt x="179855" y="373475"/>
                  <a:pt x="195761" y="396716"/>
                  <a:pt x="222241" y="411766"/>
                </a:cubicBezTo>
                <a:cubicBezTo>
                  <a:pt x="229194" y="415671"/>
                  <a:pt x="236433" y="419100"/>
                  <a:pt x="243863" y="421862"/>
                </a:cubicBezTo>
                <a:cubicBezTo>
                  <a:pt x="249863" y="424053"/>
                  <a:pt x="252245" y="427292"/>
                  <a:pt x="249578" y="433959"/>
                </a:cubicBezTo>
                <a:cubicBezTo>
                  <a:pt x="242624" y="451771"/>
                  <a:pt x="238719" y="470345"/>
                  <a:pt x="237005" y="489299"/>
                </a:cubicBezTo>
                <a:cubicBezTo>
                  <a:pt x="233861" y="523304"/>
                  <a:pt x="226527" y="556832"/>
                  <a:pt x="226718" y="591122"/>
                </a:cubicBezTo>
                <a:cubicBezTo>
                  <a:pt x="226908" y="620078"/>
                  <a:pt x="239957" y="636080"/>
                  <a:pt x="268247" y="642842"/>
                </a:cubicBezTo>
                <a:cubicBezTo>
                  <a:pt x="279772" y="645605"/>
                  <a:pt x="291392" y="646462"/>
                  <a:pt x="303299" y="645033"/>
                </a:cubicBezTo>
                <a:cubicBezTo>
                  <a:pt x="312347" y="643985"/>
                  <a:pt x="313395" y="645605"/>
                  <a:pt x="310538" y="654368"/>
                </a:cubicBezTo>
                <a:cubicBezTo>
                  <a:pt x="309966" y="656177"/>
                  <a:pt x="309204" y="657892"/>
                  <a:pt x="308442" y="659702"/>
                </a:cubicBezTo>
                <a:cubicBezTo>
                  <a:pt x="298822" y="682085"/>
                  <a:pt x="299679" y="685610"/>
                  <a:pt x="317681" y="701802"/>
                </a:cubicBezTo>
                <a:cubicBezTo>
                  <a:pt x="320253" y="704088"/>
                  <a:pt x="322920" y="706088"/>
                  <a:pt x="325778" y="708088"/>
                </a:cubicBezTo>
                <a:cubicBezTo>
                  <a:pt x="335493" y="715042"/>
                  <a:pt x="335588" y="715518"/>
                  <a:pt x="328921" y="724948"/>
                </a:cubicBezTo>
                <a:cubicBezTo>
                  <a:pt x="312538" y="747998"/>
                  <a:pt x="292631" y="767620"/>
                  <a:pt x="271771" y="786479"/>
                </a:cubicBezTo>
                <a:cubicBezTo>
                  <a:pt x="261198" y="796004"/>
                  <a:pt x="250435" y="798862"/>
                  <a:pt x="237671" y="792290"/>
                </a:cubicBezTo>
                <a:cubicBezTo>
                  <a:pt x="226908" y="790765"/>
                  <a:pt x="221669" y="784384"/>
                  <a:pt x="218526" y="774097"/>
                </a:cubicBezTo>
                <a:cubicBezTo>
                  <a:pt x="211097" y="749999"/>
                  <a:pt x="199952" y="727424"/>
                  <a:pt x="183474" y="708088"/>
                </a:cubicBezTo>
                <a:cubicBezTo>
                  <a:pt x="138707" y="655796"/>
                  <a:pt x="76985" y="661321"/>
                  <a:pt x="45552" y="721805"/>
                </a:cubicBezTo>
                <a:cubicBezTo>
                  <a:pt x="30407" y="751046"/>
                  <a:pt x="32884" y="780860"/>
                  <a:pt x="41075" y="810387"/>
                </a:cubicBezTo>
                <a:cubicBezTo>
                  <a:pt x="51362" y="847344"/>
                  <a:pt x="70127" y="880396"/>
                  <a:pt x="95082" y="909733"/>
                </a:cubicBezTo>
                <a:cubicBezTo>
                  <a:pt x="97178" y="912209"/>
                  <a:pt x="101464" y="914590"/>
                  <a:pt x="99464" y="918115"/>
                </a:cubicBezTo>
                <a:cubicBezTo>
                  <a:pt x="97559" y="921449"/>
                  <a:pt x="93177" y="919544"/>
                  <a:pt x="89939" y="918877"/>
                </a:cubicBezTo>
                <a:cubicBezTo>
                  <a:pt x="62697" y="913829"/>
                  <a:pt x="35646" y="907637"/>
                  <a:pt x="10119" y="896398"/>
                </a:cubicBezTo>
                <a:cubicBezTo>
                  <a:pt x="6976" y="894969"/>
                  <a:pt x="2404" y="891921"/>
                  <a:pt x="308" y="896684"/>
                </a:cubicBezTo>
                <a:cubicBezTo>
                  <a:pt x="-1216" y="900113"/>
                  <a:pt x="3261" y="902208"/>
                  <a:pt x="6023" y="904018"/>
                </a:cubicBezTo>
                <a:cubicBezTo>
                  <a:pt x="6976" y="904685"/>
                  <a:pt x="8024" y="905161"/>
                  <a:pt x="9071" y="905542"/>
                </a:cubicBezTo>
                <a:cubicBezTo>
                  <a:pt x="40885" y="919258"/>
                  <a:pt x="73270" y="930974"/>
                  <a:pt x="107941" y="935355"/>
                </a:cubicBezTo>
                <a:cubicBezTo>
                  <a:pt x="116704" y="936498"/>
                  <a:pt x="126705" y="936117"/>
                  <a:pt x="127277" y="949262"/>
                </a:cubicBezTo>
                <a:cubicBezTo>
                  <a:pt x="127277" y="951357"/>
                  <a:pt x="129658" y="953072"/>
                  <a:pt x="131182" y="954691"/>
                </a:cubicBezTo>
                <a:cubicBezTo>
                  <a:pt x="140231" y="964502"/>
                  <a:pt x="149565" y="974217"/>
                  <a:pt x="160995" y="980980"/>
                </a:cubicBezTo>
                <a:cubicBezTo>
                  <a:pt x="185284" y="995363"/>
                  <a:pt x="210335" y="1007078"/>
                  <a:pt x="238910" y="991267"/>
                </a:cubicBezTo>
                <a:cubicBezTo>
                  <a:pt x="241577" y="989743"/>
                  <a:pt x="244815" y="989743"/>
                  <a:pt x="247768" y="989552"/>
                </a:cubicBezTo>
                <a:cubicBezTo>
                  <a:pt x="263579" y="988505"/>
                  <a:pt x="274438" y="979646"/>
                  <a:pt x="282629" y="966883"/>
                </a:cubicBezTo>
                <a:cubicBezTo>
                  <a:pt x="287392" y="959453"/>
                  <a:pt x="290440" y="951262"/>
                  <a:pt x="292440" y="942689"/>
                </a:cubicBezTo>
                <a:cubicBezTo>
                  <a:pt x="294155" y="935165"/>
                  <a:pt x="298346" y="929735"/>
                  <a:pt x="305204" y="926116"/>
                </a:cubicBezTo>
                <a:cubicBezTo>
                  <a:pt x="329969" y="913352"/>
                  <a:pt x="352162" y="897065"/>
                  <a:pt x="372831" y="877729"/>
                </a:cubicBezTo>
                <a:cubicBezTo>
                  <a:pt x="357782" y="918210"/>
                  <a:pt x="377975" y="944023"/>
                  <a:pt x="413312" y="954405"/>
                </a:cubicBezTo>
                <a:cubicBezTo>
                  <a:pt x="418742" y="956024"/>
                  <a:pt x="424361" y="956977"/>
                  <a:pt x="430076" y="957453"/>
                </a:cubicBezTo>
                <a:cubicBezTo>
                  <a:pt x="477320" y="961739"/>
                  <a:pt x="524564" y="962406"/>
                  <a:pt x="571808" y="957453"/>
                </a:cubicBezTo>
                <a:cubicBezTo>
                  <a:pt x="601717" y="954310"/>
                  <a:pt x="631435" y="950405"/>
                  <a:pt x="659915" y="940594"/>
                </a:cubicBezTo>
                <a:cubicBezTo>
                  <a:pt x="694300" y="928783"/>
                  <a:pt x="722589" y="910019"/>
                  <a:pt x="733257" y="872395"/>
                </a:cubicBezTo>
                <a:lnTo>
                  <a:pt x="733257" y="838200"/>
                </a:lnTo>
                <a:cubicBezTo>
                  <a:pt x="730781" y="830199"/>
                  <a:pt x="727733" y="822960"/>
                  <a:pt x="721732" y="816483"/>
                </a:cubicBezTo>
                <a:close/>
                <a:moveTo>
                  <a:pt x="320444" y="519494"/>
                </a:moveTo>
                <a:cubicBezTo>
                  <a:pt x="308823" y="537686"/>
                  <a:pt x="303108" y="557879"/>
                  <a:pt x="302632" y="579596"/>
                </a:cubicBezTo>
                <a:cubicBezTo>
                  <a:pt x="302441" y="588169"/>
                  <a:pt x="299774" y="593884"/>
                  <a:pt x="289106" y="592931"/>
                </a:cubicBezTo>
                <a:cubicBezTo>
                  <a:pt x="279581" y="592074"/>
                  <a:pt x="276438" y="587693"/>
                  <a:pt x="277676" y="578930"/>
                </a:cubicBezTo>
                <a:cubicBezTo>
                  <a:pt x="280343" y="559880"/>
                  <a:pt x="282439" y="540830"/>
                  <a:pt x="285868" y="521970"/>
                </a:cubicBezTo>
                <a:cubicBezTo>
                  <a:pt x="288154" y="509683"/>
                  <a:pt x="283582" y="496824"/>
                  <a:pt x="290535" y="483965"/>
                </a:cubicBezTo>
                <a:cubicBezTo>
                  <a:pt x="299679" y="492919"/>
                  <a:pt x="308728" y="500348"/>
                  <a:pt x="318158" y="507111"/>
                </a:cubicBezTo>
                <a:cubicBezTo>
                  <a:pt x="322825" y="510445"/>
                  <a:pt x="324158" y="513779"/>
                  <a:pt x="320539" y="519398"/>
                </a:cubicBezTo>
                <a:close/>
                <a:moveTo>
                  <a:pt x="309014" y="912114"/>
                </a:moveTo>
                <a:cubicBezTo>
                  <a:pt x="303680" y="915448"/>
                  <a:pt x="297774" y="921830"/>
                  <a:pt x="292059" y="918305"/>
                </a:cubicBezTo>
                <a:cubicBezTo>
                  <a:pt x="286916" y="915162"/>
                  <a:pt x="287963" y="906685"/>
                  <a:pt x="286439" y="900589"/>
                </a:cubicBezTo>
                <a:cubicBezTo>
                  <a:pt x="289392" y="887825"/>
                  <a:pt x="290154" y="875157"/>
                  <a:pt x="287011" y="862298"/>
                </a:cubicBezTo>
                <a:cubicBezTo>
                  <a:pt x="285773" y="857155"/>
                  <a:pt x="290154" y="852678"/>
                  <a:pt x="293583" y="849725"/>
                </a:cubicBezTo>
                <a:cubicBezTo>
                  <a:pt x="327683" y="821341"/>
                  <a:pt x="353210" y="785717"/>
                  <a:pt x="378641" y="749999"/>
                </a:cubicBezTo>
                <a:cubicBezTo>
                  <a:pt x="379308" y="749046"/>
                  <a:pt x="379784" y="748094"/>
                  <a:pt x="380356" y="747046"/>
                </a:cubicBezTo>
                <a:cubicBezTo>
                  <a:pt x="386261" y="735806"/>
                  <a:pt x="394548" y="731330"/>
                  <a:pt x="407121" y="736663"/>
                </a:cubicBezTo>
                <a:cubicBezTo>
                  <a:pt x="417218" y="740950"/>
                  <a:pt x="428171" y="737902"/>
                  <a:pt x="438649" y="738759"/>
                </a:cubicBezTo>
                <a:cubicBezTo>
                  <a:pt x="446650" y="739426"/>
                  <a:pt x="450746" y="741617"/>
                  <a:pt x="446745" y="751332"/>
                </a:cubicBezTo>
                <a:cubicBezTo>
                  <a:pt x="431219" y="789337"/>
                  <a:pt x="408550" y="822484"/>
                  <a:pt x="381213" y="852773"/>
                </a:cubicBezTo>
                <a:cubicBezTo>
                  <a:pt x="359972" y="876300"/>
                  <a:pt x="335493" y="895445"/>
                  <a:pt x="308918" y="912209"/>
                </a:cubicBezTo>
                <a:close/>
                <a:moveTo>
                  <a:pt x="504371" y="765524"/>
                </a:moveTo>
                <a:cubicBezTo>
                  <a:pt x="503705" y="771144"/>
                  <a:pt x="501990" y="776669"/>
                  <a:pt x="501990" y="782193"/>
                </a:cubicBezTo>
                <a:cubicBezTo>
                  <a:pt x="501990" y="795814"/>
                  <a:pt x="492941" y="798862"/>
                  <a:pt x="482083" y="800005"/>
                </a:cubicBezTo>
                <a:cubicBezTo>
                  <a:pt x="464366" y="802005"/>
                  <a:pt x="451984" y="811530"/>
                  <a:pt x="445221" y="827723"/>
                </a:cubicBezTo>
                <a:cubicBezTo>
                  <a:pt x="442935" y="833247"/>
                  <a:pt x="440363" y="835914"/>
                  <a:pt x="434363" y="837248"/>
                </a:cubicBezTo>
                <a:cubicBezTo>
                  <a:pt x="423504" y="839724"/>
                  <a:pt x="413027" y="843820"/>
                  <a:pt x="402454" y="847249"/>
                </a:cubicBezTo>
                <a:cubicBezTo>
                  <a:pt x="415408" y="827342"/>
                  <a:pt x="428743" y="808673"/>
                  <a:pt x="439601" y="788384"/>
                </a:cubicBezTo>
                <a:cubicBezTo>
                  <a:pt x="452079" y="764953"/>
                  <a:pt x="462652" y="740759"/>
                  <a:pt x="470462" y="715423"/>
                </a:cubicBezTo>
                <a:cubicBezTo>
                  <a:pt x="474844" y="701135"/>
                  <a:pt x="478749" y="699992"/>
                  <a:pt x="490465" y="708755"/>
                </a:cubicBezTo>
                <a:cubicBezTo>
                  <a:pt x="494846" y="712089"/>
                  <a:pt x="498180" y="710375"/>
                  <a:pt x="501895" y="708470"/>
                </a:cubicBezTo>
                <a:cubicBezTo>
                  <a:pt x="507896" y="705326"/>
                  <a:pt x="510658" y="707612"/>
                  <a:pt x="509991" y="713899"/>
                </a:cubicBezTo>
                <a:cubicBezTo>
                  <a:pt x="508277" y="731139"/>
                  <a:pt x="506372" y="748284"/>
                  <a:pt x="504467" y="765524"/>
                </a:cubicBezTo>
                <a:close/>
              </a:path>
            </a:pathLst>
          </a:custGeom>
          <a:solidFill>
            <a:srgbClr val="0662AF">
              <a:alpha val="50000"/>
            </a:srgbClr>
          </a:solidFill>
          <a:ln w="9525" cap="flat">
            <a:noFill/>
            <a:prstDash val="solid"/>
            <a:miter/>
          </a:ln>
        </p:spPr>
        <p:txBody>
          <a:bodyPr rtlCol="0" anchor="ctr"/>
          <a:lstStyle/>
          <a:p>
            <a:endParaRPr lang="en-IN"/>
          </a:p>
        </p:txBody>
      </p:sp>
      <p:sp>
        <p:nvSpPr>
          <p:cNvPr id="11" name="Graphic 27">
            <a:extLst>
              <a:ext uri="{FF2B5EF4-FFF2-40B4-BE49-F238E27FC236}">
                <a16:creationId xmlns:a16="http://schemas.microsoft.com/office/drawing/2014/main" id="{C4907A84-1660-B50F-6C15-2ABE1D97F17E}"/>
              </a:ext>
            </a:extLst>
          </p:cNvPr>
          <p:cNvSpPr/>
          <p:nvPr/>
        </p:nvSpPr>
        <p:spPr>
          <a:xfrm>
            <a:off x="11019610" y="414061"/>
            <a:ext cx="733257" cy="790834"/>
          </a:xfrm>
          <a:custGeom>
            <a:avLst/>
            <a:gdLst>
              <a:gd name="connsiteX0" fmla="*/ 721637 w 733257"/>
              <a:gd name="connsiteY0" fmla="*/ 817245 h 998825"/>
              <a:gd name="connsiteX1" fmla="*/ 598574 w 733257"/>
              <a:gd name="connsiteY1" fmla="*/ 800672 h 998825"/>
              <a:gd name="connsiteX2" fmla="*/ 582667 w 733257"/>
              <a:gd name="connsiteY2" fmla="*/ 799433 h 998825"/>
              <a:gd name="connsiteX3" fmla="*/ 563712 w 733257"/>
              <a:gd name="connsiteY3" fmla="*/ 790099 h 998825"/>
              <a:gd name="connsiteX4" fmla="*/ 553997 w 733257"/>
              <a:gd name="connsiteY4" fmla="*/ 778669 h 998825"/>
              <a:gd name="connsiteX5" fmla="*/ 554473 w 733257"/>
              <a:gd name="connsiteY5" fmla="*/ 768477 h 998825"/>
              <a:gd name="connsiteX6" fmla="*/ 558283 w 733257"/>
              <a:gd name="connsiteY6" fmla="*/ 703802 h 998825"/>
              <a:gd name="connsiteX7" fmla="*/ 570951 w 733257"/>
              <a:gd name="connsiteY7" fmla="*/ 677513 h 998825"/>
              <a:gd name="connsiteX8" fmla="*/ 628292 w 733257"/>
              <a:gd name="connsiteY8" fmla="*/ 602552 h 998825"/>
              <a:gd name="connsiteX9" fmla="*/ 621243 w 733257"/>
              <a:gd name="connsiteY9" fmla="*/ 570738 h 998825"/>
              <a:gd name="connsiteX10" fmla="*/ 605432 w 733257"/>
              <a:gd name="connsiteY10" fmla="*/ 539210 h 998825"/>
              <a:gd name="connsiteX11" fmla="*/ 543900 w 733257"/>
              <a:gd name="connsiteY11" fmla="*/ 443770 h 998825"/>
              <a:gd name="connsiteX12" fmla="*/ 447602 w 733257"/>
              <a:gd name="connsiteY12" fmla="*/ 402146 h 998825"/>
              <a:gd name="connsiteX13" fmla="*/ 520469 w 733257"/>
              <a:gd name="connsiteY13" fmla="*/ 380048 h 998825"/>
              <a:gd name="connsiteX14" fmla="*/ 552187 w 733257"/>
              <a:gd name="connsiteY14" fmla="*/ 338328 h 998825"/>
              <a:gd name="connsiteX15" fmla="*/ 573142 w 733257"/>
              <a:gd name="connsiteY15" fmla="*/ 297180 h 998825"/>
              <a:gd name="connsiteX16" fmla="*/ 590287 w 733257"/>
              <a:gd name="connsiteY16" fmla="*/ 254984 h 998825"/>
              <a:gd name="connsiteX17" fmla="*/ 567903 w 733257"/>
              <a:gd name="connsiteY17" fmla="*/ 223838 h 998825"/>
              <a:gd name="connsiteX18" fmla="*/ 536090 w 733257"/>
              <a:gd name="connsiteY18" fmla="*/ 238601 h 998825"/>
              <a:gd name="connsiteX19" fmla="*/ 528184 w 733257"/>
              <a:gd name="connsiteY19" fmla="*/ 253746 h 998825"/>
              <a:gd name="connsiteX20" fmla="*/ 513992 w 733257"/>
              <a:gd name="connsiteY20" fmla="*/ 258985 h 998825"/>
              <a:gd name="connsiteX21" fmla="*/ 489798 w 733257"/>
              <a:gd name="connsiteY21" fmla="*/ 255937 h 998825"/>
              <a:gd name="connsiteX22" fmla="*/ 475892 w 733257"/>
              <a:gd name="connsiteY22" fmla="*/ 246698 h 998825"/>
              <a:gd name="connsiteX23" fmla="*/ 439982 w 733257"/>
              <a:gd name="connsiteY23" fmla="*/ 173069 h 998825"/>
              <a:gd name="connsiteX24" fmla="*/ 359306 w 733257"/>
              <a:gd name="connsiteY24" fmla="*/ 131636 h 998825"/>
              <a:gd name="connsiteX25" fmla="*/ 318539 w 733257"/>
              <a:gd name="connsiteY25" fmla="*/ 128683 h 998825"/>
              <a:gd name="connsiteX26" fmla="*/ 333874 w 733257"/>
              <a:gd name="connsiteY26" fmla="*/ 105823 h 998825"/>
              <a:gd name="connsiteX27" fmla="*/ 289297 w 733257"/>
              <a:gd name="connsiteY27" fmla="*/ 4096 h 998825"/>
              <a:gd name="connsiteX28" fmla="*/ 272914 w 733257"/>
              <a:gd name="connsiteY28" fmla="*/ 0 h 998825"/>
              <a:gd name="connsiteX29" fmla="*/ 238719 w 733257"/>
              <a:gd name="connsiteY29" fmla="*/ 0 h 998825"/>
              <a:gd name="connsiteX30" fmla="*/ 187665 w 733257"/>
              <a:gd name="connsiteY30" fmla="*/ 18098 h 998825"/>
              <a:gd name="connsiteX31" fmla="*/ 136040 w 733257"/>
              <a:gd name="connsiteY31" fmla="*/ 110966 h 998825"/>
              <a:gd name="connsiteX32" fmla="*/ 199000 w 733257"/>
              <a:gd name="connsiteY32" fmla="*/ 174308 h 998825"/>
              <a:gd name="connsiteX33" fmla="*/ 206048 w 733257"/>
              <a:gd name="connsiteY33" fmla="*/ 176879 h 998825"/>
              <a:gd name="connsiteX34" fmla="*/ 202429 w 733257"/>
              <a:gd name="connsiteY34" fmla="*/ 183356 h 998825"/>
              <a:gd name="connsiteX35" fmla="*/ 186617 w 733257"/>
              <a:gd name="connsiteY35" fmla="*/ 202692 h 998825"/>
              <a:gd name="connsiteX36" fmla="*/ 172997 w 733257"/>
              <a:gd name="connsiteY36" fmla="*/ 201740 h 998825"/>
              <a:gd name="connsiteX37" fmla="*/ 47457 w 733257"/>
              <a:gd name="connsiteY37" fmla="*/ 179356 h 998825"/>
              <a:gd name="connsiteX38" fmla="*/ 5547 w 733257"/>
              <a:gd name="connsiteY38" fmla="*/ 271082 h 998825"/>
              <a:gd name="connsiteX39" fmla="*/ 73270 w 733257"/>
              <a:gd name="connsiteY39" fmla="*/ 353854 h 998825"/>
              <a:gd name="connsiteX40" fmla="*/ 156614 w 733257"/>
              <a:gd name="connsiteY40" fmla="*/ 331375 h 998825"/>
              <a:gd name="connsiteX41" fmla="*/ 166805 w 733257"/>
              <a:gd name="connsiteY41" fmla="*/ 334328 h 998825"/>
              <a:gd name="connsiteX42" fmla="*/ 170425 w 733257"/>
              <a:gd name="connsiteY42" fmla="*/ 345091 h 998825"/>
              <a:gd name="connsiteX43" fmla="*/ 222241 w 733257"/>
              <a:gd name="connsiteY43" fmla="*/ 411766 h 998825"/>
              <a:gd name="connsiteX44" fmla="*/ 243863 w 733257"/>
              <a:gd name="connsiteY44" fmla="*/ 421862 h 998825"/>
              <a:gd name="connsiteX45" fmla="*/ 249578 w 733257"/>
              <a:gd name="connsiteY45" fmla="*/ 433959 h 998825"/>
              <a:gd name="connsiteX46" fmla="*/ 237005 w 733257"/>
              <a:gd name="connsiteY46" fmla="*/ 489299 h 998825"/>
              <a:gd name="connsiteX47" fmla="*/ 226718 w 733257"/>
              <a:gd name="connsiteY47" fmla="*/ 591122 h 998825"/>
              <a:gd name="connsiteX48" fmla="*/ 268247 w 733257"/>
              <a:gd name="connsiteY48" fmla="*/ 642842 h 998825"/>
              <a:gd name="connsiteX49" fmla="*/ 303299 w 733257"/>
              <a:gd name="connsiteY49" fmla="*/ 645033 h 998825"/>
              <a:gd name="connsiteX50" fmla="*/ 310538 w 733257"/>
              <a:gd name="connsiteY50" fmla="*/ 654368 h 998825"/>
              <a:gd name="connsiteX51" fmla="*/ 308442 w 733257"/>
              <a:gd name="connsiteY51" fmla="*/ 659702 h 998825"/>
              <a:gd name="connsiteX52" fmla="*/ 317681 w 733257"/>
              <a:gd name="connsiteY52" fmla="*/ 701802 h 998825"/>
              <a:gd name="connsiteX53" fmla="*/ 325778 w 733257"/>
              <a:gd name="connsiteY53" fmla="*/ 708088 h 998825"/>
              <a:gd name="connsiteX54" fmla="*/ 328921 w 733257"/>
              <a:gd name="connsiteY54" fmla="*/ 724948 h 998825"/>
              <a:gd name="connsiteX55" fmla="*/ 271771 w 733257"/>
              <a:gd name="connsiteY55" fmla="*/ 786479 h 998825"/>
              <a:gd name="connsiteX56" fmla="*/ 237671 w 733257"/>
              <a:gd name="connsiteY56" fmla="*/ 792290 h 998825"/>
              <a:gd name="connsiteX57" fmla="*/ 218526 w 733257"/>
              <a:gd name="connsiteY57" fmla="*/ 774097 h 998825"/>
              <a:gd name="connsiteX58" fmla="*/ 183474 w 733257"/>
              <a:gd name="connsiteY58" fmla="*/ 708088 h 998825"/>
              <a:gd name="connsiteX59" fmla="*/ 45552 w 733257"/>
              <a:gd name="connsiteY59" fmla="*/ 721805 h 998825"/>
              <a:gd name="connsiteX60" fmla="*/ 41075 w 733257"/>
              <a:gd name="connsiteY60" fmla="*/ 810387 h 998825"/>
              <a:gd name="connsiteX61" fmla="*/ 95082 w 733257"/>
              <a:gd name="connsiteY61" fmla="*/ 909733 h 998825"/>
              <a:gd name="connsiteX62" fmla="*/ 99464 w 733257"/>
              <a:gd name="connsiteY62" fmla="*/ 918115 h 998825"/>
              <a:gd name="connsiteX63" fmla="*/ 89939 w 733257"/>
              <a:gd name="connsiteY63" fmla="*/ 918877 h 998825"/>
              <a:gd name="connsiteX64" fmla="*/ 10119 w 733257"/>
              <a:gd name="connsiteY64" fmla="*/ 896398 h 998825"/>
              <a:gd name="connsiteX65" fmla="*/ 308 w 733257"/>
              <a:gd name="connsiteY65" fmla="*/ 896684 h 998825"/>
              <a:gd name="connsiteX66" fmla="*/ 6023 w 733257"/>
              <a:gd name="connsiteY66" fmla="*/ 904018 h 998825"/>
              <a:gd name="connsiteX67" fmla="*/ 9071 w 733257"/>
              <a:gd name="connsiteY67" fmla="*/ 905542 h 998825"/>
              <a:gd name="connsiteX68" fmla="*/ 107941 w 733257"/>
              <a:gd name="connsiteY68" fmla="*/ 935355 h 998825"/>
              <a:gd name="connsiteX69" fmla="*/ 127277 w 733257"/>
              <a:gd name="connsiteY69" fmla="*/ 949262 h 998825"/>
              <a:gd name="connsiteX70" fmla="*/ 131182 w 733257"/>
              <a:gd name="connsiteY70" fmla="*/ 954691 h 998825"/>
              <a:gd name="connsiteX71" fmla="*/ 160995 w 733257"/>
              <a:gd name="connsiteY71" fmla="*/ 980980 h 998825"/>
              <a:gd name="connsiteX72" fmla="*/ 238910 w 733257"/>
              <a:gd name="connsiteY72" fmla="*/ 991267 h 998825"/>
              <a:gd name="connsiteX73" fmla="*/ 247768 w 733257"/>
              <a:gd name="connsiteY73" fmla="*/ 989552 h 998825"/>
              <a:gd name="connsiteX74" fmla="*/ 282629 w 733257"/>
              <a:gd name="connsiteY74" fmla="*/ 966883 h 998825"/>
              <a:gd name="connsiteX75" fmla="*/ 292440 w 733257"/>
              <a:gd name="connsiteY75" fmla="*/ 942689 h 998825"/>
              <a:gd name="connsiteX76" fmla="*/ 305204 w 733257"/>
              <a:gd name="connsiteY76" fmla="*/ 926116 h 998825"/>
              <a:gd name="connsiteX77" fmla="*/ 372831 w 733257"/>
              <a:gd name="connsiteY77" fmla="*/ 877729 h 998825"/>
              <a:gd name="connsiteX78" fmla="*/ 413312 w 733257"/>
              <a:gd name="connsiteY78" fmla="*/ 954405 h 998825"/>
              <a:gd name="connsiteX79" fmla="*/ 430076 w 733257"/>
              <a:gd name="connsiteY79" fmla="*/ 957453 h 998825"/>
              <a:gd name="connsiteX80" fmla="*/ 571808 w 733257"/>
              <a:gd name="connsiteY80" fmla="*/ 957453 h 998825"/>
              <a:gd name="connsiteX81" fmla="*/ 659915 w 733257"/>
              <a:gd name="connsiteY81" fmla="*/ 940594 h 998825"/>
              <a:gd name="connsiteX82" fmla="*/ 733257 w 733257"/>
              <a:gd name="connsiteY82" fmla="*/ 872395 h 998825"/>
              <a:gd name="connsiteX83" fmla="*/ 733257 w 733257"/>
              <a:gd name="connsiteY83" fmla="*/ 838200 h 998825"/>
              <a:gd name="connsiteX84" fmla="*/ 721732 w 733257"/>
              <a:gd name="connsiteY84" fmla="*/ 816483 h 998825"/>
              <a:gd name="connsiteX85" fmla="*/ 320444 w 733257"/>
              <a:gd name="connsiteY85" fmla="*/ 519494 h 998825"/>
              <a:gd name="connsiteX86" fmla="*/ 302632 w 733257"/>
              <a:gd name="connsiteY86" fmla="*/ 579596 h 998825"/>
              <a:gd name="connsiteX87" fmla="*/ 289106 w 733257"/>
              <a:gd name="connsiteY87" fmla="*/ 592931 h 998825"/>
              <a:gd name="connsiteX88" fmla="*/ 277676 w 733257"/>
              <a:gd name="connsiteY88" fmla="*/ 578930 h 998825"/>
              <a:gd name="connsiteX89" fmla="*/ 285868 w 733257"/>
              <a:gd name="connsiteY89" fmla="*/ 521970 h 998825"/>
              <a:gd name="connsiteX90" fmla="*/ 290535 w 733257"/>
              <a:gd name="connsiteY90" fmla="*/ 483965 h 998825"/>
              <a:gd name="connsiteX91" fmla="*/ 318158 w 733257"/>
              <a:gd name="connsiteY91" fmla="*/ 507111 h 998825"/>
              <a:gd name="connsiteX92" fmla="*/ 320539 w 733257"/>
              <a:gd name="connsiteY92" fmla="*/ 519398 h 998825"/>
              <a:gd name="connsiteX93" fmla="*/ 309014 w 733257"/>
              <a:gd name="connsiteY93" fmla="*/ 912114 h 998825"/>
              <a:gd name="connsiteX94" fmla="*/ 292059 w 733257"/>
              <a:gd name="connsiteY94" fmla="*/ 918305 h 998825"/>
              <a:gd name="connsiteX95" fmla="*/ 286439 w 733257"/>
              <a:gd name="connsiteY95" fmla="*/ 900589 h 998825"/>
              <a:gd name="connsiteX96" fmla="*/ 287011 w 733257"/>
              <a:gd name="connsiteY96" fmla="*/ 862298 h 998825"/>
              <a:gd name="connsiteX97" fmla="*/ 293583 w 733257"/>
              <a:gd name="connsiteY97" fmla="*/ 849725 h 998825"/>
              <a:gd name="connsiteX98" fmla="*/ 378641 w 733257"/>
              <a:gd name="connsiteY98" fmla="*/ 749999 h 998825"/>
              <a:gd name="connsiteX99" fmla="*/ 380356 w 733257"/>
              <a:gd name="connsiteY99" fmla="*/ 747046 h 998825"/>
              <a:gd name="connsiteX100" fmla="*/ 407121 w 733257"/>
              <a:gd name="connsiteY100" fmla="*/ 736663 h 998825"/>
              <a:gd name="connsiteX101" fmla="*/ 438649 w 733257"/>
              <a:gd name="connsiteY101" fmla="*/ 738759 h 998825"/>
              <a:gd name="connsiteX102" fmla="*/ 446745 w 733257"/>
              <a:gd name="connsiteY102" fmla="*/ 751332 h 998825"/>
              <a:gd name="connsiteX103" fmla="*/ 381213 w 733257"/>
              <a:gd name="connsiteY103" fmla="*/ 852773 h 998825"/>
              <a:gd name="connsiteX104" fmla="*/ 308918 w 733257"/>
              <a:gd name="connsiteY104" fmla="*/ 912209 h 998825"/>
              <a:gd name="connsiteX105" fmla="*/ 504371 w 733257"/>
              <a:gd name="connsiteY105" fmla="*/ 765524 h 998825"/>
              <a:gd name="connsiteX106" fmla="*/ 501990 w 733257"/>
              <a:gd name="connsiteY106" fmla="*/ 782193 h 998825"/>
              <a:gd name="connsiteX107" fmla="*/ 482083 w 733257"/>
              <a:gd name="connsiteY107" fmla="*/ 800005 h 998825"/>
              <a:gd name="connsiteX108" fmla="*/ 445221 w 733257"/>
              <a:gd name="connsiteY108" fmla="*/ 827723 h 998825"/>
              <a:gd name="connsiteX109" fmla="*/ 434363 w 733257"/>
              <a:gd name="connsiteY109" fmla="*/ 837248 h 998825"/>
              <a:gd name="connsiteX110" fmla="*/ 402454 w 733257"/>
              <a:gd name="connsiteY110" fmla="*/ 847249 h 998825"/>
              <a:gd name="connsiteX111" fmla="*/ 439601 w 733257"/>
              <a:gd name="connsiteY111" fmla="*/ 788384 h 998825"/>
              <a:gd name="connsiteX112" fmla="*/ 470462 w 733257"/>
              <a:gd name="connsiteY112" fmla="*/ 715423 h 998825"/>
              <a:gd name="connsiteX113" fmla="*/ 490465 w 733257"/>
              <a:gd name="connsiteY113" fmla="*/ 708755 h 998825"/>
              <a:gd name="connsiteX114" fmla="*/ 501895 w 733257"/>
              <a:gd name="connsiteY114" fmla="*/ 708470 h 998825"/>
              <a:gd name="connsiteX115" fmla="*/ 509991 w 733257"/>
              <a:gd name="connsiteY115" fmla="*/ 713899 h 998825"/>
              <a:gd name="connsiteX116" fmla="*/ 504467 w 733257"/>
              <a:gd name="connsiteY116" fmla="*/ 765524 h 99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33257" h="998825">
                <a:moveTo>
                  <a:pt x="721637" y="817245"/>
                </a:moveTo>
                <a:cubicBezTo>
                  <a:pt x="692681" y="785717"/>
                  <a:pt x="636578" y="779145"/>
                  <a:pt x="598574" y="800672"/>
                </a:cubicBezTo>
                <a:cubicBezTo>
                  <a:pt x="592478" y="804101"/>
                  <a:pt x="587715" y="805339"/>
                  <a:pt x="582667" y="799433"/>
                </a:cubicBezTo>
                <a:cubicBezTo>
                  <a:pt x="577714" y="793718"/>
                  <a:pt x="571237" y="790861"/>
                  <a:pt x="563712" y="790099"/>
                </a:cubicBezTo>
                <a:cubicBezTo>
                  <a:pt x="556854" y="789432"/>
                  <a:pt x="553616" y="785622"/>
                  <a:pt x="553997" y="778669"/>
                </a:cubicBezTo>
                <a:cubicBezTo>
                  <a:pt x="554187" y="775240"/>
                  <a:pt x="553997" y="771811"/>
                  <a:pt x="554473" y="768477"/>
                </a:cubicBezTo>
                <a:cubicBezTo>
                  <a:pt x="557235" y="747046"/>
                  <a:pt x="557140" y="725329"/>
                  <a:pt x="558283" y="703802"/>
                </a:cubicBezTo>
                <a:cubicBezTo>
                  <a:pt x="558854" y="692658"/>
                  <a:pt x="562379" y="684943"/>
                  <a:pt x="570951" y="677513"/>
                </a:cubicBezTo>
                <a:cubicBezTo>
                  <a:pt x="594954" y="656463"/>
                  <a:pt x="618100" y="634556"/>
                  <a:pt x="628292" y="602552"/>
                </a:cubicBezTo>
                <a:cubicBezTo>
                  <a:pt x="632292" y="589979"/>
                  <a:pt x="631625" y="579882"/>
                  <a:pt x="621243" y="570738"/>
                </a:cubicBezTo>
                <a:cubicBezTo>
                  <a:pt x="611813" y="562547"/>
                  <a:pt x="606479" y="552450"/>
                  <a:pt x="605432" y="539210"/>
                </a:cubicBezTo>
                <a:cubicBezTo>
                  <a:pt x="602003" y="496729"/>
                  <a:pt x="580476" y="464820"/>
                  <a:pt x="543900" y="443770"/>
                </a:cubicBezTo>
                <a:cubicBezTo>
                  <a:pt x="513515" y="426244"/>
                  <a:pt x="482750" y="409194"/>
                  <a:pt x="447602" y="402146"/>
                </a:cubicBezTo>
                <a:cubicBezTo>
                  <a:pt x="472844" y="397193"/>
                  <a:pt x="497418" y="391287"/>
                  <a:pt x="520469" y="380048"/>
                </a:cubicBezTo>
                <a:cubicBezTo>
                  <a:pt x="538185" y="371475"/>
                  <a:pt x="550091" y="357378"/>
                  <a:pt x="552187" y="338328"/>
                </a:cubicBezTo>
                <a:cubicBezTo>
                  <a:pt x="554092" y="321183"/>
                  <a:pt x="561617" y="309086"/>
                  <a:pt x="573142" y="297180"/>
                </a:cubicBezTo>
                <a:cubicBezTo>
                  <a:pt x="584000" y="285941"/>
                  <a:pt x="590668" y="271463"/>
                  <a:pt x="590287" y="254984"/>
                </a:cubicBezTo>
                <a:cubicBezTo>
                  <a:pt x="590001" y="240602"/>
                  <a:pt x="580286" y="227267"/>
                  <a:pt x="567903" y="223838"/>
                </a:cubicBezTo>
                <a:cubicBezTo>
                  <a:pt x="556283" y="220694"/>
                  <a:pt x="544853" y="225933"/>
                  <a:pt x="536090" y="238601"/>
                </a:cubicBezTo>
                <a:cubicBezTo>
                  <a:pt x="532851" y="243269"/>
                  <a:pt x="530089" y="248412"/>
                  <a:pt x="528184" y="253746"/>
                </a:cubicBezTo>
                <a:cubicBezTo>
                  <a:pt x="525422" y="261652"/>
                  <a:pt x="521707" y="263938"/>
                  <a:pt x="513992" y="258985"/>
                </a:cubicBezTo>
                <a:cubicBezTo>
                  <a:pt x="506657" y="254222"/>
                  <a:pt x="498275" y="253841"/>
                  <a:pt x="489798" y="255937"/>
                </a:cubicBezTo>
                <a:cubicBezTo>
                  <a:pt x="481988" y="257968"/>
                  <a:pt x="477352" y="254889"/>
                  <a:pt x="475892" y="246698"/>
                </a:cubicBezTo>
                <a:cubicBezTo>
                  <a:pt x="470748" y="218789"/>
                  <a:pt x="459794" y="193929"/>
                  <a:pt x="439982" y="173069"/>
                </a:cubicBezTo>
                <a:cubicBezTo>
                  <a:pt x="417884" y="149733"/>
                  <a:pt x="389881" y="138303"/>
                  <a:pt x="359306" y="131636"/>
                </a:cubicBezTo>
                <a:cubicBezTo>
                  <a:pt x="346352" y="128778"/>
                  <a:pt x="333112" y="129635"/>
                  <a:pt x="318539" y="128683"/>
                </a:cubicBezTo>
                <a:cubicBezTo>
                  <a:pt x="325492" y="120968"/>
                  <a:pt x="330159" y="113728"/>
                  <a:pt x="333874" y="105823"/>
                </a:cubicBezTo>
                <a:cubicBezTo>
                  <a:pt x="351781" y="67913"/>
                  <a:pt x="328730" y="18002"/>
                  <a:pt x="289297" y="4096"/>
                </a:cubicBezTo>
                <a:cubicBezTo>
                  <a:pt x="283963" y="2191"/>
                  <a:pt x="277772" y="3620"/>
                  <a:pt x="272914" y="0"/>
                </a:cubicBezTo>
                <a:lnTo>
                  <a:pt x="238719" y="0"/>
                </a:lnTo>
                <a:cubicBezTo>
                  <a:pt x="220526" y="2667"/>
                  <a:pt x="204239" y="10668"/>
                  <a:pt x="187665" y="18098"/>
                </a:cubicBezTo>
                <a:cubicBezTo>
                  <a:pt x="152327" y="33814"/>
                  <a:pt x="130610" y="72676"/>
                  <a:pt x="136040" y="110966"/>
                </a:cubicBezTo>
                <a:cubicBezTo>
                  <a:pt x="140897" y="144875"/>
                  <a:pt x="165186" y="169259"/>
                  <a:pt x="199000" y="174308"/>
                </a:cubicBezTo>
                <a:cubicBezTo>
                  <a:pt x="201572" y="174689"/>
                  <a:pt x="204905" y="174117"/>
                  <a:pt x="206048" y="176879"/>
                </a:cubicBezTo>
                <a:cubicBezTo>
                  <a:pt x="207287" y="179927"/>
                  <a:pt x="204239" y="181547"/>
                  <a:pt x="202429" y="183356"/>
                </a:cubicBezTo>
                <a:cubicBezTo>
                  <a:pt x="196523" y="189262"/>
                  <a:pt x="190999" y="195453"/>
                  <a:pt x="186617" y="202692"/>
                </a:cubicBezTo>
                <a:cubicBezTo>
                  <a:pt x="179664" y="214027"/>
                  <a:pt x="179188" y="214122"/>
                  <a:pt x="172997" y="201740"/>
                </a:cubicBezTo>
                <a:cubicBezTo>
                  <a:pt x="147565" y="150590"/>
                  <a:pt x="82414" y="148781"/>
                  <a:pt x="47457" y="179356"/>
                </a:cubicBezTo>
                <a:cubicBezTo>
                  <a:pt x="20120" y="203549"/>
                  <a:pt x="4404" y="233077"/>
                  <a:pt x="5547" y="271082"/>
                </a:cubicBezTo>
                <a:cubicBezTo>
                  <a:pt x="6690" y="307848"/>
                  <a:pt x="37075" y="346996"/>
                  <a:pt x="73270" y="353854"/>
                </a:cubicBezTo>
                <a:cubicBezTo>
                  <a:pt x="104321" y="359759"/>
                  <a:pt x="132992" y="353854"/>
                  <a:pt x="156614" y="331375"/>
                </a:cubicBezTo>
                <a:cubicBezTo>
                  <a:pt x="162995" y="325279"/>
                  <a:pt x="164996" y="327470"/>
                  <a:pt x="166805" y="334328"/>
                </a:cubicBezTo>
                <a:cubicBezTo>
                  <a:pt x="167758" y="338042"/>
                  <a:pt x="169187" y="341567"/>
                  <a:pt x="170425" y="345091"/>
                </a:cubicBezTo>
                <a:cubicBezTo>
                  <a:pt x="179855" y="373475"/>
                  <a:pt x="195761" y="396716"/>
                  <a:pt x="222241" y="411766"/>
                </a:cubicBezTo>
                <a:cubicBezTo>
                  <a:pt x="229194" y="415671"/>
                  <a:pt x="236433" y="419100"/>
                  <a:pt x="243863" y="421862"/>
                </a:cubicBezTo>
                <a:cubicBezTo>
                  <a:pt x="249863" y="424053"/>
                  <a:pt x="252245" y="427292"/>
                  <a:pt x="249578" y="433959"/>
                </a:cubicBezTo>
                <a:cubicBezTo>
                  <a:pt x="242624" y="451771"/>
                  <a:pt x="238719" y="470345"/>
                  <a:pt x="237005" y="489299"/>
                </a:cubicBezTo>
                <a:cubicBezTo>
                  <a:pt x="233861" y="523304"/>
                  <a:pt x="226527" y="556832"/>
                  <a:pt x="226718" y="591122"/>
                </a:cubicBezTo>
                <a:cubicBezTo>
                  <a:pt x="226908" y="620078"/>
                  <a:pt x="239957" y="636080"/>
                  <a:pt x="268247" y="642842"/>
                </a:cubicBezTo>
                <a:cubicBezTo>
                  <a:pt x="279772" y="645605"/>
                  <a:pt x="291392" y="646462"/>
                  <a:pt x="303299" y="645033"/>
                </a:cubicBezTo>
                <a:cubicBezTo>
                  <a:pt x="312347" y="643985"/>
                  <a:pt x="313395" y="645605"/>
                  <a:pt x="310538" y="654368"/>
                </a:cubicBezTo>
                <a:cubicBezTo>
                  <a:pt x="309966" y="656177"/>
                  <a:pt x="309204" y="657892"/>
                  <a:pt x="308442" y="659702"/>
                </a:cubicBezTo>
                <a:cubicBezTo>
                  <a:pt x="298822" y="682085"/>
                  <a:pt x="299679" y="685610"/>
                  <a:pt x="317681" y="701802"/>
                </a:cubicBezTo>
                <a:cubicBezTo>
                  <a:pt x="320253" y="704088"/>
                  <a:pt x="322920" y="706088"/>
                  <a:pt x="325778" y="708088"/>
                </a:cubicBezTo>
                <a:cubicBezTo>
                  <a:pt x="335493" y="715042"/>
                  <a:pt x="335588" y="715518"/>
                  <a:pt x="328921" y="724948"/>
                </a:cubicBezTo>
                <a:cubicBezTo>
                  <a:pt x="312538" y="747998"/>
                  <a:pt x="292631" y="767620"/>
                  <a:pt x="271771" y="786479"/>
                </a:cubicBezTo>
                <a:cubicBezTo>
                  <a:pt x="261198" y="796004"/>
                  <a:pt x="250435" y="798862"/>
                  <a:pt x="237671" y="792290"/>
                </a:cubicBezTo>
                <a:cubicBezTo>
                  <a:pt x="226908" y="790765"/>
                  <a:pt x="221669" y="784384"/>
                  <a:pt x="218526" y="774097"/>
                </a:cubicBezTo>
                <a:cubicBezTo>
                  <a:pt x="211097" y="749999"/>
                  <a:pt x="199952" y="727424"/>
                  <a:pt x="183474" y="708088"/>
                </a:cubicBezTo>
                <a:cubicBezTo>
                  <a:pt x="138707" y="655796"/>
                  <a:pt x="76985" y="661321"/>
                  <a:pt x="45552" y="721805"/>
                </a:cubicBezTo>
                <a:cubicBezTo>
                  <a:pt x="30407" y="751046"/>
                  <a:pt x="32884" y="780860"/>
                  <a:pt x="41075" y="810387"/>
                </a:cubicBezTo>
                <a:cubicBezTo>
                  <a:pt x="51362" y="847344"/>
                  <a:pt x="70127" y="880396"/>
                  <a:pt x="95082" y="909733"/>
                </a:cubicBezTo>
                <a:cubicBezTo>
                  <a:pt x="97178" y="912209"/>
                  <a:pt x="101464" y="914590"/>
                  <a:pt x="99464" y="918115"/>
                </a:cubicBezTo>
                <a:cubicBezTo>
                  <a:pt x="97559" y="921449"/>
                  <a:pt x="93177" y="919544"/>
                  <a:pt x="89939" y="918877"/>
                </a:cubicBezTo>
                <a:cubicBezTo>
                  <a:pt x="62697" y="913829"/>
                  <a:pt x="35646" y="907637"/>
                  <a:pt x="10119" y="896398"/>
                </a:cubicBezTo>
                <a:cubicBezTo>
                  <a:pt x="6976" y="894969"/>
                  <a:pt x="2404" y="891921"/>
                  <a:pt x="308" y="896684"/>
                </a:cubicBezTo>
                <a:cubicBezTo>
                  <a:pt x="-1216" y="900113"/>
                  <a:pt x="3261" y="902208"/>
                  <a:pt x="6023" y="904018"/>
                </a:cubicBezTo>
                <a:cubicBezTo>
                  <a:pt x="6976" y="904685"/>
                  <a:pt x="8024" y="905161"/>
                  <a:pt x="9071" y="905542"/>
                </a:cubicBezTo>
                <a:cubicBezTo>
                  <a:pt x="40885" y="919258"/>
                  <a:pt x="73270" y="930974"/>
                  <a:pt x="107941" y="935355"/>
                </a:cubicBezTo>
                <a:cubicBezTo>
                  <a:pt x="116704" y="936498"/>
                  <a:pt x="126705" y="936117"/>
                  <a:pt x="127277" y="949262"/>
                </a:cubicBezTo>
                <a:cubicBezTo>
                  <a:pt x="127277" y="951357"/>
                  <a:pt x="129658" y="953072"/>
                  <a:pt x="131182" y="954691"/>
                </a:cubicBezTo>
                <a:cubicBezTo>
                  <a:pt x="140231" y="964502"/>
                  <a:pt x="149565" y="974217"/>
                  <a:pt x="160995" y="980980"/>
                </a:cubicBezTo>
                <a:cubicBezTo>
                  <a:pt x="185284" y="995363"/>
                  <a:pt x="210335" y="1007078"/>
                  <a:pt x="238910" y="991267"/>
                </a:cubicBezTo>
                <a:cubicBezTo>
                  <a:pt x="241577" y="989743"/>
                  <a:pt x="244815" y="989743"/>
                  <a:pt x="247768" y="989552"/>
                </a:cubicBezTo>
                <a:cubicBezTo>
                  <a:pt x="263579" y="988505"/>
                  <a:pt x="274438" y="979646"/>
                  <a:pt x="282629" y="966883"/>
                </a:cubicBezTo>
                <a:cubicBezTo>
                  <a:pt x="287392" y="959453"/>
                  <a:pt x="290440" y="951262"/>
                  <a:pt x="292440" y="942689"/>
                </a:cubicBezTo>
                <a:cubicBezTo>
                  <a:pt x="294155" y="935165"/>
                  <a:pt x="298346" y="929735"/>
                  <a:pt x="305204" y="926116"/>
                </a:cubicBezTo>
                <a:cubicBezTo>
                  <a:pt x="329969" y="913352"/>
                  <a:pt x="352162" y="897065"/>
                  <a:pt x="372831" y="877729"/>
                </a:cubicBezTo>
                <a:cubicBezTo>
                  <a:pt x="357782" y="918210"/>
                  <a:pt x="377975" y="944023"/>
                  <a:pt x="413312" y="954405"/>
                </a:cubicBezTo>
                <a:cubicBezTo>
                  <a:pt x="418742" y="956024"/>
                  <a:pt x="424361" y="956977"/>
                  <a:pt x="430076" y="957453"/>
                </a:cubicBezTo>
                <a:cubicBezTo>
                  <a:pt x="477320" y="961739"/>
                  <a:pt x="524564" y="962406"/>
                  <a:pt x="571808" y="957453"/>
                </a:cubicBezTo>
                <a:cubicBezTo>
                  <a:pt x="601717" y="954310"/>
                  <a:pt x="631435" y="950405"/>
                  <a:pt x="659915" y="940594"/>
                </a:cubicBezTo>
                <a:cubicBezTo>
                  <a:pt x="694300" y="928783"/>
                  <a:pt x="722589" y="910019"/>
                  <a:pt x="733257" y="872395"/>
                </a:cubicBezTo>
                <a:lnTo>
                  <a:pt x="733257" y="838200"/>
                </a:lnTo>
                <a:cubicBezTo>
                  <a:pt x="730781" y="830199"/>
                  <a:pt x="727733" y="822960"/>
                  <a:pt x="721732" y="816483"/>
                </a:cubicBezTo>
                <a:close/>
                <a:moveTo>
                  <a:pt x="320444" y="519494"/>
                </a:moveTo>
                <a:cubicBezTo>
                  <a:pt x="308823" y="537686"/>
                  <a:pt x="303108" y="557879"/>
                  <a:pt x="302632" y="579596"/>
                </a:cubicBezTo>
                <a:cubicBezTo>
                  <a:pt x="302441" y="588169"/>
                  <a:pt x="299774" y="593884"/>
                  <a:pt x="289106" y="592931"/>
                </a:cubicBezTo>
                <a:cubicBezTo>
                  <a:pt x="279581" y="592074"/>
                  <a:pt x="276438" y="587693"/>
                  <a:pt x="277676" y="578930"/>
                </a:cubicBezTo>
                <a:cubicBezTo>
                  <a:pt x="280343" y="559880"/>
                  <a:pt x="282439" y="540830"/>
                  <a:pt x="285868" y="521970"/>
                </a:cubicBezTo>
                <a:cubicBezTo>
                  <a:pt x="288154" y="509683"/>
                  <a:pt x="283582" y="496824"/>
                  <a:pt x="290535" y="483965"/>
                </a:cubicBezTo>
                <a:cubicBezTo>
                  <a:pt x="299679" y="492919"/>
                  <a:pt x="308728" y="500348"/>
                  <a:pt x="318158" y="507111"/>
                </a:cubicBezTo>
                <a:cubicBezTo>
                  <a:pt x="322825" y="510445"/>
                  <a:pt x="324158" y="513779"/>
                  <a:pt x="320539" y="519398"/>
                </a:cubicBezTo>
                <a:close/>
                <a:moveTo>
                  <a:pt x="309014" y="912114"/>
                </a:moveTo>
                <a:cubicBezTo>
                  <a:pt x="303680" y="915448"/>
                  <a:pt x="297774" y="921830"/>
                  <a:pt x="292059" y="918305"/>
                </a:cubicBezTo>
                <a:cubicBezTo>
                  <a:pt x="286916" y="915162"/>
                  <a:pt x="287963" y="906685"/>
                  <a:pt x="286439" y="900589"/>
                </a:cubicBezTo>
                <a:cubicBezTo>
                  <a:pt x="289392" y="887825"/>
                  <a:pt x="290154" y="875157"/>
                  <a:pt x="287011" y="862298"/>
                </a:cubicBezTo>
                <a:cubicBezTo>
                  <a:pt x="285773" y="857155"/>
                  <a:pt x="290154" y="852678"/>
                  <a:pt x="293583" y="849725"/>
                </a:cubicBezTo>
                <a:cubicBezTo>
                  <a:pt x="327683" y="821341"/>
                  <a:pt x="353210" y="785717"/>
                  <a:pt x="378641" y="749999"/>
                </a:cubicBezTo>
                <a:cubicBezTo>
                  <a:pt x="379308" y="749046"/>
                  <a:pt x="379784" y="748094"/>
                  <a:pt x="380356" y="747046"/>
                </a:cubicBezTo>
                <a:cubicBezTo>
                  <a:pt x="386261" y="735806"/>
                  <a:pt x="394548" y="731330"/>
                  <a:pt x="407121" y="736663"/>
                </a:cubicBezTo>
                <a:cubicBezTo>
                  <a:pt x="417218" y="740950"/>
                  <a:pt x="428171" y="737902"/>
                  <a:pt x="438649" y="738759"/>
                </a:cubicBezTo>
                <a:cubicBezTo>
                  <a:pt x="446650" y="739426"/>
                  <a:pt x="450746" y="741617"/>
                  <a:pt x="446745" y="751332"/>
                </a:cubicBezTo>
                <a:cubicBezTo>
                  <a:pt x="431219" y="789337"/>
                  <a:pt x="408550" y="822484"/>
                  <a:pt x="381213" y="852773"/>
                </a:cubicBezTo>
                <a:cubicBezTo>
                  <a:pt x="359972" y="876300"/>
                  <a:pt x="335493" y="895445"/>
                  <a:pt x="308918" y="912209"/>
                </a:cubicBezTo>
                <a:close/>
                <a:moveTo>
                  <a:pt x="504371" y="765524"/>
                </a:moveTo>
                <a:cubicBezTo>
                  <a:pt x="503705" y="771144"/>
                  <a:pt x="501990" y="776669"/>
                  <a:pt x="501990" y="782193"/>
                </a:cubicBezTo>
                <a:cubicBezTo>
                  <a:pt x="501990" y="795814"/>
                  <a:pt x="492941" y="798862"/>
                  <a:pt x="482083" y="800005"/>
                </a:cubicBezTo>
                <a:cubicBezTo>
                  <a:pt x="464366" y="802005"/>
                  <a:pt x="451984" y="811530"/>
                  <a:pt x="445221" y="827723"/>
                </a:cubicBezTo>
                <a:cubicBezTo>
                  <a:pt x="442935" y="833247"/>
                  <a:pt x="440363" y="835914"/>
                  <a:pt x="434363" y="837248"/>
                </a:cubicBezTo>
                <a:cubicBezTo>
                  <a:pt x="423504" y="839724"/>
                  <a:pt x="413027" y="843820"/>
                  <a:pt x="402454" y="847249"/>
                </a:cubicBezTo>
                <a:cubicBezTo>
                  <a:pt x="415408" y="827342"/>
                  <a:pt x="428743" y="808673"/>
                  <a:pt x="439601" y="788384"/>
                </a:cubicBezTo>
                <a:cubicBezTo>
                  <a:pt x="452079" y="764953"/>
                  <a:pt x="462652" y="740759"/>
                  <a:pt x="470462" y="715423"/>
                </a:cubicBezTo>
                <a:cubicBezTo>
                  <a:pt x="474844" y="701135"/>
                  <a:pt x="478749" y="699992"/>
                  <a:pt x="490465" y="708755"/>
                </a:cubicBezTo>
                <a:cubicBezTo>
                  <a:pt x="494846" y="712089"/>
                  <a:pt x="498180" y="710375"/>
                  <a:pt x="501895" y="708470"/>
                </a:cubicBezTo>
                <a:cubicBezTo>
                  <a:pt x="507896" y="705326"/>
                  <a:pt x="510658" y="707612"/>
                  <a:pt x="509991" y="713899"/>
                </a:cubicBezTo>
                <a:cubicBezTo>
                  <a:pt x="508277" y="731139"/>
                  <a:pt x="506372" y="748284"/>
                  <a:pt x="504467" y="765524"/>
                </a:cubicBezTo>
                <a:close/>
              </a:path>
            </a:pathLst>
          </a:custGeom>
          <a:solidFill>
            <a:srgbClr val="F6CA42">
              <a:alpha val="50000"/>
            </a:srgbClr>
          </a:solidFill>
          <a:ln w="9525" cap="flat">
            <a:noFill/>
            <a:prstDash val="solid"/>
            <a:miter/>
          </a:ln>
        </p:spPr>
        <p:txBody>
          <a:bodyPr rtlCol="0" anchor="ctr"/>
          <a:lstStyle/>
          <a:p>
            <a:endParaRPr lang="en-IN"/>
          </a:p>
        </p:txBody>
      </p:sp>
      <p:sp>
        <p:nvSpPr>
          <p:cNvPr id="15" name="Rectangle : coins arrondis 14">
            <a:extLst>
              <a:ext uri="{FF2B5EF4-FFF2-40B4-BE49-F238E27FC236}">
                <a16:creationId xmlns:a16="http://schemas.microsoft.com/office/drawing/2014/main" id="{5AE5C752-519C-22D9-C072-7C63C1B92D37}"/>
              </a:ext>
            </a:extLst>
          </p:cNvPr>
          <p:cNvSpPr/>
          <p:nvPr/>
        </p:nvSpPr>
        <p:spPr>
          <a:xfrm>
            <a:off x="4187786" y="1305882"/>
            <a:ext cx="7832970" cy="18002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ar-DZ" sz="2000" b="1" i="0" dirty="0">
                <a:solidFill>
                  <a:schemeClr val="bg1"/>
                </a:solidFill>
                <a:effectLst/>
                <a:latin typeface="__fkGroteskNeue_a82850"/>
              </a:rPr>
              <a:t>والتر إلياس ديزني، المعروف باسم والت ديزني، هو منتج ومخرج وكاتب سيناريو أمريكي، اشتهر بابتكار شخصيات الرسوم المتحركة التي أصبحت شهيرة عالميًا. وُلد في 5 ديسمبر 1901 في شيكاغو، الولايات المتحدة، لعائلة من أصول إيرلندية وألمانية. بدأ ديزني حياته الفنية في مجال الرسم والإبداع، وعمل مع شقيقه روي في بيع الصحف لمساعدة أسرته. درس في مدارس مختلفة وحضر بعض الفصول الليلية في معهد الفنون.</a:t>
            </a:r>
            <a:endParaRPr lang="fr-FR" sz="2000" b="1" dirty="0">
              <a:solidFill>
                <a:schemeClr val="bg1"/>
              </a:solidFill>
              <a:latin typeface="Aharoni" panose="02010803020104030203" pitchFamily="2" charset="-79"/>
              <a:cs typeface="Aharoni" panose="02010803020104030203" pitchFamily="2" charset="-79"/>
            </a:endParaRPr>
          </a:p>
        </p:txBody>
      </p:sp>
      <p:sp>
        <p:nvSpPr>
          <p:cNvPr id="2" name="Rectangle : coins arrondis 1">
            <a:extLst>
              <a:ext uri="{FF2B5EF4-FFF2-40B4-BE49-F238E27FC236}">
                <a16:creationId xmlns:a16="http://schemas.microsoft.com/office/drawing/2014/main" id="{5F69689E-A1F8-EA34-8819-C5A1E5F42364}"/>
              </a:ext>
            </a:extLst>
          </p:cNvPr>
          <p:cNvSpPr/>
          <p:nvPr/>
        </p:nvSpPr>
        <p:spPr>
          <a:xfrm>
            <a:off x="3886200" y="3247545"/>
            <a:ext cx="8048333" cy="329738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r"/>
            <a:r>
              <a:rPr lang="ar-DZ" sz="2000" b="1" dirty="0">
                <a:solidFill>
                  <a:schemeClr val="bg1"/>
                </a:solidFill>
              </a:rPr>
              <a:t>اشتهر بإبداعاته في صناعة الرسوم المتحركة بدأ عمل والت بالأفلام القصيرة، ثم بعد سنين من التجارب والإخفاقات بدأ نجاحه الفعلي بشخصية ميكي ماوس التي ابتكرها، وأول فلمين لهذه الشخصية كانا صامتين وبالتالي فشل في إيجاد موزعٍ لهم، حيث قام بإنشاء شركته الخاصة وبدأ إنتاج أفلام الرسوم المتحركة التي حققت نجاحًا كبيرًا. تميز ديزني بإدخال التقنيات الجديدة مثل الصوت والألوان إلى أفلامه حيث نال جائزة أوسكار فيلم “الزهور والأشجار” ، مما جعله يحظى بشهرة عالمية. على مر السنوات، توسعت شركة والت ديزني لتصبح إحدى أبرز شركات صناعة الترفيه في العالم استحوذت على شركات مثل </a:t>
            </a:r>
            <a:r>
              <a:rPr lang="ar-DZ" sz="2000" b="1" dirty="0" err="1">
                <a:solidFill>
                  <a:schemeClr val="bg1"/>
                </a:solidFill>
              </a:rPr>
              <a:t>بيكسار</a:t>
            </a:r>
            <a:r>
              <a:rPr lang="ar-DZ" sz="2000" b="1" dirty="0">
                <a:solidFill>
                  <a:schemeClr val="bg1"/>
                </a:solidFill>
              </a:rPr>
              <a:t> ومارفل </a:t>
            </a:r>
            <a:r>
              <a:rPr lang="ar-DZ" sz="2000" b="1" dirty="0" err="1">
                <a:solidFill>
                  <a:schemeClr val="bg1"/>
                </a:solidFill>
              </a:rPr>
              <a:t>ولوكاسفيلم</a:t>
            </a:r>
            <a:endParaRPr lang="ar-DZ" sz="2000" b="1" dirty="0">
              <a:solidFill>
                <a:schemeClr val="bg1"/>
              </a:solidFill>
            </a:endParaRPr>
          </a:p>
        </p:txBody>
      </p:sp>
      <p:pic>
        <p:nvPicPr>
          <p:cNvPr id="14" name="Image 13">
            <a:extLst>
              <a:ext uri="{FF2B5EF4-FFF2-40B4-BE49-F238E27FC236}">
                <a16:creationId xmlns:a16="http://schemas.microsoft.com/office/drawing/2014/main" id="{FDDC8B6D-5599-AAF7-CB2A-3B9867AC7CCF}"/>
              </a:ext>
            </a:extLst>
          </p:cNvPr>
          <p:cNvPicPr>
            <a:picLocks noChangeAspect="1"/>
          </p:cNvPicPr>
          <p:nvPr/>
        </p:nvPicPr>
        <p:blipFill>
          <a:blip r:embed="rId3"/>
          <a:stretch>
            <a:fillRect/>
          </a:stretch>
        </p:blipFill>
        <p:spPr>
          <a:xfrm>
            <a:off x="541104" y="3710148"/>
            <a:ext cx="2722287" cy="23055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 17">
            <a:extLst>
              <a:ext uri="{FF2B5EF4-FFF2-40B4-BE49-F238E27FC236}">
                <a16:creationId xmlns:a16="http://schemas.microsoft.com/office/drawing/2014/main" id="{FF02BEB7-236B-CC69-C384-89DA43DE1346}"/>
              </a:ext>
            </a:extLst>
          </p:cNvPr>
          <p:cNvPicPr>
            <a:picLocks noChangeAspect="1"/>
          </p:cNvPicPr>
          <p:nvPr/>
        </p:nvPicPr>
        <p:blipFill>
          <a:blip r:embed="rId4"/>
          <a:stretch>
            <a:fillRect/>
          </a:stretch>
        </p:blipFill>
        <p:spPr>
          <a:xfrm>
            <a:off x="541104" y="3687599"/>
            <a:ext cx="2722287" cy="23280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2911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63F72D4E-5E74-B4E5-F53B-6FB6E2ADF4DE}"/>
              </a:ext>
            </a:extLst>
          </p:cNvPr>
          <p:cNvSpPr/>
          <p:nvPr/>
        </p:nvSpPr>
        <p:spPr>
          <a:xfrm>
            <a:off x="257175" y="219075"/>
            <a:ext cx="11591925" cy="630554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sz="2000" b="1" dirty="0">
              <a:solidFill>
                <a:schemeClr val="bg1"/>
              </a:solidFill>
            </a:endParaRPr>
          </a:p>
        </p:txBody>
      </p:sp>
      <p:sp>
        <p:nvSpPr>
          <p:cNvPr id="3" name="ZoneTexte 2">
            <a:extLst>
              <a:ext uri="{FF2B5EF4-FFF2-40B4-BE49-F238E27FC236}">
                <a16:creationId xmlns:a16="http://schemas.microsoft.com/office/drawing/2014/main" id="{DA751C31-3ADD-2F03-BB88-864C8B2BF968}"/>
              </a:ext>
            </a:extLst>
          </p:cNvPr>
          <p:cNvSpPr txBox="1"/>
          <p:nvPr/>
        </p:nvSpPr>
        <p:spPr>
          <a:xfrm>
            <a:off x="152400" y="558791"/>
            <a:ext cx="11506200" cy="4431983"/>
          </a:xfrm>
          <a:prstGeom prst="rect">
            <a:avLst/>
          </a:prstGeom>
          <a:noFill/>
        </p:spPr>
        <p:txBody>
          <a:bodyPr wrap="square">
            <a:spAutoFit/>
          </a:bodyPr>
          <a:lstStyle/>
          <a:p>
            <a:pPr algn="r"/>
            <a:r>
              <a:rPr lang="ar-DZ" sz="2000" b="1" dirty="0">
                <a:solidFill>
                  <a:schemeClr val="bg1"/>
                </a:solidFill>
              </a:rPr>
              <a:t>وبدأ نجاحه الحقيقي في الأفلام الطويلة في 21 ديسمبر  1937 مع فيلم “سنو وايت والأقزام </a:t>
            </a:r>
            <a:endParaRPr lang="en-GB" sz="2000" b="1" dirty="0">
              <a:solidFill>
                <a:schemeClr val="bg1"/>
              </a:solidFill>
            </a:endParaRPr>
          </a:p>
          <a:p>
            <a:pPr algn="r"/>
            <a:r>
              <a:rPr lang="ar-DZ" sz="2000" b="1" dirty="0" err="1">
                <a:solidFill>
                  <a:schemeClr val="bg1"/>
                </a:solidFill>
              </a:rPr>
              <a:t>السبعة”والذي</a:t>
            </a:r>
            <a:r>
              <a:rPr lang="ar-DZ" sz="2000" b="1" dirty="0">
                <a:solidFill>
                  <a:schemeClr val="bg1"/>
                </a:solidFill>
              </a:rPr>
              <a:t> تم عرضه لأول مرة في لوس أنجلوس، ونجح في حصد ثمانية جوائز أوسكار، </a:t>
            </a:r>
            <a:endParaRPr lang="en-GB" sz="2000" b="1" dirty="0">
              <a:solidFill>
                <a:schemeClr val="bg1"/>
              </a:solidFill>
            </a:endParaRPr>
          </a:p>
          <a:p>
            <a:pPr algn="r"/>
            <a:r>
              <a:rPr lang="ar-DZ" sz="2000" b="1" dirty="0">
                <a:solidFill>
                  <a:schemeClr val="bg1"/>
                </a:solidFill>
              </a:rPr>
              <a:t>وبلغت ميزانيته آنذاك نحو 1.5 مليون دولار، وهو رقم كبير قياساً بفترة الكساد التي كانت</a:t>
            </a:r>
            <a:endParaRPr lang="en-GB" sz="2000" b="1" dirty="0">
              <a:solidFill>
                <a:schemeClr val="bg1"/>
              </a:solidFill>
            </a:endParaRPr>
          </a:p>
          <a:p>
            <a:pPr algn="r"/>
            <a:r>
              <a:rPr lang="ar-DZ" sz="2000" b="1" dirty="0">
                <a:solidFill>
                  <a:schemeClr val="bg1"/>
                </a:solidFill>
              </a:rPr>
              <a:t> تمر بها البلاد حينه</a:t>
            </a:r>
            <a:r>
              <a:rPr lang="en-GB" b="1" dirty="0">
                <a:solidFill>
                  <a:schemeClr val="bg1"/>
                </a:solidFill>
              </a:rPr>
              <a:t>  </a:t>
            </a:r>
          </a:p>
          <a:p>
            <a:pPr algn="r"/>
            <a:endParaRPr lang="en-GB" sz="1800" b="1" dirty="0">
              <a:solidFill>
                <a:schemeClr val="bg1"/>
              </a:solidFill>
            </a:endParaRPr>
          </a:p>
          <a:p>
            <a:pPr algn="r"/>
            <a:r>
              <a:rPr lang="ar-DZ" sz="2000" b="1" dirty="0">
                <a:solidFill>
                  <a:schemeClr val="bg1"/>
                </a:solidFill>
              </a:rPr>
              <a:t>وعلى مدار الخمسة أعوام التالية، أنتج استديو والت ديزني سلسلة من أفلام الرسوم المتحركة الطويلة التي لا تزال ناجحة حتى اليوم، مثل </a:t>
            </a:r>
            <a:r>
              <a:rPr lang="ar-DZ" sz="2000" b="1" dirty="0" err="1">
                <a:solidFill>
                  <a:schemeClr val="bg1"/>
                </a:solidFill>
              </a:rPr>
              <a:t>بينوكيو</a:t>
            </a:r>
            <a:r>
              <a:rPr lang="ar-DZ" sz="2000" b="1" dirty="0">
                <a:solidFill>
                  <a:schemeClr val="bg1"/>
                </a:solidFill>
              </a:rPr>
              <a:t> وفانتازيا ثم </a:t>
            </a:r>
            <a:r>
              <a:rPr lang="ar-DZ" sz="2000" b="1" dirty="0" err="1">
                <a:solidFill>
                  <a:schemeClr val="bg1"/>
                </a:solidFill>
              </a:rPr>
              <a:t>دمبو</a:t>
            </a:r>
            <a:r>
              <a:rPr lang="ar-DZ" sz="2000" b="1" dirty="0">
                <a:solidFill>
                  <a:schemeClr val="bg1"/>
                </a:solidFill>
              </a:rPr>
              <a:t> </a:t>
            </a:r>
            <a:r>
              <a:rPr lang="ar-DZ" sz="2000" b="1" dirty="0" err="1">
                <a:solidFill>
                  <a:schemeClr val="bg1"/>
                </a:solidFill>
              </a:rPr>
              <a:t>وبامبي</a:t>
            </a:r>
            <a:r>
              <a:rPr lang="ar-DZ" sz="2000" b="1" dirty="0">
                <a:solidFill>
                  <a:schemeClr val="bg1"/>
                </a:solidFill>
              </a:rPr>
              <a:t>.   </a:t>
            </a:r>
            <a:endParaRPr lang="en-GB" sz="2000" b="1" dirty="0">
              <a:solidFill>
                <a:schemeClr val="bg1"/>
              </a:solidFill>
            </a:endParaRPr>
          </a:p>
          <a:p>
            <a:pPr algn="r"/>
            <a:endParaRPr lang="en-GB" b="1" dirty="0">
              <a:solidFill>
                <a:schemeClr val="bg1"/>
              </a:solidFill>
            </a:endParaRPr>
          </a:p>
          <a:p>
            <a:pPr algn="r"/>
            <a:endParaRPr lang="en-GB" b="1" dirty="0">
              <a:solidFill>
                <a:schemeClr val="bg1"/>
              </a:solidFill>
            </a:endParaRPr>
          </a:p>
          <a:p>
            <a:pPr algn="r"/>
            <a:endParaRPr lang="ar-DZ" b="1" dirty="0">
              <a:solidFill>
                <a:schemeClr val="bg1"/>
              </a:solidFill>
            </a:endParaRPr>
          </a:p>
          <a:p>
            <a:pPr algn="r"/>
            <a:endParaRPr lang="ar-DZ" b="1" dirty="0">
              <a:solidFill>
                <a:schemeClr val="bg1"/>
              </a:solidFill>
            </a:endParaRPr>
          </a:p>
          <a:p>
            <a:pPr algn="r"/>
            <a:endParaRPr lang="en-GB" b="1" dirty="0">
              <a:solidFill>
                <a:schemeClr val="bg1"/>
              </a:solidFill>
            </a:endParaRPr>
          </a:p>
          <a:p>
            <a:pPr algn="r"/>
            <a:r>
              <a:rPr lang="ar-DZ" b="1" dirty="0">
                <a:solidFill>
                  <a:schemeClr val="bg1"/>
                </a:solidFill>
              </a:rPr>
              <a:t>                                                                                                                    </a:t>
            </a:r>
            <a:endParaRPr lang="ar-DZ" sz="1800" b="1" dirty="0">
              <a:solidFill>
                <a:schemeClr val="bg1"/>
              </a:solidFill>
            </a:endParaRPr>
          </a:p>
          <a:p>
            <a:pPr algn="ctr"/>
            <a:r>
              <a:rPr lang="ar-DZ" sz="1800" b="1" dirty="0">
                <a:solidFill>
                  <a:schemeClr val="bg1"/>
                </a:solidFill>
              </a:rPr>
              <a:t>وفي الخمسينات، عادت شركة والت ديزني لإنتاج أفلام الرسوم المتحركة الطويلة مرة أخرى، سندريلا (1950) وأليس في بلاد العجائب (1951) وبيتر بان (1953) والنبيلة والشارد (1955) والجميلة النائمة (1959) .                                                                   </a:t>
            </a:r>
          </a:p>
        </p:txBody>
      </p:sp>
      <p:pic>
        <p:nvPicPr>
          <p:cNvPr id="5" name="Image 4">
            <a:extLst>
              <a:ext uri="{FF2B5EF4-FFF2-40B4-BE49-F238E27FC236}">
                <a16:creationId xmlns:a16="http://schemas.microsoft.com/office/drawing/2014/main" id="{B598F329-7EBC-DFD8-5A44-85F22311F5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126" y="384170"/>
            <a:ext cx="3019426" cy="1609725"/>
          </a:xfrm>
          <a:prstGeom prst="ellipse">
            <a:avLst/>
          </a:prstGeom>
          <a:ln>
            <a:noFill/>
          </a:ln>
          <a:effectLst>
            <a:softEdge rad="112500"/>
          </a:effectLst>
        </p:spPr>
      </p:pic>
      <p:pic>
        <p:nvPicPr>
          <p:cNvPr id="9" name="Image 8">
            <a:extLst>
              <a:ext uri="{FF2B5EF4-FFF2-40B4-BE49-F238E27FC236}">
                <a16:creationId xmlns:a16="http://schemas.microsoft.com/office/drawing/2014/main" id="{255F5A34-5504-A898-D1E6-1F8BA5953B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7324" y="2790491"/>
            <a:ext cx="2562225" cy="1282095"/>
          </a:xfrm>
          <a:prstGeom prst="ellipse">
            <a:avLst/>
          </a:prstGeom>
          <a:ln>
            <a:noFill/>
          </a:ln>
          <a:effectLst>
            <a:softEdge rad="112500"/>
          </a:effectLst>
        </p:spPr>
      </p:pic>
      <p:pic>
        <p:nvPicPr>
          <p:cNvPr id="11" name="Image 10">
            <a:extLst>
              <a:ext uri="{FF2B5EF4-FFF2-40B4-BE49-F238E27FC236}">
                <a16:creationId xmlns:a16="http://schemas.microsoft.com/office/drawing/2014/main" id="{46BDBC35-688B-07A9-4ACF-20CB405D92A6}"/>
              </a:ext>
            </a:extLst>
          </p:cNvPr>
          <p:cNvPicPr>
            <a:picLocks noChangeAspect="1"/>
          </p:cNvPicPr>
          <p:nvPr/>
        </p:nvPicPr>
        <p:blipFill>
          <a:blip r:embed="rId4"/>
          <a:stretch>
            <a:fillRect/>
          </a:stretch>
        </p:blipFill>
        <p:spPr>
          <a:xfrm>
            <a:off x="6353174" y="2774782"/>
            <a:ext cx="2633662" cy="1351419"/>
          </a:xfrm>
          <a:prstGeom prst="ellipse">
            <a:avLst/>
          </a:prstGeom>
          <a:ln>
            <a:noFill/>
          </a:ln>
          <a:effectLst>
            <a:softEdge rad="112500"/>
          </a:effectLst>
        </p:spPr>
      </p:pic>
      <p:pic>
        <p:nvPicPr>
          <p:cNvPr id="13" name="Image 12">
            <a:extLst>
              <a:ext uri="{FF2B5EF4-FFF2-40B4-BE49-F238E27FC236}">
                <a16:creationId xmlns:a16="http://schemas.microsoft.com/office/drawing/2014/main" id="{FABC1623-823B-B42F-EE06-824D3B6775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126" y="2925611"/>
            <a:ext cx="2724150" cy="1222071"/>
          </a:xfrm>
          <a:prstGeom prst="ellipse">
            <a:avLst/>
          </a:prstGeom>
          <a:ln>
            <a:noFill/>
          </a:ln>
          <a:effectLst>
            <a:softEdge rad="112500"/>
          </a:effectLst>
        </p:spPr>
      </p:pic>
      <p:pic>
        <p:nvPicPr>
          <p:cNvPr id="15" name="Image 14">
            <a:extLst>
              <a:ext uri="{FF2B5EF4-FFF2-40B4-BE49-F238E27FC236}">
                <a16:creationId xmlns:a16="http://schemas.microsoft.com/office/drawing/2014/main" id="{A7BCFB8E-26DB-EB7F-36BD-AA6DCADAC9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4276" y="2802253"/>
            <a:ext cx="2524123" cy="1380162"/>
          </a:xfrm>
          <a:prstGeom prst="ellipse">
            <a:avLst/>
          </a:prstGeom>
          <a:ln>
            <a:noFill/>
          </a:ln>
          <a:effectLst>
            <a:softEdge rad="112500"/>
          </a:effectLst>
        </p:spPr>
      </p:pic>
      <p:pic>
        <p:nvPicPr>
          <p:cNvPr id="17" name="Image 16">
            <a:extLst>
              <a:ext uri="{FF2B5EF4-FFF2-40B4-BE49-F238E27FC236}">
                <a16:creationId xmlns:a16="http://schemas.microsoft.com/office/drawing/2014/main" id="{E5BC00CB-EE06-98B5-B047-02208E6A3D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48772" y="4905049"/>
            <a:ext cx="2219328" cy="1533850"/>
          </a:xfrm>
          <a:prstGeom prst="ellipse">
            <a:avLst/>
          </a:prstGeom>
          <a:ln>
            <a:noFill/>
          </a:ln>
          <a:effectLst>
            <a:softEdge rad="112500"/>
          </a:effectLst>
        </p:spPr>
      </p:pic>
      <p:pic>
        <p:nvPicPr>
          <p:cNvPr id="19" name="Image 18">
            <a:extLst>
              <a:ext uri="{FF2B5EF4-FFF2-40B4-BE49-F238E27FC236}">
                <a16:creationId xmlns:a16="http://schemas.microsoft.com/office/drawing/2014/main" id="{C4C7A464-3E70-2938-CC41-2EB887B5B3A2}"/>
              </a:ext>
            </a:extLst>
          </p:cNvPr>
          <p:cNvPicPr>
            <a:picLocks noChangeAspect="1"/>
          </p:cNvPicPr>
          <p:nvPr/>
        </p:nvPicPr>
        <p:blipFill>
          <a:blip r:embed="rId8"/>
          <a:stretch>
            <a:fillRect/>
          </a:stretch>
        </p:blipFill>
        <p:spPr>
          <a:xfrm>
            <a:off x="7077075" y="4905049"/>
            <a:ext cx="2319334" cy="1655648"/>
          </a:xfrm>
          <a:prstGeom prst="ellipse">
            <a:avLst/>
          </a:prstGeom>
          <a:ln>
            <a:noFill/>
          </a:ln>
          <a:effectLst>
            <a:softEdge rad="112500"/>
          </a:effectLst>
        </p:spPr>
      </p:pic>
      <p:pic>
        <p:nvPicPr>
          <p:cNvPr id="21" name="Image 20">
            <a:extLst>
              <a:ext uri="{FF2B5EF4-FFF2-40B4-BE49-F238E27FC236}">
                <a16:creationId xmlns:a16="http://schemas.microsoft.com/office/drawing/2014/main" id="{4141A105-2060-2EA2-4529-0F924C2CF3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91089" y="4990773"/>
            <a:ext cx="2185985" cy="1524164"/>
          </a:xfrm>
          <a:prstGeom prst="ellipse">
            <a:avLst/>
          </a:prstGeom>
          <a:ln>
            <a:noFill/>
          </a:ln>
          <a:effectLst>
            <a:softEdge rad="112500"/>
          </a:effectLst>
        </p:spPr>
      </p:pic>
      <p:pic>
        <p:nvPicPr>
          <p:cNvPr id="23" name="Image 22">
            <a:extLst>
              <a:ext uri="{FF2B5EF4-FFF2-40B4-BE49-F238E27FC236}">
                <a16:creationId xmlns:a16="http://schemas.microsoft.com/office/drawing/2014/main" id="{64926EAE-A334-88F7-940B-0971C46EC853}"/>
              </a:ext>
            </a:extLst>
          </p:cNvPr>
          <p:cNvPicPr>
            <a:picLocks noChangeAspect="1"/>
          </p:cNvPicPr>
          <p:nvPr/>
        </p:nvPicPr>
        <p:blipFill>
          <a:blip r:embed="rId10"/>
          <a:stretch>
            <a:fillRect/>
          </a:stretch>
        </p:blipFill>
        <p:spPr>
          <a:xfrm>
            <a:off x="2645574" y="4905049"/>
            <a:ext cx="2319334" cy="1569924"/>
          </a:xfrm>
          <a:prstGeom prst="ellipse">
            <a:avLst/>
          </a:prstGeom>
          <a:ln>
            <a:noFill/>
          </a:ln>
          <a:effectLst>
            <a:softEdge rad="112500"/>
          </a:effectLst>
        </p:spPr>
      </p:pic>
      <p:pic>
        <p:nvPicPr>
          <p:cNvPr id="25" name="Image 24">
            <a:extLst>
              <a:ext uri="{FF2B5EF4-FFF2-40B4-BE49-F238E27FC236}">
                <a16:creationId xmlns:a16="http://schemas.microsoft.com/office/drawing/2014/main" id="{80040147-7458-34FA-111F-4494057E7682}"/>
              </a:ext>
            </a:extLst>
          </p:cNvPr>
          <p:cNvPicPr>
            <a:picLocks noChangeAspect="1"/>
          </p:cNvPicPr>
          <p:nvPr/>
        </p:nvPicPr>
        <p:blipFill>
          <a:blip r:embed="rId11"/>
          <a:stretch>
            <a:fillRect/>
          </a:stretch>
        </p:blipFill>
        <p:spPr>
          <a:xfrm>
            <a:off x="500063" y="4987735"/>
            <a:ext cx="2319335" cy="1486095"/>
          </a:xfrm>
          <a:prstGeom prst="ellipse">
            <a:avLst/>
          </a:prstGeom>
          <a:ln>
            <a:noFill/>
          </a:ln>
          <a:effectLst>
            <a:softEdge rad="112500"/>
          </a:effectLst>
        </p:spPr>
      </p:pic>
    </p:spTree>
    <p:extLst>
      <p:ext uri="{BB962C8B-B14F-4D97-AF65-F5344CB8AC3E}">
        <p14:creationId xmlns:p14="http://schemas.microsoft.com/office/powerpoint/2010/main" val="220878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
                                            <p:txEl>
                                              <p:pRg st="12" end="12"/>
                                            </p:txEl>
                                          </p:spTgt>
                                        </p:tgtEl>
                                        <p:attrNameLst>
                                          <p:attrName>style.visibility</p:attrName>
                                        </p:attrNameLst>
                                      </p:cBhvr>
                                      <p:to>
                                        <p:strVal val="visible"/>
                                      </p:to>
                                    </p:set>
                                    <p:animEffect transition="in" filter="barn(inVertical)">
                                      <p:cBhvr>
                                        <p:cTn id="61" dur="500"/>
                                        <p:tgtEl>
                                          <p:spTgt spid="3">
                                            <p:txEl>
                                              <p:pRg st="12" end="1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50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8FB6FC-FBF8-B38C-204F-3672C08C5F71}"/>
              </a:ext>
            </a:extLst>
          </p:cNvPr>
          <p:cNvSpPr txBox="1"/>
          <p:nvPr/>
        </p:nvSpPr>
        <p:spPr>
          <a:xfrm>
            <a:off x="4293686" y="699256"/>
            <a:ext cx="4593494"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ar-DZ" sz="4000" b="1" dirty="0">
                <a:solidFill>
                  <a:schemeClr val="bg1"/>
                </a:solidFill>
                <a:latin typeface="Calibri" panose="020F0502020204030204" pitchFamily="34" charset="0"/>
                <a:cs typeface="Calibri" panose="020F0502020204030204" pitchFamily="34" charset="0"/>
              </a:rPr>
              <a:t>شعار ديزني </a:t>
            </a:r>
            <a:endParaRPr lang="en-IN" sz="4000" b="1" dirty="0">
              <a:solidFill>
                <a:schemeClr val="bg1"/>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24C95DE7-9B75-0763-4099-C0D9EFC32263}"/>
              </a:ext>
            </a:extLst>
          </p:cNvPr>
          <p:cNvSpPr/>
          <p:nvPr/>
        </p:nvSpPr>
        <p:spPr>
          <a:xfrm>
            <a:off x="3644035" y="765198"/>
            <a:ext cx="6000750" cy="688657"/>
          </a:xfrm>
          <a:prstGeom prst="roundRect">
            <a:avLst>
              <a:gd name="adj" fmla="val 50000"/>
            </a:avLst>
          </a:prstGeom>
          <a:no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4" name="Straight Connector 3">
            <a:extLst>
              <a:ext uri="{FF2B5EF4-FFF2-40B4-BE49-F238E27FC236}">
                <a16:creationId xmlns:a16="http://schemas.microsoft.com/office/drawing/2014/main" id="{79EADF1F-3CF3-0DA1-7518-8F5EA85A07C4}"/>
              </a:ext>
            </a:extLst>
          </p:cNvPr>
          <p:cNvCxnSpPr>
            <a:cxnSpLocks/>
            <a:stCxn id="7" idx="3"/>
            <a:endCxn id="10" idx="1"/>
          </p:cNvCxnSpPr>
          <p:nvPr/>
        </p:nvCxnSpPr>
        <p:spPr>
          <a:xfrm flipV="1">
            <a:off x="3186544" y="5330710"/>
            <a:ext cx="626487" cy="5009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FCF554C-A1F9-F73B-E654-42BEDDBCC35A}"/>
              </a:ext>
            </a:extLst>
          </p:cNvPr>
          <p:cNvCxnSpPr>
            <a:stCxn id="10" idx="3"/>
            <a:endCxn id="13" idx="1"/>
          </p:cNvCxnSpPr>
          <p:nvPr/>
        </p:nvCxnSpPr>
        <p:spPr>
          <a:xfrm flipV="1">
            <a:off x="5764500" y="4658697"/>
            <a:ext cx="626487" cy="6720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7DBF26B-A3C2-38C6-9A4C-A730746DA6F2}"/>
              </a:ext>
            </a:extLst>
          </p:cNvPr>
          <p:cNvCxnSpPr>
            <a:stCxn id="13" idx="3"/>
            <a:endCxn id="16" idx="1"/>
          </p:cNvCxnSpPr>
          <p:nvPr/>
        </p:nvCxnSpPr>
        <p:spPr>
          <a:xfrm flipV="1">
            <a:off x="8342456" y="3588155"/>
            <a:ext cx="626488" cy="10705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A587DE06-7DF7-3EAC-F5A5-FCE6820F4525}"/>
              </a:ext>
            </a:extLst>
          </p:cNvPr>
          <p:cNvSpPr/>
          <p:nvPr/>
        </p:nvSpPr>
        <p:spPr>
          <a:xfrm>
            <a:off x="1235075" y="5567696"/>
            <a:ext cx="1951469" cy="527986"/>
          </a:xfrm>
          <a:prstGeom prst="roundRect">
            <a:avLst>
              <a:gd name="adj" fmla="val 50000"/>
            </a:avLst>
          </a:prstGeom>
          <a:noFill/>
          <a:ln>
            <a:solidFill>
              <a:srgbClr val="B460CE"/>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8" name="TextBox 7">
            <a:extLst>
              <a:ext uri="{FF2B5EF4-FFF2-40B4-BE49-F238E27FC236}">
                <a16:creationId xmlns:a16="http://schemas.microsoft.com/office/drawing/2014/main" id="{552492B4-4419-2A7B-E516-D9791A54031C}"/>
              </a:ext>
            </a:extLst>
          </p:cNvPr>
          <p:cNvSpPr txBox="1"/>
          <p:nvPr/>
        </p:nvSpPr>
        <p:spPr>
          <a:xfrm>
            <a:off x="1488496" y="5631634"/>
            <a:ext cx="1444626"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IN" dirty="0">
                <a:solidFill>
                  <a:schemeClr val="bg1"/>
                </a:solidFill>
                <a:latin typeface="Montserrat" panose="00000500000000000000" pitchFamily="2" charset="0"/>
                <a:cs typeface="Roboto Serif SemiBold" pitchFamily="2" charset="0"/>
              </a:rPr>
              <a:t>1983 - 1985</a:t>
            </a:r>
          </a:p>
        </p:txBody>
      </p:sp>
      <p:sp>
        <p:nvSpPr>
          <p:cNvPr id="9" name="Oval 8">
            <a:extLst>
              <a:ext uri="{FF2B5EF4-FFF2-40B4-BE49-F238E27FC236}">
                <a16:creationId xmlns:a16="http://schemas.microsoft.com/office/drawing/2014/main" id="{71C031FE-F0CB-57FE-A117-78985DA055DC}"/>
              </a:ext>
            </a:extLst>
          </p:cNvPr>
          <p:cNvSpPr/>
          <p:nvPr/>
        </p:nvSpPr>
        <p:spPr>
          <a:xfrm>
            <a:off x="1356419" y="3617054"/>
            <a:ext cx="1742928" cy="1742928"/>
          </a:xfrm>
          <a:prstGeom prst="ellipse">
            <a:avLst/>
          </a:prstGeom>
          <a:noFill/>
          <a:ln>
            <a:solidFill>
              <a:srgbClr val="B460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10" name="Rectangle: Rounded Corners 9">
            <a:extLst>
              <a:ext uri="{FF2B5EF4-FFF2-40B4-BE49-F238E27FC236}">
                <a16:creationId xmlns:a16="http://schemas.microsoft.com/office/drawing/2014/main" id="{EF35F3AA-C713-8542-5749-528EE07D9209}"/>
              </a:ext>
            </a:extLst>
          </p:cNvPr>
          <p:cNvSpPr/>
          <p:nvPr/>
        </p:nvSpPr>
        <p:spPr>
          <a:xfrm>
            <a:off x="3813031" y="5066717"/>
            <a:ext cx="1951469" cy="527986"/>
          </a:xfrm>
          <a:prstGeom prst="roundRect">
            <a:avLst>
              <a:gd name="adj" fmla="val 50000"/>
            </a:avLst>
          </a:prstGeom>
          <a:noFill/>
          <a:ln>
            <a:solidFill>
              <a:srgbClr val="0662AF"/>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11" name="TextBox 10">
            <a:extLst>
              <a:ext uri="{FF2B5EF4-FFF2-40B4-BE49-F238E27FC236}">
                <a16:creationId xmlns:a16="http://schemas.microsoft.com/office/drawing/2014/main" id="{80D362A1-D33B-FFB0-D3CA-711E1C9E6CA7}"/>
              </a:ext>
            </a:extLst>
          </p:cNvPr>
          <p:cNvSpPr txBox="1"/>
          <p:nvPr/>
        </p:nvSpPr>
        <p:spPr>
          <a:xfrm>
            <a:off x="4051225" y="5130655"/>
            <a:ext cx="1475084"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IN" dirty="0">
                <a:solidFill>
                  <a:schemeClr val="bg1"/>
                </a:solidFill>
                <a:latin typeface="Montserrat" panose="00000500000000000000" pitchFamily="2" charset="0"/>
                <a:cs typeface="Roboto Serif SemiBold" pitchFamily="2" charset="0"/>
              </a:rPr>
              <a:t>1985 - 2006</a:t>
            </a:r>
          </a:p>
        </p:txBody>
      </p:sp>
      <p:sp>
        <p:nvSpPr>
          <p:cNvPr id="12" name="Oval 11">
            <a:extLst>
              <a:ext uri="{FF2B5EF4-FFF2-40B4-BE49-F238E27FC236}">
                <a16:creationId xmlns:a16="http://schemas.microsoft.com/office/drawing/2014/main" id="{6F032AC1-9A3F-09AE-E8CA-BA3A1B8C0470}"/>
              </a:ext>
            </a:extLst>
          </p:cNvPr>
          <p:cNvSpPr/>
          <p:nvPr/>
        </p:nvSpPr>
        <p:spPr>
          <a:xfrm>
            <a:off x="3917302" y="3116075"/>
            <a:ext cx="1742928" cy="1742928"/>
          </a:xfrm>
          <a:prstGeom prst="ellipse">
            <a:avLst/>
          </a:prstGeom>
          <a:noFill/>
          <a:ln>
            <a:solidFill>
              <a:srgbClr val="0662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13" name="Rectangle: Rounded Corners 12">
            <a:extLst>
              <a:ext uri="{FF2B5EF4-FFF2-40B4-BE49-F238E27FC236}">
                <a16:creationId xmlns:a16="http://schemas.microsoft.com/office/drawing/2014/main" id="{D709DD54-C130-0731-38CD-7945B574C45F}"/>
              </a:ext>
            </a:extLst>
          </p:cNvPr>
          <p:cNvSpPr/>
          <p:nvPr/>
        </p:nvSpPr>
        <p:spPr>
          <a:xfrm>
            <a:off x="6390987" y="4394704"/>
            <a:ext cx="1951469" cy="527986"/>
          </a:xfrm>
          <a:prstGeom prst="roundRect">
            <a:avLst>
              <a:gd name="adj" fmla="val 50000"/>
            </a:avLst>
          </a:prstGeom>
          <a:noFill/>
          <a:ln>
            <a:solidFill>
              <a:srgbClr val="F6CA42"/>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14" name="TextBox 13">
            <a:extLst>
              <a:ext uri="{FF2B5EF4-FFF2-40B4-BE49-F238E27FC236}">
                <a16:creationId xmlns:a16="http://schemas.microsoft.com/office/drawing/2014/main" id="{E5E117DB-D54F-D77C-D68B-200058AC426A}"/>
              </a:ext>
            </a:extLst>
          </p:cNvPr>
          <p:cNvSpPr txBox="1"/>
          <p:nvPr/>
        </p:nvSpPr>
        <p:spPr>
          <a:xfrm>
            <a:off x="6644410" y="4458642"/>
            <a:ext cx="1444626"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IN" dirty="0">
                <a:solidFill>
                  <a:schemeClr val="bg1"/>
                </a:solidFill>
                <a:latin typeface="Montserrat" panose="00000500000000000000" pitchFamily="2" charset="0"/>
                <a:cs typeface="Roboto Serif SemiBold" pitchFamily="2" charset="0"/>
              </a:rPr>
              <a:t>2006 - 2011</a:t>
            </a:r>
          </a:p>
        </p:txBody>
      </p:sp>
      <p:sp>
        <p:nvSpPr>
          <p:cNvPr id="15" name="Oval 14">
            <a:extLst>
              <a:ext uri="{FF2B5EF4-FFF2-40B4-BE49-F238E27FC236}">
                <a16:creationId xmlns:a16="http://schemas.microsoft.com/office/drawing/2014/main" id="{BB83DE18-7062-5C5F-825D-B5B50E62BAA9}"/>
              </a:ext>
            </a:extLst>
          </p:cNvPr>
          <p:cNvSpPr/>
          <p:nvPr/>
        </p:nvSpPr>
        <p:spPr>
          <a:xfrm>
            <a:off x="6508485" y="2444062"/>
            <a:ext cx="1742928" cy="1742928"/>
          </a:xfrm>
          <a:prstGeom prst="ellipse">
            <a:avLst/>
          </a:prstGeom>
          <a:noFill/>
          <a:ln>
            <a:solidFill>
              <a:srgbClr val="F6C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16" name="Rectangle: Rounded Corners 15">
            <a:extLst>
              <a:ext uri="{FF2B5EF4-FFF2-40B4-BE49-F238E27FC236}">
                <a16:creationId xmlns:a16="http://schemas.microsoft.com/office/drawing/2014/main" id="{25634FB3-B901-1A26-283F-269A2910C250}"/>
              </a:ext>
            </a:extLst>
          </p:cNvPr>
          <p:cNvSpPr/>
          <p:nvPr/>
        </p:nvSpPr>
        <p:spPr>
          <a:xfrm>
            <a:off x="8968944" y="3324162"/>
            <a:ext cx="1951469" cy="527986"/>
          </a:xfrm>
          <a:prstGeom prst="roundRect">
            <a:avLst>
              <a:gd name="adj" fmla="val 50000"/>
            </a:avLst>
          </a:prstGeom>
          <a:noFill/>
          <a:ln>
            <a:solidFill>
              <a:srgbClr val="348C42"/>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17" name="TextBox 16">
            <a:extLst>
              <a:ext uri="{FF2B5EF4-FFF2-40B4-BE49-F238E27FC236}">
                <a16:creationId xmlns:a16="http://schemas.microsoft.com/office/drawing/2014/main" id="{52B99616-F986-659E-6BC5-7B37FD2C47E0}"/>
              </a:ext>
            </a:extLst>
          </p:cNvPr>
          <p:cNvSpPr txBox="1"/>
          <p:nvPr/>
        </p:nvSpPr>
        <p:spPr>
          <a:xfrm>
            <a:off x="9249618" y="3388100"/>
            <a:ext cx="1390125"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IN" dirty="0">
                <a:solidFill>
                  <a:schemeClr val="bg1"/>
                </a:solidFill>
                <a:latin typeface="Montserrat" panose="00000500000000000000" pitchFamily="2" charset="0"/>
                <a:cs typeface="Roboto Serif SemiBold" pitchFamily="2" charset="0"/>
              </a:rPr>
              <a:t>2011 - 2023</a:t>
            </a:r>
          </a:p>
        </p:txBody>
      </p:sp>
      <p:sp>
        <p:nvSpPr>
          <p:cNvPr id="18" name="Oval 17">
            <a:extLst>
              <a:ext uri="{FF2B5EF4-FFF2-40B4-BE49-F238E27FC236}">
                <a16:creationId xmlns:a16="http://schemas.microsoft.com/office/drawing/2014/main" id="{AFB56D21-0423-CF77-1A45-B80832A184BC}"/>
              </a:ext>
            </a:extLst>
          </p:cNvPr>
          <p:cNvSpPr/>
          <p:nvPr/>
        </p:nvSpPr>
        <p:spPr>
          <a:xfrm>
            <a:off x="9073213" y="1373520"/>
            <a:ext cx="1742928" cy="1742928"/>
          </a:xfrm>
          <a:prstGeom prst="ellipse">
            <a:avLst/>
          </a:prstGeom>
          <a:noFill/>
          <a:ln>
            <a:solidFill>
              <a:srgbClr val="348C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9" name="Picture Placeholder 53" descr="Logo, company name&#10;&#10;Description automatically generated">
            <a:extLst>
              <a:ext uri="{FF2B5EF4-FFF2-40B4-BE49-F238E27FC236}">
                <a16:creationId xmlns:a16="http://schemas.microsoft.com/office/drawing/2014/main" id="{9E700479-4C41-0C7A-CA91-7BB163DD69C7}"/>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453918" y="3712231"/>
            <a:ext cx="1552576" cy="1552576"/>
          </a:xfrm>
          <a:prstGeom prst="ellipse">
            <a:avLst/>
          </a:prstGeom>
        </p:spPr>
      </p:pic>
      <p:pic>
        <p:nvPicPr>
          <p:cNvPr id="20" name="Picture Placeholder 55" descr="Text, logo&#10;&#10;Description automatically generated">
            <a:extLst>
              <a:ext uri="{FF2B5EF4-FFF2-40B4-BE49-F238E27FC236}">
                <a16:creationId xmlns:a16="http://schemas.microsoft.com/office/drawing/2014/main" id="{AB678517-3D09-035B-279C-ACD6A3763D2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012477" y="3211252"/>
            <a:ext cx="1552576" cy="1552576"/>
          </a:xfrm>
          <a:prstGeom prst="ellipse">
            <a:avLst/>
          </a:prstGeom>
        </p:spPr>
      </p:pic>
      <p:pic>
        <p:nvPicPr>
          <p:cNvPr id="21" name="Picture Placeholder 57" descr="A picture containing logo&#10;&#10;Description automatically generated">
            <a:extLst>
              <a:ext uri="{FF2B5EF4-FFF2-40B4-BE49-F238E27FC236}">
                <a16:creationId xmlns:a16="http://schemas.microsoft.com/office/drawing/2014/main" id="{4BA86A78-7000-B02A-2CC4-368127C0D4A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6590433" y="2539239"/>
            <a:ext cx="1552576" cy="1552576"/>
          </a:xfrm>
          <a:prstGeom prst="ellipse">
            <a:avLst/>
          </a:prstGeom>
        </p:spPr>
      </p:pic>
      <p:pic>
        <p:nvPicPr>
          <p:cNvPr id="22" name="Picture Placeholder 59" descr="A black and white drawing of a castle&#10;&#10;Description automatically generated with low confidence">
            <a:extLst>
              <a:ext uri="{FF2B5EF4-FFF2-40B4-BE49-F238E27FC236}">
                <a16:creationId xmlns:a16="http://schemas.microsoft.com/office/drawing/2014/main" id="{EDB25EB4-D28C-CFDA-F926-6B5112404ADB}"/>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9168390" y="1468697"/>
            <a:ext cx="1552576" cy="1552576"/>
          </a:xfrm>
          <a:prstGeom prst="ellipse">
            <a:avLst/>
          </a:prstGeom>
        </p:spPr>
      </p:pic>
      <p:sp>
        <p:nvSpPr>
          <p:cNvPr id="23" name="Freeform: Shape 22">
            <a:extLst>
              <a:ext uri="{FF2B5EF4-FFF2-40B4-BE49-F238E27FC236}">
                <a16:creationId xmlns:a16="http://schemas.microsoft.com/office/drawing/2014/main" id="{078708B3-C4D4-2CED-D076-B77293CE4927}"/>
              </a:ext>
            </a:extLst>
          </p:cNvPr>
          <p:cNvSpPr/>
          <p:nvPr/>
        </p:nvSpPr>
        <p:spPr>
          <a:xfrm>
            <a:off x="-1" y="1"/>
            <a:ext cx="3568760" cy="3710147"/>
          </a:xfrm>
          <a:custGeom>
            <a:avLst/>
            <a:gdLst>
              <a:gd name="connsiteX0" fmla="*/ 0 w 3568760"/>
              <a:gd name="connsiteY0" fmla="*/ 0 h 3710147"/>
              <a:gd name="connsiteX1" fmla="*/ 3133494 w 3568760"/>
              <a:gd name="connsiteY1" fmla="*/ 0 h 3710147"/>
              <a:gd name="connsiteX2" fmla="*/ 3167305 w 3568760"/>
              <a:gd name="connsiteY2" fmla="*/ 45215 h 3710147"/>
              <a:gd name="connsiteX3" fmla="*/ 3568760 w 3568760"/>
              <a:gd name="connsiteY3" fmla="*/ 1359490 h 3710147"/>
              <a:gd name="connsiteX4" fmla="*/ 1218103 w 3568760"/>
              <a:gd name="connsiteY4" fmla="*/ 3710147 h 3710147"/>
              <a:gd name="connsiteX5" fmla="*/ 97640 w 3568760"/>
              <a:gd name="connsiteY5" fmla="*/ 3426435 h 3710147"/>
              <a:gd name="connsiteX6" fmla="*/ 0 w 3568760"/>
              <a:gd name="connsiteY6" fmla="*/ 3367118 h 3710147"/>
              <a:gd name="connsiteX7" fmla="*/ 0 w 3568760"/>
              <a:gd name="connsiteY7" fmla="*/ 0 h 37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8760" h="3710147">
                <a:moveTo>
                  <a:pt x="0" y="0"/>
                </a:moveTo>
                <a:lnTo>
                  <a:pt x="3133494" y="0"/>
                </a:lnTo>
                <a:lnTo>
                  <a:pt x="3167305" y="45215"/>
                </a:lnTo>
                <a:cubicBezTo>
                  <a:pt x="3420763" y="420383"/>
                  <a:pt x="3568760" y="872653"/>
                  <a:pt x="3568760" y="1359490"/>
                </a:cubicBezTo>
                <a:cubicBezTo>
                  <a:pt x="3568760" y="2657722"/>
                  <a:pt x="2516335" y="3710147"/>
                  <a:pt x="1218103" y="3710147"/>
                </a:cubicBezTo>
                <a:cubicBezTo>
                  <a:pt x="812406" y="3710147"/>
                  <a:pt x="430713" y="3607371"/>
                  <a:pt x="97640" y="3426435"/>
                </a:cubicBezTo>
                <a:lnTo>
                  <a:pt x="0" y="3367118"/>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4" name="Group 3">
            <a:extLst>
              <a:ext uri="{FF2B5EF4-FFF2-40B4-BE49-F238E27FC236}">
                <a16:creationId xmlns:a16="http://schemas.microsoft.com/office/drawing/2014/main" id="{61AA332D-CF0D-AA30-B0FA-D4FFC5840E76}"/>
              </a:ext>
            </a:extLst>
          </p:cNvPr>
          <p:cNvGrpSpPr/>
          <p:nvPr/>
        </p:nvGrpSpPr>
        <p:grpSpPr>
          <a:xfrm>
            <a:off x="-995338" y="-933450"/>
            <a:ext cx="4804236" cy="4924426"/>
            <a:chOff x="1280301" y="-582401"/>
            <a:chExt cx="3987800" cy="3987800"/>
          </a:xfrm>
        </p:grpSpPr>
        <p:sp>
          <p:nvSpPr>
            <p:cNvPr id="25" name="Oval 1">
              <a:extLst>
                <a:ext uri="{FF2B5EF4-FFF2-40B4-BE49-F238E27FC236}">
                  <a16:creationId xmlns:a16="http://schemas.microsoft.com/office/drawing/2014/main" id="{9B9CA4B2-8D33-8AEE-F205-A24EF35088C1}"/>
                </a:ext>
              </a:extLst>
            </p:cNvPr>
            <p:cNvSpPr/>
            <p:nvPr/>
          </p:nvSpPr>
          <p:spPr>
            <a:xfrm>
              <a:off x="1280301" y="-582401"/>
              <a:ext cx="3987800" cy="3987800"/>
            </a:xfrm>
            <a:prstGeom prst="ellipse">
              <a:avLst/>
            </a:prstGeom>
            <a:noFill/>
            <a:ln>
              <a:solidFill>
                <a:srgbClr val="0662AF"/>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6" name="Picture Placeholder 26" descr="A picture containing person, person&#10;&#10;Description automatically generated">
              <a:extLst>
                <a:ext uri="{FF2B5EF4-FFF2-40B4-BE49-F238E27FC236}">
                  <a16:creationId xmlns:a16="http://schemas.microsoft.com/office/drawing/2014/main" id="{3C63A7F7-3732-D195-DDB5-592F6F420A20}"/>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1422400" y="-441325"/>
              <a:ext cx="3703638" cy="3705225"/>
            </a:xfrm>
            <a:prstGeom prst="ellipse">
              <a:avLst/>
            </a:prstGeom>
          </p:spPr>
        </p:pic>
      </p:grpSp>
    </p:spTree>
    <p:extLst>
      <p:ext uri="{BB962C8B-B14F-4D97-AF65-F5344CB8AC3E}">
        <p14:creationId xmlns:p14="http://schemas.microsoft.com/office/powerpoint/2010/main" val="495003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0F847EA-CC31-95BD-F2B3-D87058F72AEC}"/>
              </a:ext>
            </a:extLst>
          </p:cNvPr>
          <p:cNvPicPr>
            <a:picLocks noChangeAspect="1"/>
          </p:cNvPicPr>
          <p:nvPr/>
        </p:nvPicPr>
        <p:blipFill>
          <a:blip r:embed="rId2"/>
          <a:stretch>
            <a:fillRect/>
          </a:stretch>
        </p:blipFill>
        <p:spPr>
          <a:xfrm>
            <a:off x="-1" y="-31307"/>
            <a:ext cx="12192000" cy="6858000"/>
          </a:xfrm>
          <a:prstGeom prst="rect">
            <a:avLst/>
          </a:prstGeom>
        </p:spPr>
      </p:pic>
      <p:sp>
        <p:nvSpPr>
          <p:cNvPr id="4" name="Rectangle: Rounded Corners 22">
            <a:extLst>
              <a:ext uri="{FF2B5EF4-FFF2-40B4-BE49-F238E27FC236}">
                <a16:creationId xmlns:a16="http://schemas.microsoft.com/office/drawing/2014/main" id="{ABA3162D-75C9-E094-01ED-BB1CD458C449}"/>
              </a:ext>
            </a:extLst>
          </p:cNvPr>
          <p:cNvSpPr/>
          <p:nvPr/>
        </p:nvSpPr>
        <p:spPr>
          <a:xfrm>
            <a:off x="3726240" y="626599"/>
            <a:ext cx="4739519" cy="582855"/>
          </a:xfrm>
          <a:prstGeom prst="roundRect">
            <a:avLst>
              <a:gd name="adj" fmla="val 50000"/>
            </a:avLst>
          </a:prstGeom>
          <a:no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ZoneTexte 5">
            <a:extLst>
              <a:ext uri="{FF2B5EF4-FFF2-40B4-BE49-F238E27FC236}">
                <a16:creationId xmlns:a16="http://schemas.microsoft.com/office/drawing/2014/main" id="{168C54C8-EFB0-E853-CD04-31074390C47D}"/>
              </a:ext>
            </a:extLst>
          </p:cNvPr>
          <p:cNvSpPr txBox="1"/>
          <p:nvPr/>
        </p:nvSpPr>
        <p:spPr>
          <a:xfrm>
            <a:off x="3000374" y="656416"/>
            <a:ext cx="619125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DZ" sz="2800" b="1" i="0" u="none" strike="noStrike" kern="1200" cap="none" spc="0" normalizeH="0" baseline="0" noProof="0" dirty="0">
                <a:ln>
                  <a:noFill/>
                </a:ln>
                <a:solidFill>
                  <a:srgbClr val="FF0000"/>
                </a:solidFill>
                <a:effectLst/>
                <a:uLnTx/>
                <a:uFillTx/>
                <a:latin typeface="LORA" pitchFamily="2" charset="0"/>
                <a:ea typeface="Cambria" panose="02040503050406030204" pitchFamily="18" charset="0"/>
                <a:cs typeface="+mn-cs"/>
              </a:rPr>
              <a:t>منتجات وخدمات ديزني </a:t>
            </a:r>
            <a:endParaRPr kumimoji="0" lang="en-US" sz="2800" b="1" i="0" u="none" strike="noStrike" kern="1200" cap="none" spc="0" normalizeH="0" baseline="0" noProof="0" dirty="0">
              <a:ln>
                <a:noFill/>
              </a:ln>
              <a:solidFill>
                <a:srgbClr val="FF0000"/>
              </a:solidFill>
              <a:effectLst/>
              <a:uLnTx/>
              <a:uFillTx/>
              <a:latin typeface="LORA" pitchFamily="2" charset="0"/>
              <a:ea typeface="Cambria" panose="02040503050406030204" pitchFamily="18" charset="0"/>
              <a:cs typeface="+mn-cs"/>
            </a:endParaRPr>
          </a:p>
        </p:txBody>
      </p:sp>
      <p:sp>
        <p:nvSpPr>
          <p:cNvPr id="8" name="ZoneTexte 7">
            <a:extLst>
              <a:ext uri="{FF2B5EF4-FFF2-40B4-BE49-F238E27FC236}">
                <a16:creationId xmlns:a16="http://schemas.microsoft.com/office/drawing/2014/main" id="{5C5D8C78-229F-13FC-6201-6D3D04BD485B}"/>
              </a:ext>
            </a:extLst>
          </p:cNvPr>
          <p:cNvSpPr txBox="1"/>
          <p:nvPr/>
        </p:nvSpPr>
        <p:spPr>
          <a:xfrm>
            <a:off x="1266824" y="1334185"/>
            <a:ext cx="9934575" cy="461665"/>
          </a:xfrm>
          <a:prstGeom prst="rect">
            <a:avLst/>
          </a:prstGeom>
          <a:noFill/>
        </p:spPr>
        <p:txBody>
          <a:bodyPr wrap="square">
            <a:spAutoFit/>
          </a:bodyPr>
          <a:lstStyle/>
          <a:p>
            <a:pPr algn="ctr"/>
            <a:r>
              <a:rPr lang="ar-DZ" sz="2400" b="1" i="0" dirty="0">
                <a:solidFill>
                  <a:schemeClr val="bg1"/>
                </a:solidFill>
                <a:effectLst/>
                <a:latin typeface="Segoe UI Historic" panose="020B0502040204020203" pitchFamily="34" charset="0"/>
              </a:rPr>
              <a:t>شركة ديزني تقدم مجموعة واسعة من المنتجات في مجالات مختلفة. بعض منتجاتها تشمل:</a:t>
            </a:r>
          </a:p>
        </p:txBody>
      </p:sp>
      <p:pic>
        <p:nvPicPr>
          <p:cNvPr id="10" name="Image 9">
            <a:extLst>
              <a:ext uri="{FF2B5EF4-FFF2-40B4-BE49-F238E27FC236}">
                <a16:creationId xmlns:a16="http://schemas.microsoft.com/office/drawing/2014/main" id="{E1FC32AB-1A2A-95C6-50A9-45C5CEE04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1101" y="1970021"/>
            <a:ext cx="1485900" cy="1264265"/>
          </a:xfrm>
          <a:prstGeom prst="ellipse">
            <a:avLst/>
          </a:prstGeom>
          <a:ln>
            <a:noFill/>
          </a:ln>
          <a:effectLst>
            <a:softEdge rad="112500"/>
          </a:effectLst>
        </p:spPr>
      </p:pic>
      <p:pic>
        <p:nvPicPr>
          <p:cNvPr id="12" name="Image 11">
            <a:extLst>
              <a:ext uri="{FF2B5EF4-FFF2-40B4-BE49-F238E27FC236}">
                <a16:creationId xmlns:a16="http://schemas.microsoft.com/office/drawing/2014/main" id="{0A8E3582-19A3-3C89-6057-F2BC9608DB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136" y="3154562"/>
            <a:ext cx="1385886" cy="1264266"/>
          </a:xfrm>
          <a:prstGeom prst="ellipse">
            <a:avLst/>
          </a:prstGeom>
          <a:ln>
            <a:noFill/>
          </a:ln>
          <a:effectLst>
            <a:softEdge rad="112500"/>
          </a:effectLst>
        </p:spPr>
      </p:pic>
      <p:pic>
        <p:nvPicPr>
          <p:cNvPr id="14" name="Image 13">
            <a:extLst>
              <a:ext uri="{FF2B5EF4-FFF2-40B4-BE49-F238E27FC236}">
                <a16:creationId xmlns:a16="http://schemas.microsoft.com/office/drawing/2014/main" id="{2056A603-4B35-B216-9F67-C6EF9B2C5E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7114" y="1580601"/>
            <a:ext cx="1485900" cy="1414188"/>
          </a:xfrm>
          <a:prstGeom prst="ellipse">
            <a:avLst/>
          </a:prstGeom>
          <a:ln>
            <a:noFill/>
          </a:ln>
          <a:effectLst>
            <a:softEdge rad="112500"/>
          </a:effectLst>
        </p:spPr>
      </p:pic>
      <p:pic>
        <p:nvPicPr>
          <p:cNvPr id="16" name="Image 15">
            <a:extLst>
              <a:ext uri="{FF2B5EF4-FFF2-40B4-BE49-F238E27FC236}">
                <a16:creationId xmlns:a16="http://schemas.microsoft.com/office/drawing/2014/main" id="{0BA42A77-DADA-3236-C0EA-2BD98554F0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4547" y="2363897"/>
            <a:ext cx="1621625" cy="1264265"/>
          </a:xfrm>
          <a:prstGeom prst="ellipse">
            <a:avLst/>
          </a:prstGeom>
          <a:ln>
            <a:noFill/>
          </a:ln>
          <a:effectLst>
            <a:softEdge rad="112500"/>
          </a:effectLst>
        </p:spPr>
      </p:pic>
      <p:pic>
        <p:nvPicPr>
          <p:cNvPr id="18" name="Image 17">
            <a:extLst>
              <a:ext uri="{FF2B5EF4-FFF2-40B4-BE49-F238E27FC236}">
                <a16:creationId xmlns:a16="http://schemas.microsoft.com/office/drawing/2014/main" id="{0012519E-4996-8C9D-79D2-05B885EA45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81646" y="2777535"/>
            <a:ext cx="1621625" cy="1163581"/>
          </a:xfrm>
          <a:prstGeom prst="ellipse">
            <a:avLst/>
          </a:prstGeom>
          <a:ln>
            <a:noFill/>
          </a:ln>
          <a:effectLst>
            <a:softEdge rad="112500"/>
          </a:effectLst>
        </p:spPr>
      </p:pic>
      <p:pic>
        <p:nvPicPr>
          <p:cNvPr id="20" name="Image 19">
            <a:extLst>
              <a:ext uri="{FF2B5EF4-FFF2-40B4-BE49-F238E27FC236}">
                <a16:creationId xmlns:a16="http://schemas.microsoft.com/office/drawing/2014/main" id="{5BF5D85C-BC62-C1FA-2133-8669F39EFA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4730" y="1895058"/>
            <a:ext cx="1456108" cy="1414189"/>
          </a:xfrm>
          <a:prstGeom prst="ellipse">
            <a:avLst/>
          </a:prstGeom>
          <a:ln>
            <a:noFill/>
          </a:ln>
          <a:effectLst>
            <a:softEdge rad="112500"/>
          </a:effectLst>
        </p:spPr>
      </p:pic>
      <p:sp>
        <p:nvSpPr>
          <p:cNvPr id="22" name="ZoneTexte 21">
            <a:extLst>
              <a:ext uri="{FF2B5EF4-FFF2-40B4-BE49-F238E27FC236}">
                <a16:creationId xmlns:a16="http://schemas.microsoft.com/office/drawing/2014/main" id="{0D689E4E-3710-54FD-FA9F-68CAB7BF5551}"/>
              </a:ext>
            </a:extLst>
          </p:cNvPr>
          <p:cNvSpPr txBox="1"/>
          <p:nvPr/>
        </p:nvSpPr>
        <p:spPr>
          <a:xfrm>
            <a:off x="423031" y="3342379"/>
            <a:ext cx="1432933" cy="2554545"/>
          </a:xfrm>
          <a:prstGeom prst="rect">
            <a:avLst/>
          </a:prstGeom>
          <a:noFill/>
        </p:spPr>
        <p:txBody>
          <a:bodyPr wrap="square">
            <a:spAutoFit/>
          </a:bodyPr>
          <a:lstStyle/>
          <a:p>
            <a:pPr algn="ctr"/>
            <a:r>
              <a:rPr lang="ar-DZ" sz="2000" b="1" i="0" dirty="0">
                <a:effectLst/>
                <a:latin typeface="Segoe UI Historic" panose="020B0502040204020203" pitchFamily="34" charset="0"/>
              </a:rPr>
              <a:t>تنتج ديزني أفلام سينمائية رائعة للعائلات والأطفال، من بينها أفلام الرسوم المتحركة والأفلام الحية</a:t>
            </a:r>
            <a:endParaRPr lang="fr-FR" sz="2000" b="1" dirty="0"/>
          </a:p>
        </p:txBody>
      </p:sp>
      <p:sp>
        <p:nvSpPr>
          <p:cNvPr id="24" name="ZoneTexte 23">
            <a:extLst>
              <a:ext uri="{FF2B5EF4-FFF2-40B4-BE49-F238E27FC236}">
                <a16:creationId xmlns:a16="http://schemas.microsoft.com/office/drawing/2014/main" id="{915C089F-20AA-33B0-C1AB-E2D6D1776C93}"/>
              </a:ext>
            </a:extLst>
          </p:cNvPr>
          <p:cNvSpPr txBox="1"/>
          <p:nvPr/>
        </p:nvSpPr>
        <p:spPr>
          <a:xfrm>
            <a:off x="2021968" y="4036580"/>
            <a:ext cx="2644832" cy="1938992"/>
          </a:xfrm>
          <a:prstGeom prst="rect">
            <a:avLst/>
          </a:prstGeom>
          <a:noFill/>
        </p:spPr>
        <p:txBody>
          <a:bodyPr wrap="square">
            <a:spAutoFit/>
          </a:bodyPr>
          <a:lstStyle/>
          <a:p>
            <a:pPr algn="ctr"/>
            <a:r>
              <a:rPr lang="ar-DZ" sz="2000" b="1" i="0" dirty="0">
                <a:effectLst/>
                <a:latin typeface="Segoe UI Historic" panose="020B0502040204020203" pitchFamily="34" charset="0"/>
              </a:rPr>
              <a:t>: تشمل برامج ديزني التلفزيونية الشهيرة مثل "</a:t>
            </a:r>
          </a:p>
          <a:p>
            <a:pPr algn="ctr"/>
            <a:r>
              <a:rPr lang="fr-FR" sz="2000" b="1" i="0" dirty="0">
                <a:effectLst/>
                <a:latin typeface="Segoe UI Historic" panose="020B0502040204020203" pitchFamily="34" charset="0"/>
              </a:rPr>
              <a:t>"The </a:t>
            </a:r>
            <a:r>
              <a:rPr lang="fr-FR" sz="2000" b="1" i="0" dirty="0" err="1">
                <a:effectLst/>
                <a:latin typeface="Segoe UI Historic" panose="020B0502040204020203" pitchFamily="34" charset="0"/>
              </a:rPr>
              <a:t>Mandalorian</a:t>
            </a:r>
            <a:r>
              <a:rPr lang="fr-FR" sz="2000" b="1" i="0" dirty="0">
                <a:effectLst/>
                <a:latin typeface="Segoe UI Historic" panose="020B0502040204020203" pitchFamily="34" charset="0"/>
              </a:rPr>
              <a:t>" </a:t>
            </a:r>
            <a:r>
              <a:rPr lang="ar-DZ" sz="2000" b="1" i="0" dirty="0">
                <a:effectLst/>
                <a:latin typeface="Segoe UI Historic" panose="020B0502040204020203" pitchFamily="34" charset="0"/>
              </a:rPr>
              <a:t>و "</a:t>
            </a:r>
            <a:r>
              <a:rPr lang="fr-FR" sz="2000" b="1" i="0" dirty="0">
                <a:effectLst/>
                <a:latin typeface="Segoe UI Historic" panose="020B0502040204020203" pitchFamily="34" charset="0"/>
              </a:rPr>
              <a:t>High </a:t>
            </a:r>
            <a:r>
              <a:rPr lang="fr-FR" sz="2000" b="1" i="0" dirty="0" err="1">
                <a:effectLst/>
                <a:latin typeface="Segoe UI Historic" panose="020B0502040204020203" pitchFamily="34" charset="0"/>
              </a:rPr>
              <a:t>School</a:t>
            </a:r>
            <a:r>
              <a:rPr lang="fr-FR" sz="2000" b="1" i="0" dirty="0">
                <a:effectLst/>
                <a:latin typeface="Segoe UI Historic" panose="020B0502040204020203" pitchFamily="34" charset="0"/>
              </a:rPr>
              <a:t> Musical: </a:t>
            </a:r>
            <a:endParaRPr lang="ar-DZ" sz="2000" b="1" i="0" dirty="0">
              <a:effectLst/>
              <a:latin typeface="Segoe UI Historic" panose="020B0502040204020203" pitchFamily="34" charset="0"/>
            </a:endParaRPr>
          </a:p>
          <a:p>
            <a:pPr algn="ctr"/>
            <a:r>
              <a:rPr lang="fr-FR" sz="2000" b="1" i="0" dirty="0">
                <a:effectLst/>
                <a:latin typeface="Segoe UI Historic" panose="020B0502040204020203" pitchFamily="34" charset="0"/>
              </a:rPr>
              <a:t>The Musical: </a:t>
            </a:r>
            <a:endParaRPr lang="ar-DZ" sz="2000" b="1" i="0" dirty="0">
              <a:effectLst/>
              <a:latin typeface="Segoe UI Historic" panose="020B0502040204020203" pitchFamily="34" charset="0"/>
            </a:endParaRPr>
          </a:p>
          <a:p>
            <a:pPr algn="ctr"/>
            <a:r>
              <a:rPr lang="fr-FR" sz="2000" b="1" i="0" dirty="0">
                <a:effectLst/>
                <a:latin typeface="Segoe UI Historic" panose="020B0502040204020203" pitchFamily="34" charset="0"/>
              </a:rPr>
              <a:t>The </a:t>
            </a:r>
            <a:r>
              <a:rPr lang="fr-FR" sz="2000" b="1" i="0" dirty="0" err="1">
                <a:effectLst/>
                <a:latin typeface="Segoe UI Historic" panose="020B0502040204020203" pitchFamily="34" charset="0"/>
              </a:rPr>
              <a:t>Series</a:t>
            </a:r>
            <a:r>
              <a:rPr lang="fr-FR" sz="2000" b="1" i="0" dirty="0">
                <a:effectLst/>
                <a:latin typeface="Segoe UI Historic" panose="020B0502040204020203" pitchFamily="34" charset="0"/>
              </a:rPr>
              <a:t>". </a:t>
            </a:r>
            <a:endParaRPr lang="fr-FR" sz="2000" b="1" dirty="0"/>
          </a:p>
        </p:txBody>
      </p:sp>
      <p:sp>
        <p:nvSpPr>
          <p:cNvPr id="26" name="ZoneTexte 25">
            <a:extLst>
              <a:ext uri="{FF2B5EF4-FFF2-40B4-BE49-F238E27FC236}">
                <a16:creationId xmlns:a16="http://schemas.microsoft.com/office/drawing/2014/main" id="{FBA862CC-B6C6-99D2-F889-72861FF3C503}"/>
              </a:ext>
            </a:extLst>
          </p:cNvPr>
          <p:cNvSpPr txBox="1"/>
          <p:nvPr/>
        </p:nvSpPr>
        <p:spPr>
          <a:xfrm>
            <a:off x="4579820" y="3628162"/>
            <a:ext cx="1846614" cy="2554545"/>
          </a:xfrm>
          <a:prstGeom prst="rect">
            <a:avLst/>
          </a:prstGeom>
          <a:noFill/>
        </p:spPr>
        <p:txBody>
          <a:bodyPr wrap="square">
            <a:spAutoFit/>
          </a:bodyPr>
          <a:lstStyle/>
          <a:p>
            <a:pPr algn="ctr"/>
            <a:r>
              <a:rPr lang="ar-DZ" sz="2000" b="1" i="0" dirty="0">
                <a:effectLst/>
                <a:latin typeface="Segoe UI Historic" panose="020B0502040204020203" pitchFamily="34" charset="0"/>
              </a:rPr>
              <a:t>تعرف ديزني بإنتاجها المميز للرسوم المتحركة مثل "</a:t>
            </a:r>
          </a:p>
          <a:p>
            <a:pPr algn="ctr"/>
            <a:r>
              <a:rPr lang="fr-FR" sz="2000" b="1" i="0" dirty="0" err="1">
                <a:effectLst/>
                <a:latin typeface="Segoe UI Historic" panose="020B0502040204020203" pitchFamily="34" charset="0"/>
              </a:rPr>
              <a:t>Frozen</a:t>
            </a:r>
            <a:r>
              <a:rPr lang="fr-FR" sz="2000" b="1" i="0" dirty="0">
                <a:effectLst/>
                <a:latin typeface="Segoe UI Historic" panose="020B0502040204020203" pitchFamily="34" charset="0"/>
              </a:rPr>
              <a:t>" </a:t>
            </a:r>
            <a:r>
              <a:rPr lang="ar-DZ" sz="2000" b="1" i="0" dirty="0">
                <a:effectLst/>
                <a:latin typeface="Segoe UI Historic" panose="020B0502040204020203" pitchFamily="34" charset="0"/>
              </a:rPr>
              <a:t>و "</a:t>
            </a:r>
            <a:r>
              <a:rPr lang="fr-FR" sz="2000" b="1" i="0" dirty="0">
                <a:effectLst/>
                <a:latin typeface="Segoe UI Historic" panose="020B0502040204020203" pitchFamily="34" charset="0"/>
              </a:rPr>
              <a:t>Moana" </a:t>
            </a:r>
            <a:r>
              <a:rPr lang="ar-DZ" sz="2000" b="1" i="0" dirty="0">
                <a:effectLst/>
                <a:latin typeface="Segoe UI Historic" panose="020B0502040204020203" pitchFamily="34" charset="0"/>
              </a:rPr>
              <a:t>و "</a:t>
            </a:r>
            <a:r>
              <a:rPr lang="fr-FR" sz="2000" b="1" i="0" dirty="0">
                <a:effectLst/>
                <a:latin typeface="Segoe UI Historic" panose="020B0502040204020203" pitchFamily="34" charset="0"/>
              </a:rPr>
              <a:t>The Lion King".</a:t>
            </a:r>
            <a:endParaRPr lang="ar-DZ" sz="1800" b="1" i="0" dirty="0">
              <a:effectLst/>
              <a:latin typeface="Segoe UI Historic" panose="020B0502040204020203" pitchFamily="34" charset="0"/>
            </a:endParaRPr>
          </a:p>
        </p:txBody>
      </p:sp>
      <p:sp>
        <p:nvSpPr>
          <p:cNvPr id="28" name="ZoneTexte 27">
            <a:extLst>
              <a:ext uri="{FF2B5EF4-FFF2-40B4-BE49-F238E27FC236}">
                <a16:creationId xmlns:a16="http://schemas.microsoft.com/office/drawing/2014/main" id="{3A1D1192-0491-A2AC-D2E9-3A4905B53EA8}"/>
              </a:ext>
            </a:extLst>
          </p:cNvPr>
          <p:cNvSpPr txBox="1"/>
          <p:nvPr/>
        </p:nvSpPr>
        <p:spPr>
          <a:xfrm>
            <a:off x="10273246" y="3234286"/>
            <a:ext cx="1485901" cy="2246769"/>
          </a:xfrm>
          <a:prstGeom prst="rect">
            <a:avLst/>
          </a:prstGeom>
          <a:noFill/>
        </p:spPr>
        <p:txBody>
          <a:bodyPr wrap="square">
            <a:spAutoFit/>
          </a:bodyPr>
          <a:lstStyle/>
          <a:p>
            <a:pPr algn="ctr"/>
            <a:r>
              <a:rPr lang="ar-DZ" sz="2000" b="1" i="0" dirty="0">
                <a:effectLst/>
                <a:latin typeface="Segoe UI Historic" panose="020B0502040204020203" pitchFamily="34" charset="0"/>
              </a:rPr>
              <a:t>تنشر ديزني كتبًا ومجلات للأطفال والبالغين   بالتعاون مع دور النشر المختلفة.</a:t>
            </a:r>
          </a:p>
        </p:txBody>
      </p:sp>
      <p:sp>
        <p:nvSpPr>
          <p:cNvPr id="30" name="ZoneTexte 29">
            <a:extLst>
              <a:ext uri="{FF2B5EF4-FFF2-40B4-BE49-F238E27FC236}">
                <a16:creationId xmlns:a16="http://schemas.microsoft.com/office/drawing/2014/main" id="{709C236C-6571-7ADF-4DDA-130895DCA373}"/>
              </a:ext>
            </a:extLst>
          </p:cNvPr>
          <p:cNvSpPr txBox="1"/>
          <p:nvPr/>
        </p:nvSpPr>
        <p:spPr>
          <a:xfrm>
            <a:off x="6688828" y="2962478"/>
            <a:ext cx="1817658" cy="1631216"/>
          </a:xfrm>
          <a:prstGeom prst="rect">
            <a:avLst/>
          </a:prstGeom>
          <a:noFill/>
        </p:spPr>
        <p:txBody>
          <a:bodyPr wrap="square">
            <a:spAutoFit/>
          </a:bodyPr>
          <a:lstStyle/>
          <a:p>
            <a:r>
              <a:rPr lang="ar-DZ" sz="2000" b="1" i="0" dirty="0">
                <a:effectLst/>
                <a:latin typeface="Segoe UI Historic" panose="020B0502040204020203" pitchFamily="34" charset="0"/>
              </a:rPr>
              <a:t>تبيع ديزني منتجات تذكارية متنوعة مثل دمى الشخصيات، الملابس، الألعاب، والديكورات المنزلية</a:t>
            </a:r>
            <a:endParaRPr lang="fr-FR" sz="2000" b="1" dirty="0"/>
          </a:p>
        </p:txBody>
      </p:sp>
      <p:sp>
        <p:nvSpPr>
          <p:cNvPr id="32" name="ZoneTexte 31">
            <a:extLst>
              <a:ext uri="{FF2B5EF4-FFF2-40B4-BE49-F238E27FC236}">
                <a16:creationId xmlns:a16="http://schemas.microsoft.com/office/drawing/2014/main" id="{0ED1647F-B19A-888F-1541-4AF1748E7EE5}"/>
              </a:ext>
            </a:extLst>
          </p:cNvPr>
          <p:cNvSpPr txBox="1"/>
          <p:nvPr/>
        </p:nvSpPr>
        <p:spPr>
          <a:xfrm>
            <a:off x="8138304" y="4237619"/>
            <a:ext cx="2423180" cy="2246769"/>
          </a:xfrm>
          <a:prstGeom prst="rect">
            <a:avLst/>
          </a:prstGeom>
          <a:noFill/>
        </p:spPr>
        <p:txBody>
          <a:bodyPr wrap="square">
            <a:spAutoFit/>
          </a:bodyPr>
          <a:lstStyle/>
          <a:p>
            <a:pPr algn="ctr"/>
            <a:r>
              <a:rPr lang="ar-DZ" sz="2000" b="1" i="0" dirty="0">
                <a:effectLst/>
                <a:latin typeface="Segoe UI Historic" panose="020B0502040204020203" pitchFamily="34" charset="0"/>
              </a:rPr>
              <a:t>تقدم ديزني منتجات استهلاكية مثل الإكسسوارات، الحقائب، الأحذية، المأكولات والمشروبات  واللوازم المدرسية بتصميماتها الشهيرة</a:t>
            </a:r>
            <a:endParaRPr lang="fr-FR" sz="2000" b="1" dirty="0"/>
          </a:p>
        </p:txBody>
      </p:sp>
      <p:sp>
        <p:nvSpPr>
          <p:cNvPr id="33" name="Rectangle : coins arrondis 32">
            <a:extLst>
              <a:ext uri="{FF2B5EF4-FFF2-40B4-BE49-F238E27FC236}">
                <a16:creationId xmlns:a16="http://schemas.microsoft.com/office/drawing/2014/main" id="{66CAB808-B612-1AE0-383A-16AB3C205885}"/>
              </a:ext>
            </a:extLst>
          </p:cNvPr>
          <p:cNvSpPr/>
          <p:nvPr/>
        </p:nvSpPr>
        <p:spPr>
          <a:xfrm>
            <a:off x="261721" y="3343333"/>
            <a:ext cx="1689764" cy="2632239"/>
          </a:xfrm>
          <a:prstGeom prst="roundRect">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34" name="Rectangle : coins arrondis 33">
            <a:extLst>
              <a:ext uri="{FF2B5EF4-FFF2-40B4-BE49-F238E27FC236}">
                <a16:creationId xmlns:a16="http://schemas.microsoft.com/office/drawing/2014/main" id="{B04A48BE-185B-4B12-C3AA-7FDA5370C720}"/>
              </a:ext>
            </a:extLst>
          </p:cNvPr>
          <p:cNvSpPr/>
          <p:nvPr/>
        </p:nvSpPr>
        <p:spPr>
          <a:xfrm>
            <a:off x="2092178" y="3922239"/>
            <a:ext cx="2536372" cy="2260468"/>
          </a:xfrm>
          <a:prstGeom prst="roundRect">
            <a:avLst/>
          </a:prstGeom>
          <a:noFill/>
          <a:ln w="9525"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A0004465-CC4B-8598-3DF9-005E9A8D3E28}"/>
              </a:ext>
            </a:extLst>
          </p:cNvPr>
          <p:cNvSpPr/>
          <p:nvPr/>
        </p:nvSpPr>
        <p:spPr>
          <a:xfrm>
            <a:off x="4714875" y="3628162"/>
            <a:ext cx="1689764" cy="2704469"/>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fr-FR"/>
          </a:p>
        </p:txBody>
      </p:sp>
      <p:sp>
        <p:nvSpPr>
          <p:cNvPr id="37" name="Rectangle : coins arrondis 36">
            <a:extLst>
              <a:ext uri="{FF2B5EF4-FFF2-40B4-BE49-F238E27FC236}">
                <a16:creationId xmlns:a16="http://schemas.microsoft.com/office/drawing/2014/main" id="{79A8A2D3-C212-3F9E-AB45-E5190183D8D8}"/>
              </a:ext>
            </a:extLst>
          </p:cNvPr>
          <p:cNvSpPr/>
          <p:nvPr/>
        </p:nvSpPr>
        <p:spPr>
          <a:xfrm>
            <a:off x="6515100" y="2962478"/>
            <a:ext cx="2005182" cy="1771447"/>
          </a:xfrm>
          <a:prstGeom prst="roundRect">
            <a:avLst/>
          </a:prstGeom>
          <a:noFill/>
          <a:ln w="9525" cap="flat" cmpd="sng" algn="ctr">
            <a:solidFill>
              <a:srgbClr val="D648C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fr-FR"/>
          </a:p>
        </p:txBody>
      </p:sp>
      <p:sp>
        <p:nvSpPr>
          <p:cNvPr id="38" name="Rectangle : coins arrondis 37">
            <a:extLst>
              <a:ext uri="{FF2B5EF4-FFF2-40B4-BE49-F238E27FC236}">
                <a16:creationId xmlns:a16="http://schemas.microsoft.com/office/drawing/2014/main" id="{72B96DF4-3E6B-CDAB-6E69-19E3FC4744D9}"/>
              </a:ext>
            </a:extLst>
          </p:cNvPr>
          <p:cNvSpPr/>
          <p:nvPr/>
        </p:nvSpPr>
        <p:spPr>
          <a:xfrm>
            <a:off x="8391525" y="4346132"/>
            <a:ext cx="2249903" cy="2217980"/>
          </a:xfrm>
          <a:prstGeom prst="roundRect">
            <a:avLst/>
          </a:prstGeom>
          <a:noFill/>
          <a:ln w="9525"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fr-FR"/>
          </a:p>
        </p:txBody>
      </p:sp>
      <p:sp>
        <p:nvSpPr>
          <p:cNvPr id="39" name="Rectangle : coins arrondis 38">
            <a:extLst>
              <a:ext uri="{FF2B5EF4-FFF2-40B4-BE49-F238E27FC236}">
                <a16:creationId xmlns:a16="http://schemas.microsoft.com/office/drawing/2014/main" id="{C615E8BE-947E-8ADC-CD1C-60A4911FEF18}"/>
              </a:ext>
            </a:extLst>
          </p:cNvPr>
          <p:cNvSpPr/>
          <p:nvPr/>
        </p:nvSpPr>
        <p:spPr>
          <a:xfrm>
            <a:off x="10458450" y="3234286"/>
            <a:ext cx="1552510" cy="2289529"/>
          </a:xfrm>
          <a:prstGeom prst="roundRect">
            <a:avLst/>
          </a:prstGeom>
          <a:noFill/>
          <a:ln w="9525" cap="flat" cmpd="sng" algn="ctr">
            <a:solidFill>
              <a:srgbClr val="CCFF99"/>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526119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7BFB69-6CBE-15FF-413A-DC19599F665D}"/>
              </a:ext>
            </a:extLst>
          </p:cNvPr>
          <p:cNvSpPr txBox="1"/>
          <p:nvPr/>
        </p:nvSpPr>
        <p:spPr>
          <a:xfrm>
            <a:off x="4064365" y="2465438"/>
            <a:ext cx="2879314" cy="4770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algn="ctr">
              <a:defRPr sz="2500">
                <a:solidFill>
                  <a:schemeClr val="bg1"/>
                </a:solidFill>
                <a:latin typeface="Roboto Serif ExtraBold" pitchFamily="2" charset="0"/>
                <a:cs typeface="Roboto Serif ExtraBold" pitchFamily="2" charset="0"/>
              </a:defRPr>
            </a:lvl1pPr>
          </a:lstStyle>
          <a:p>
            <a:r>
              <a:rPr lang="en-IN" b="1" dirty="0">
                <a:latin typeface="Montserrat" panose="00000500000000000000" pitchFamily="2" charset="0"/>
              </a:rPr>
              <a:t>DISNEY MOVIES</a:t>
            </a:r>
          </a:p>
        </p:txBody>
      </p:sp>
      <p:sp>
        <p:nvSpPr>
          <p:cNvPr id="3" name="Rectangle: Rounded Corners 2">
            <a:extLst>
              <a:ext uri="{FF2B5EF4-FFF2-40B4-BE49-F238E27FC236}">
                <a16:creationId xmlns:a16="http://schemas.microsoft.com/office/drawing/2014/main" id="{B986D55B-0134-DFB4-A6FA-5C90C64A1C8E}"/>
              </a:ext>
            </a:extLst>
          </p:cNvPr>
          <p:cNvSpPr/>
          <p:nvPr/>
        </p:nvSpPr>
        <p:spPr>
          <a:xfrm>
            <a:off x="3708560" y="2359637"/>
            <a:ext cx="3590925" cy="688657"/>
          </a:xfrm>
          <a:prstGeom prst="roundRect">
            <a:avLst>
              <a:gd name="adj" fmla="val 50000"/>
            </a:avLst>
          </a:prstGeom>
          <a:no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 name="Group 3">
            <a:extLst>
              <a:ext uri="{FF2B5EF4-FFF2-40B4-BE49-F238E27FC236}">
                <a16:creationId xmlns:a16="http://schemas.microsoft.com/office/drawing/2014/main" id="{8F256F14-DFEB-12B1-9AFD-F2D609771F6E}"/>
              </a:ext>
            </a:extLst>
          </p:cNvPr>
          <p:cNvGrpSpPr/>
          <p:nvPr/>
        </p:nvGrpSpPr>
        <p:grpSpPr>
          <a:xfrm>
            <a:off x="-475796" y="1913164"/>
            <a:ext cx="1710871" cy="1710871"/>
            <a:chOff x="1411514" y="2642608"/>
            <a:chExt cx="1710871" cy="1710871"/>
          </a:xfrm>
        </p:grpSpPr>
        <p:sp>
          <p:nvSpPr>
            <p:cNvPr id="5" name="Freeform: Shape 4">
              <a:extLst>
                <a:ext uri="{FF2B5EF4-FFF2-40B4-BE49-F238E27FC236}">
                  <a16:creationId xmlns:a16="http://schemas.microsoft.com/office/drawing/2014/main" id="{F5CD2809-4B9A-A689-FBDB-A49F4E9FA22A}"/>
                </a:ext>
              </a:extLst>
            </p:cNvPr>
            <p:cNvSpPr/>
            <p:nvPr/>
          </p:nvSpPr>
          <p:spPr>
            <a:xfrm>
              <a:off x="1411514"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noFill/>
            <a:ln w="12700" cap="flat">
              <a:solidFill>
                <a:srgbClr val="0662AF"/>
              </a:solidFill>
              <a:prstDash val="solid"/>
              <a:miter/>
            </a:ln>
          </p:spPr>
          <p:txBody>
            <a:bodyPr rtlCol="0" anchor="ctr"/>
            <a:lstStyle/>
            <a:p>
              <a:endParaRPr lang="en-IN"/>
            </a:p>
          </p:txBody>
        </p:sp>
        <p:sp>
          <p:nvSpPr>
            <p:cNvPr id="6" name="Freeform: Shape 5">
              <a:extLst>
                <a:ext uri="{FF2B5EF4-FFF2-40B4-BE49-F238E27FC236}">
                  <a16:creationId xmlns:a16="http://schemas.microsoft.com/office/drawing/2014/main" id="{1EDC8798-67C6-526D-D86E-780A802D55A5}"/>
                </a:ext>
              </a:extLst>
            </p:cNvPr>
            <p:cNvSpPr/>
            <p:nvPr/>
          </p:nvSpPr>
          <p:spPr>
            <a:xfrm>
              <a:off x="1491826"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adFill flip="none" rotWithShape="1">
              <a:gsLst>
                <a:gs pos="0">
                  <a:srgbClr val="B460CE"/>
                </a:gs>
                <a:gs pos="100000">
                  <a:srgbClr val="833897"/>
                </a:gs>
              </a:gsLst>
              <a:path path="circle">
                <a:fillToRect l="50000" t="50000" r="50000" b="50000"/>
              </a:path>
              <a:tileRect/>
            </a:gradFill>
            <a:ln w="6038" cap="flat">
              <a:noFill/>
              <a:prstDash val="solid"/>
              <a:miter/>
            </a:ln>
          </p:spPr>
          <p:txBody>
            <a:bodyPr rtlCol="0" anchor="ctr"/>
            <a:lstStyle/>
            <a:p>
              <a:endParaRPr lang="en-IN"/>
            </a:p>
          </p:txBody>
        </p:sp>
      </p:grpSp>
      <p:grpSp>
        <p:nvGrpSpPr>
          <p:cNvPr id="7" name="Group 6">
            <a:extLst>
              <a:ext uri="{FF2B5EF4-FFF2-40B4-BE49-F238E27FC236}">
                <a16:creationId xmlns:a16="http://schemas.microsoft.com/office/drawing/2014/main" id="{D562EF9F-5FC0-2F20-2D13-BB0D5CFE7924}"/>
              </a:ext>
            </a:extLst>
          </p:cNvPr>
          <p:cNvGrpSpPr/>
          <p:nvPr/>
        </p:nvGrpSpPr>
        <p:grpSpPr>
          <a:xfrm>
            <a:off x="1525724" y="1913164"/>
            <a:ext cx="1710871" cy="1710871"/>
            <a:chOff x="1411514" y="2642608"/>
            <a:chExt cx="1710871" cy="1710871"/>
          </a:xfrm>
        </p:grpSpPr>
        <p:sp>
          <p:nvSpPr>
            <p:cNvPr id="8" name="Freeform: Shape 7">
              <a:extLst>
                <a:ext uri="{FF2B5EF4-FFF2-40B4-BE49-F238E27FC236}">
                  <a16:creationId xmlns:a16="http://schemas.microsoft.com/office/drawing/2014/main" id="{CB0BF9E7-8DC1-3319-7137-918D8B89E5B7}"/>
                </a:ext>
              </a:extLst>
            </p:cNvPr>
            <p:cNvSpPr/>
            <p:nvPr/>
          </p:nvSpPr>
          <p:spPr>
            <a:xfrm>
              <a:off x="1411514"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noFill/>
            <a:ln w="12700" cap="flat">
              <a:solidFill>
                <a:srgbClr val="F6CA42"/>
              </a:solidFill>
              <a:prstDash val="solid"/>
              <a:miter/>
            </a:ln>
          </p:spPr>
          <p:txBody>
            <a:bodyPr rtlCol="0" anchor="ctr"/>
            <a:lstStyle/>
            <a:p>
              <a:endParaRPr lang="en-IN"/>
            </a:p>
          </p:txBody>
        </p:sp>
        <p:sp>
          <p:nvSpPr>
            <p:cNvPr id="9" name="Freeform: Shape 8">
              <a:extLst>
                <a:ext uri="{FF2B5EF4-FFF2-40B4-BE49-F238E27FC236}">
                  <a16:creationId xmlns:a16="http://schemas.microsoft.com/office/drawing/2014/main" id="{0B4DF5FD-561D-2185-5CD0-BBD9ECEB4276}"/>
                </a:ext>
              </a:extLst>
            </p:cNvPr>
            <p:cNvSpPr/>
            <p:nvPr/>
          </p:nvSpPr>
          <p:spPr>
            <a:xfrm>
              <a:off x="1491826"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adFill flip="none" rotWithShape="1">
              <a:gsLst>
                <a:gs pos="0">
                  <a:srgbClr val="B460CE"/>
                </a:gs>
                <a:gs pos="100000">
                  <a:srgbClr val="833897"/>
                </a:gs>
              </a:gsLst>
              <a:path path="circle">
                <a:fillToRect l="50000" t="50000" r="50000" b="50000"/>
              </a:path>
              <a:tileRect/>
            </a:gradFill>
            <a:ln w="6038" cap="flat">
              <a:noFill/>
              <a:prstDash val="solid"/>
              <a:miter/>
            </a:ln>
          </p:spPr>
          <p:txBody>
            <a:bodyPr rtlCol="0" anchor="ctr"/>
            <a:lstStyle/>
            <a:p>
              <a:endParaRPr lang="en-IN"/>
            </a:p>
          </p:txBody>
        </p:sp>
      </p:grpSp>
      <p:grpSp>
        <p:nvGrpSpPr>
          <p:cNvPr id="10" name="Group 9">
            <a:extLst>
              <a:ext uri="{FF2B5EF4-FFF2-40B4-BE49-F238E27FC236}">
                <a16:creationId xmlns:a16="http://schemas.microsoft.com/office/drawing/2014/main" id="{F7CD66B0-6549-1C9B-2119-A8A189292C00}"/>
              </a:ext>
            </a:extLst>
          </p:cNvPr>
          <p:cNvGrpSpPr/>
          <p:nvPr/>
        </p:nvGrpSpPr>
        <p:grpSpPr>
          <a:xfrm>
            <a:off x="1525724" y="-170574"/>
            <a:ext cx="1710871" cy="1710871"/>
            <a:chOff x="1411514" y="2642608"/>
            <a:chExt cx="1710871" cy="1710871"/>
          </a:xfrm>
        </p:grpSpPr>
        <p:sp>
          <p:nvSpPr>
            <p:cNvPr id="11" name="Freeform: Shape 10">
              <a:extLst>
                <a:ext uri="{FF2B5EF4-FFF2-40B4-BE49-F238E27FC236}">
                  <a16:creationId xmlns:a16="http://schemas.microsoft.com/office/drawing/2014/main" id="{6B75C9B5-C53D-3E11-A555-092D099AA7F3}"/>
                </a:ext>
              </a:extLst>
            </p:cNvPr>
            <p:cNvSpPr/>
            <p:nvPr/>
          </p:nvSpPr>
          <p:spPr>
            <a:xfrm>
              <a:off x="1411514"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noFill/>
            <a:ln w="12700" cap="flat">
              <a:solidFill>
                <a:srgbClr val="66FF33"/>
              </a:solidFill>
              <a:prstDash val="solid"/>
              <a:miter/>
            </a:ln>
          </p:spPr>
          <p:txBody>
            <a:bodyPr rtlCol="0" anchor="ctr"/>
            <a:lstStyle/>
            <a:p>
              <a:endParaRPr lang="en-IN"/>
            </a:p>
          </p:txBody>
        </p:sp>
        <p:sp>
          <p:nvSpPr>
            <p:cNvPr id="12" name="Freeform: Shape 11">
              <a:extLst>
                <a:ext uri="{FF2B5EF4-FFF2-40B4-BE49-F238E27FC236}">
                  <a16:creationId xmlns:a16="http://schemas.microsoft.com/office/drawing/2014/main" id="{09AE307D-D83A-9E36-5DD6-F0F8BC8DD4D7}"/>
                </a:ext>
              </a:extLst>
            </p:cNvPr>
            <p:cNvSpPr/>
            <p:nvPr/>
          </p:nvSpPr>
          <p:spPr>
            <a:xfrm>
              <a:off x="1491826"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adFill flip="none" rotWithShape="1">
              <a:gsLst>
                <a:gs pos="0">
                  <a:srgbClr val="B460CE"/>
                </a:gs>
                <a:gs pos="100000">
                  <a:srgbClr val="833897"/>
                </a:gs>
              </a:gsLst>
              <a:path path="circle">
                <a:fillToRect l="50000" t="50000" r="50000" b="50000"/>
              </a:path>
              <a:tileRect/>
            </a:gradFill>
            <a:ln w="6038" cap="flat">
              <a:noFill/>
              <a:prstDash val="solid"/>
              <a:miter/>
            </a:ln>
          </p:spPr>
          <p:txBody>
            <a:bodyPr rtlCol="0" anchor="ctr"/>
            <a:lstStyle/>
            <a:p>
              <a:endParaRPr lang="en-IN"/>
            </a:p>
          </p:txBody>
        </p:sp>
      </p:grpSp>
      <p:grpSp>
        <p:nvGrpSpPr>
          <p:cNvPr id="13" name="Group 12">
            <a:extLst>
              <a:ext uri="{FF2B5EF4-FFF2-40B4-BE49-F238E27FC236}">
                <a16:creationId xmlns:a16="http://schemas.microsoft.com/office/drawing/2014/main" id="{E139B96F-E862-57B7-7CF2-449DD185877F}"/>
              </a:ext>
            </a:extLst>
          </p:cNvPr>
          <p:cNvGrpSpPr/>
          <p:nvPr/>
        </p:nvGrpSpPr>
        <p:grpSpPr>
          <a:xfrm>
            <a:off x="3527244" y="-170574"/>
            <a:ext cx="1710871" cy="1710871"/>
            <a:chOff x="1411514" y="2642608"/>
            <a:chExt cx="1710871" cy="1710871"/>
          </a:xfrm>
        </p:grpSpPr>
        <p:sp>
          <p:nvSpPr>
            <p:cNvPr id="14" name="Freeform: Shape 13">
              <a:extLst>
                <a:ext uri="{FF2B5EF4-FFF2-40B4-BE49-F238E27FC236}">
                  <a16:creationId xmlns:a16="http://schemas.microsoft.com/office/drawing/2014/main" id="{E9DBB5FC-619C-D306-A6A4-EE08B4CF42B9}"/>
                </a:ext>
              </a:extLst>
            </p:cNvPr>
            <p:cNvSpPr/>
            <p:nvPr/>
          </p:nvSpPr>
          <p:spPr>
            <a:xfrm>
              <a:off x="1411514"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noFill/>
            <a:ln w="12700" cap="flat">
              <a:solidFill>
                <a:srgbClr val="B460CE"/>
              </a:solid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10AFDA7B-1543-E049-311B-F164EBF86322}"/>
                </a:ext>
              </a:extLst>
            </p:cNvPr>
            <p:cNvSpPr/>
            <p:nvPr/>
          </p:nvSpPr>
          <p:spPr>
            <a:xfrm>
              <a:off x="1491826"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adFill flip="none" rotWithShape="1">
              <a:gsLst>
                <a:gs pos="0">
                  <a:srgbClr val="B460CE"/>
                </a:gs>
                <a:gs pos="100000">
                  <a:srgbClr val="833897"/>
                </a:gs>
              </a:gsLst>
              <a:path path="circle">
                <a:fillToRect l="50000" t="50000" r="50000" b="50000"/>
              </a:path>
              <a:tileRect/>
            </a:gradFill>
            <a:ln w="6038" cap="flat">
              <a:noFill/>
              <a:prstDash val="solid"/>
              <a:miter/>
            </a:ln>
          </p:spPr>
          <p:txBody>
            <a:bodyPr rtlCol="0" anchor="ctr"/>
            <a:lstStyle/>
            <a:p>
              <a:endParaRPr lang="en-IN"/>
            </a:p>
          </p:txBody>
        </p:sp>
      </p:grpSp>
      <p:grpSp>
        <p:nvGrpSpPr>
          <p:cNvPr id="16" name="Group 15">
            <a:extLst>
              <a:ext uri="{FF2B5EF4-FFF2-40B4-BE49-F238E27FC236}">
                <a16:creationId xmlns:a16="http://schemas.microsoft.com/office/drawing/2014/main" id="{BC28B475-B5AC-7133-03A6-FC6DABBE657B}"/>
              </a:ext>
            </a:extLst>
          </p:cNvPr>
          <p:cNvGrpSpPr/>
          <p:nvPr/>
        </p:nvGrpSpPr>
        <p:grpSpPr>
          <a:xfrm>
            <a:off x="552904" y="3716564"/>
            <a:ext cx="1710871" cy="1710871"/>
            <a:chOff x="1411514" y="2642608"/>
            <a:chExt cx="1710871" cy="1710871"/>
          </a:xfrm>
        </p:grpSpPr>
        <p:sp>
          <p:nvSpPr>
            <p:cNvPr id="17" name="Freeform: Shape 16">
              <a:extLst>
                <a:ext uri="{FF2B5EF4-FFF2-40B4-BE49-F238E27FC236}">
                  <a16:creationId xmlns:a16="http://schemas.microsoft.com/office/drawing/2014/main" id="{71C361A0-DFE9-FBF2-85EC-8626AA2BE4E8}"/>
                </a:ext>
              </a:extLst>
            </p:cNvPr>
            <p:cNvSpPr/>
            <p:nvPr/>
          </p:nvSpPr>
          <p:spPr>
            <a:xfrm>
              <a:off x="1411514"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noFill/>
            <a:ln w="12700" cap="flat">
              <a:solidFill>
                <a:srgbClr val="66FF33"/>
              </a:solid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D3227311-BD68-6CF7-0325-B3EB0FA45BBB}"/>
                </a:ext>
              </a:extLst>
            </p:cNvPr>
            <p:cNvSpPr/>
            <p:nvPr/>
          </p:nvSpPr>
          <p:spPr>
            <a:xfrm>
              <a:off x="1491826"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adFill flip="none" rotWithShape="1">
              <a:gsLst>
                <a:gs pos="0">
                  <a:srgbClr val="B460CE"/>
                </a:gs>
                <a:gs pos="100000">
                  <a:srgbClr val="833897"/>
                </a:gs>
              </a:gsLst>
              <a:path path="circle">
                <a:fillToRect l="50000" t="50000" r="50000" b="50000"/>
              </a:path>
              <a:tileRect/>
            </a:gradFill>
            <a:ln w="6038" cap="flat">
              <a:noFill/>
              <a:prstDash val="solid"/>
              <a:miter/>
            </a:ln>
          </p:spPr>
          <p:txBody>
            <a:bodyPr rtlCol="0" anchor="ctr"/>
            <a:lstStyle/>
            <a:p>
              <a:endParaRPr lang="en-IN"/>
            </a:p>
          </p:txBody>
        </p:sp>
      </p:grpSp>
      <p:grpSp>
        <p:nvGrpSpPr>
          <p:cNvPr id="19" name="Group 18">
            <a:extLst>
              <a:ext uri="{FF2B5EF4-FFF2-40B4-BE49-F238E27FC236}">
                <a16:creationId xmlns:a16="http://schemas.microsoft.com/office/drawing/2014/main" id="{C04F7077-72DB-D2AF-C641-74EA08984202}"/>
              </a:ext>
            </a:extLst>
          </p:cNvPr>
          <p:cNvGrpSpPr/>
          <p:nvPr/>
        </p:nvGrpSpPr>
        <p:grpSpPr>
          <a:xfrm>
            <a:off x="2674796" y="3716564"/>
            <a:ext cx="1710871" cy="1710871"/>
            <a:chOff x="1411514" y="2642608"/>
            <a:chExt cx="1710871" cy="1710871"/>
          </a:xfrm>
        </p:grpSpPr>
        <p:sp>
          <p:nvSpPr>
            <p:cNvPr id="20" name="Freeform: Shape 19">
              <a:extLst>
                <a:ext uri="{FF2B5EF4-FFF2-40B4-BE49-F238E27FC236}">
                  <a16:creationId xmlns:a16="http://schemas.microsoft.com/office/drawing/2014/main" id="{7AA4F7C8-FC33-D6A4-41CE-375D4F7CA61C}"/>
                </a:ext>
              </a:extLst>
            </p:cNvPr>
            <p:cNvSpPr/>
            <p:nvPr/>
          </p:nvSpPr>
          <p:spPr>
            <a:xfrm>
              <a:off x="1411514"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noFill/>
            <a:ln w="12700" cap="flat">
              <a:solidFill>
                <a:srgbClr val="B460CE"/>
              </a:solid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F78FB120-BA49-B16A-4749-526E07AEA0C0}"/>
                </a:ext>
              </a:extLst>
            </p:cNvPr>
            <p:cNvSpPr/>
            <p:nvPr/>
          </p:nvSpPr>
          <p:spPr>
            <a:xfrm>
              <a:off x="1491826"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adFill flip="none" rotWithShape="1">
              <a:gsLst>
                <a:gs pos="0">
                  <a:srgbClr val="B460CE"/>
                </a:gs>
                <a:gs pos="100000">
                  <a:srgbClr val="833897"/>
                </a:gs>
              </a:gsLst>
              <a:path path="circle">
                <a:fillToRect l="50000" t="50000" r="50000" b="50000"/>
              </a:path>
              <a:tileRect/>
            </a:gradFill>
            <a:ln w="6038" cap="flat">
              <a:noFill/>
              <a:prstDash val="solid"/>
              <a:miter/>
            </a:ln>
          </p:spPr>
          <p:txBody>
            <a:bodyPr rtlCol="0" anchor="ctr"/>
            <a:lstStyle/>
            <a:p>
              <a:endParaRPr lang="en-IN"/>
            </a:p>
          </p:txBody>
        </p:sp>
      </p:grpSp>
      <p:grpSp>
        <p:nvGrpSpPr>
          <p:cNvPr id="22" name="Group 21">
            <a:extLst>
              <a:ext uri="{FF2B5EF4-FFF2-40B4-BE49-F238E27FC236}">
                <a16:creationId xmlns:a16="http://schemas.microsoft.com/office/drawing/2014/main" id="{CDF809D7-567A-D8E3-9EF4-7A4FA49F9F04}"/>
              </a:ext>
            </a:extLst>
          </p:cNvPr>
          <p:cNvGrpSpPr/>
          <p:nvPr/>
        </p:nvGrpSpPr>
        <p:grpSpPr>
          <a:xfrm>
            <a:off x="-475797" y="-199993"/>
            <a:ext cx="1710871" cy="1710871"/>
            <a:chOff x="1411514" y="2642608"/>
            <a:chExt cx="1710871" cy="1710871"/>
          </a:xfrm>
        </p:grpSpPr>
        <p:sp>
          <p:nvSpPr>
            <p:cNvPr id="23" name="Freeform: Shape 22">
              <a:extLst>
                <a:ext uri="{FF2B5EF4-FFF2-40B4-BE49-F238E27FC236}">
                  <a16:creationId xmlns:a16="http://schemas.microsoft.com/office/drawing/2014/main" id="{C9BFD1DA-CA44-D762-E705-B1AA4DE4B4BB}"/>
                </a:ext>
              </a:extLst>
            </p:cNvPr>
            <p:cNvSpPr/>
            <p:nvPr/>
          </p:nvSpPr>
          <p:spPr>
            <a:xfrm>
              <a:off x="1411514"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noFill/>
            <a:ln w="12700" cap="flat">
              <a:solidFill>
                <a:srgbClr val="B460CE"/>
              </a:solid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78929BDA-BB75-A41A-6101-ADA15FDAEFB1}"/>
                </a:ext>
              </a:extLst>
            </p:cNvPr>
            <p:cNvSpPr/>
            <p:nvPr/>
          </p:nvSpPr>
          <p:spPr>
            <a:xfrm>
              <a:off x="1491826"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adFill flip="none" rotWithShape="1">
              <a:gsLst>
                <a:gs pos="0">
                  <a:srgbClr val="B460CE"/>
                </a:gs>
                <a:gs pos="100000">
                  <a:srgbClr val="833897"/>
                </a:gs>
              </a:gsLst>
              <a:path path="circle">
                <a:fillToRect l="50000" t="50000" r="50000" b="50000"/>
              </a:path>
              <a:tileRect/>
            </a:gradFill>
            <a:ln w="6038" cap="flat">
              <a:noFill/>
              <a:prstDash val="solid"/>
              <a:miter/>
            </a:ln>
          </p:spPr>
          <p:txBody>
            <a:bodyPr rtlCol="0" anchor="ctr"/>
            <a:lstStyle/>
            <a:p>
              <a:endParaRPr lang="en-IN"/>
            </a:p>
          </p:txBody>
        </p:sp>
      </p:grpSp>
      <p:grpSp>
        <p:nvGrpSpPr>
          <p:cNvPr id="25" name="Group 24">
            <a:extLst>
              <a:ext uri="{FF2B5EF4-FFF2-40B4-BE49-F238E27FC236}">
                <a16:creationId xmlns:a16="http://schemas.microsoft.com/office/drawing/2014/main" id="{6CC0F51E-1267-563F-8615-CC07AD461464}"/>
              </a:ext>
            </a:extLst>
          </p:cNvPr>
          <p:cNvGrpSpPr/>
          <p:nvPr/>
        </p:nvGrpSpPr>
        <p:grpSpPr>
          <a:xfrm>
            <a:off x="6918580" y="3716564"/>
            <a:ext cx="1710871" cy="1710871"/>
            <a:chOff x="1411514" y="2642608"/>
            <a:chExt cx="1710871" cy="1710871"/>
          </a:xfrm>
        </p:grpSpPr>
        <p:sp>
          <p:nvSpPr>
            <p:cNvPr id="26" name="Freeform: Shape 25">
              <a:extLst>
                <a:ext uri="{FF2B5EF4-FFF2-40B4-BE49-F238E27FC236}">
                  <a16:creationId xmlns:a16="http://schemas.microsoft.com/office/drawing/2014/main" id="{E98EC4A0-88C5-FB5E-477F-6EC69DFDBACC}"/>
                </a:ext>
              </a:extLst>
            </p:cNvPr>
            <p:cNvSpPr/>
            <p:nvPr/>
          </p:nvSpPr>
          <p:spPr>
            <a:xfrm>
              <a:off x="1411514"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noFill/>
            <a:ln w="12700" cap="flat">
              <a:solidFill>
                <a:srgbClr val="B460CE"/>
              </a:solid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B03479B1-E95B-B0F7-16DD-BCF10C66CBCA}"/>
                </a:ext>
              </a:extLst>
            </p:cNvPr>
            <p:cNvSpPr/>
            <p:nvPr/>
          </p:nvSpPr>
          <p:spPr>
            <a:xfrm>
              <a:off x="1491826"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adFill flip="none" rotWithShape="1">
              <a:gsLst>
                <a:gs pos="0">
                  <a:srgbClr val="B460CE"/>
                </a:gs>
                <a:gs pos="100000">
                  <a:srgbClr val="833897"/>
                </a:gs>
              </a:gsLst>
              <a:path path="circle">
                <a:fillToRect l="50000" t="50000" r="50000" b="50000"/>
              </a:path>
              <a:tileRect/>
            </a:gradFill>
            <a:ln w="6038" cap="flat">
              <a:noFill/>
              <a:prstDash val="solid"/>
              <a:miter/>
            </a:ln>
          </p:spPr>
          <p:txBody>
            <a:bodyPr rtlCol="0" anchor="ctr"/>
            <a:lstStyle/>
            <a:p>
              <a:endParaRPr lang="en-IN"/>
            </a:p>
          </p:txBody>
        </p:sp>
      </p:grpSp>
      <p:grpSp>
        <p:nvGrpSpPr>
          <p:cNvPr id="28" name="Group 27">
            <a:extLst>
              <a:ext uri="{FF2B5EF4-FFF2-40B4-BE49-F238E27FC236}">
                <a16:creationId xmlns:a16="http://schemas.microsoft.com/office/drawing/2014/main" id="{AB94A1B5-51AD-9F9E-357D-39EF08BD149F}"/>
              </a:ext>
            </a:extLst>
          </p:cNvPr>
          <p:cNvGrpSpPr/>
          <p:nvPr/>
        </p:nvGrpSpPr>
        <p:grpSpPr>
          <a:xfrm>
            <a:off x="7530284" y="1913164"/>
            <a:ext cx="1710871" cy="1710871"/>
            <a:chOff x="1411514" y="2642608"/>
            <a:chExt cx="1710871" cy="1710871"/>
          </a:xfrm>
        </p:grpSpPr>
        <p:sp>
          <p:nvSpPr>
            <p:cNvPr id="29" name="Freeform: Shape 28">
              <a:extLst>
                <a:ext uri="{FF2B5EF4-FFF2-40B4-BE49-F238E27FC236}">
                  <a16:creationId xmlns:a16="http://schemas.microsoft.com/office/drawing/2014/main" id="{A393EA83-67AC-DF33-A711-E6974B0DD158}"/>
                </a:ext>
              </a:extLst>
            </p:cNvPr>
            <p:cNvSpPr/>
            <p:nvPr/>
          </p:nvSpPr>
          <p:spPr>
            <a:xfrm>
              <a:off x="1411514"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noFill/>
            <a:ln w="12700" cap="flat">
              <a:solidFill>
                <a:srgbClr val="F6CA42"/>
              </a:solid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B8C97235-BBFF-7FEA-E83D-92B2DB105899}"/>
                </a:ext>
              </a:extLst>
            </p:cNvPr>
            <p:cNvSpPr/>
            <p:nvPr/>
          </p:nvSpPr>
          <p:spPr>
            <a:xfrm>
              <a:off x="1491826"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adFill flip="none" rotWithShape="1">
              <a:gsLst>
                <a:gs pos="0">
                  <a:srgbClr val="B460CE"/>
                </a:gs>
                <a:gs pos="100000">
                  <a:srgbClr val="833897"/>
                </a:gs>
              </a:gsLst>
              <a:path path="circle">
                <a:fillToRect l="50000" t="50000" r="50000" b="50000"/>
              </a:path>
              <a:tileRect/>
            </a:gradFill>
            <a:ln w="6038" cap="flat">
              <a:noFill/>
              <a:prstDash val="solid"/>
              <a:miter/>
            </a:ln>
          </p:spPr>
          <p:txBody>
            <a:bodyPr rtlCol="0" anchor="ctr"/>
            <a:lstStyle/>
            <a:p>
              <a:endParaRPr lang="en-IN"/>
            </a:p>
          </p:txBody>
        </p:sp>
      </p:grpSp>
      <p:grpSp>
        <p:nvGrpSpPr>
          <p:cNvPr id="31" name="Group 30">
            <a:extLst>
              <a:ext uri="{FF2B5EF4-FFF2-40B4-BE49-F238E27FC236}">
                <a16:creationId xmlns:a16="http://schemas.microsoft.com/office/drawing/2014/main" id="{C6768681-8151-4909-C415-35CAF1BD34CF}"/>
              </a:ext>
            </a:extLst>
          </p:cNvPr>
          <p:cNvGrpSpPr/>
          <p:nvPr/>
        </p:nvGrpSpPr>
        <p:grpSpPr>
          <a:xfrm>
            <a:off x="9531804" y="1913164"/>
            <a:ext cx="1710871" cy="1710871"/>
            <a:chOff x="1411514" y="2642608"/>
            <a:chExt cx="1710871" cy="1710871"/>
          </a:xfrm>
        </p:grpSpPr>
        <p:sp>
          <p:nvSpPr>
            <p:cNvPr id="32" name="Freeform: Shape 31">
              <a:extLst>
                <a:ext uri="{FF2B5EF4-FFF2-40B4-BE49-F238E27FC236}">
                  <a16:creationId xmlns:a16="http://schemas.microsoft.com/office/drawing/2014/main" id="{18BFB3B5-5B8E-56ED-0A1A-DFA12614208A}"/>
                </a:ext>
              </a:extLst>
            </p:cNvPr>
            <p:cNvSpPr/>
            <p:nvPr/>
          </p:nvSpPr>
          <p:spPr>
            <a:xfrm>
              <a:off x="1411514"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noFill/>
            <a:ln w="12700" cap="flat">
              <a:solidFill>
                <a:srgbClr val="B460CE"/>
              </a:solid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B3EE0689-8D87-EBCC-A0C4-9AF5EA939FAB}"/>
                </a:ext>
              </a:extLst>
            </p:cNvPr>
            <p:cNvSpPr/>
            <p:nvPr/>
          </p:nvSpPr>
          <p:spPr>
            <a:xfrm>
              <a:off x="1491826"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adFill flip="none" rotWithShape="1">
              <a:gsLst>
                <a:gs pos="0">
                  <a:srgbClr val="B460CE"/>
                </a:gs>
                <a:gs pos="100000">
                  <a:srgbClr val="833897"/>
                </a:gs>
              </a:gsLst>
              <a:path path="circle">
                <a:fillToRect l="50000" t="50000" r="50000" b="50000"/>
              </a:path>
              <a:tileRect/>
            </a:gradFill>
            <a:ln w="6038" cap="flat">
              <a:noFill/>
              <a:prstDash val="solid"/>
              <a:miter/>
            </a:ln>
          </p:spPr>
          <p:txBody>
            <a:bodyPr rtlCol="0" anchor="ctr"/>
            <a:lstStyle/>
            <a:p>
              <a:endParaRPr lang="en-IN"/>
            </a:p>
          </p:txBody>
        </p:sp>
      </p:grpSp>
      <p:grpSp>
        <p:nvGrpSpPr>
          <p:cNvPr id="34" name="Group 33">
            <a:extLst>
              <a:ext uri="{FF2B5EF4-FFF2-40B4-BE49-F238E27FC236}">
                <a16:creationId xmlns:a16="http://schemas.microsoft.com/office/drawing/2014/main" id="{CC8080B1-D6D5-0A99-1BE3-611A9AB0454E}"/>
              </a:ext>
            </a:extLst>
          </p:cNvPr>
          <p:cNvGrpSpPr/>
          <p:nvPr/>
        </p:nvGrpSpPr>
        <p:grpSpPr>
          <a:xfrm>
            <a:off x="9040472" y="3716564"/>
            <a:ext cx="1710871" cy="1710871"/>
            <a:chOff x="1411514" y="2642608"/>
            <a:chExt cx="1710871" cy="1710871"/>
          </a:xfrm>
        </p:grpSpPr>
        <p:sp>
          <p:nvSpPr>
            <p:cNvPr id="35" name="Freeform: Shape 34">
              <a:extLst>
                <a:ext uri="{FF2B5EF4-FFF2-40B4-BE49-F238E27FC236}">
                  <a16:creationId xmlns:a16="http://schemas.microsoft.com/office/drawing/2014/main" id="{579148A7-1277-6CC1-8A00-F1F2BE5784B8}"/>
                </a:ext>
              </a:extLst>
            </p:cNvPr>
            <p:cNvSpPr/>
            <p:nvPr/>
          </p:nvSpPr>
          <p:spPr>
            <a:xfrm>
              <a:off x="1411514"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noFill/>
            <a:ln w="12700" cap="flat">
              <a:solidFill>
                <a:srgbClr val="66FF33"/>
              </a:solid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BF6E753F-61F6-B985-C79C-DAFAED74A514}"/>
                </a:ext>
              </a:extLst>
            </p:cNvPr>
            <p:cNvSpPr/>
            <p:nvPr/>
          </p:nvSpPr>
          <p:spPr>
            <a:xfrm>
              <a:off x="1491826"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adFill flip="none" rotWithShape="1">
              <a:gsLst>
                <a:gs pos="0">
                  <a:srgbClr val="B460CE"/>
                </a:gs>
                <a:gs pos="100000">
                  <a:srgbClr val="833897"/>
                </a:gs>
              </a:gsLst>
              <a:path path="circle">
                <a:fillToRect l="50000" t="50000" r="50000" b="50000"/>
              </a:path>
              <a:tileRect/>
            </a:gradFill>
            <a:ln w="6038" cap="flat">
              <a:noFill/>
              <a:prstDash val="solid"/>
              <a:miter/>
            </a:ln>
          </p:spPr>
          <p:txBody>
            <a:bodyPr rtlCol="0" anchor="ctr"/>
            <a:lstStyle/>
            <a:p>
              <a:endParaRPr lang="en-IN"/>
            </a:p>
          </p:txBody>
        </p:sp>
      </p:grpSp>
      <p:grpSp>
        <p:nvGrpSpPr>
          <p:cNvPr id="37" name="Group 36">
            <a:extLst>
              <a:ext uri="{FF2B5EF4-FFF2-40B4-BE49-F238E27FC236}">
                <a16:creationId xmlns:a16="http://schemas.microsoft.com/office/drawing/2014/main" id="{CC48CB3E-BFC7-391C-2AC1-936BDAED76E4}"/>
              </a:ext>
            </a:extLst>
          </p:cNvPr>
          <p:cNvGrpSpPr/>
          <p:nvPr/>
        </p:nvGrpSpPr>
        <p:grpSpPr>
          <a:xfrm>
            <a:off x="11162362" y="3716564"/>
            <a:ext cx="1710871" cy="1710871"/>
            <a:chOff x="1411514" y="2642608"/>
            <a:chExt cx="1710871" cy="1710871"/>
          </a:xfrm>
        </p:grpSpPr>
        <p:sp>
          <p:nvSpPr>
            <p:cNvPr id="38" name="Freeform: Shape 37">
              <a:extLst>
                <a:ext uri="{FF2B5EF4-FFF2-40B4-BE49-F238E27FC236}">
                  <a16:creationId xmlns:a16="http://schemas.microsoft.com/office/drawing/2014/main" id="{CB224B1F-8557-4F40-CDD5-5C650A4D7FF2}"/>
                </a:ext>
              </a:extLst>
            </p:cNvPr>
            <p:cNvSpPr/>
            <p:nvPr/>
          </p:nvSpPr>
          <p:spPr>
            <a:xfrm>
              <a:off x="1411514"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noFill/>
            <a:ln w="12700" cap="flat">
              <a:solidFill>
                <a:srgbClr val="0662AF"/>
              </a:solid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16EA31AE-8336-7AB2-6112-FCD36DDABA23}"/>
                </a:ext>
              </a:extLst>
            </p:cNvPr>
            <p:cNvSpPr/>
            <p:nvPr/>
          </p:nvSpPr>
          <p:spPr>
            <a:xfrm>
              <a:off x="1491826"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adFill flip="none" rotWithShape="1">
              <a:gsLst>
                <a:gs pos="0">
                  <a:srgbClr val="B460CE"/>
                </a:gs>
                <a:gs pos="100000">
                  <a:srgbClr val="833897"/>
                </a:gs>
              </a:gsLst>
              <a:path path="circle">
                <a:fillToRect l="50000" t="50000" r="50000" b="50000"/>
              </a:path>
              <a:tileRect/>
            </a:gradFill>
            <a:ln w="6038" cap="flat">
              <a:noFill/>
              <a:prstDash val="solid"/>
              <a:miter/>
            </a:ln>
          </p:spPr>
          <p:txBody>
            <a:bodyPr rtlCol="0" anchor="ctr"/>
            <a:lstStyle/>
            <a:p>
              <a:endParaRPr lang="en-IN"/>
            </a:p>
          </p:txBody>
        </p:sp>
      </p:grpSp>
      <p:grpSp>
        <p:nvGrpSpPr>
          <p:cNvPr id="40" name="Group 39">
            <a:extLst>
              <a:ext uri="{FF2B5EF4-FFF2-40B4-BE49-F238E27FC236}">
                <a16:creationId xmlns:a16="http://schemas.microsoft.com/office/drawing/2014/main" id="{A5040174-DCC8-A7BB-65F4-CC50002BB920}"/>
              </a:ext>
            </a:extLst>
          </p:cNvPr>
          <p:cNvGrpSpPr/>
          <p:nvPr/>
        </p:nvGrpSpPr>
        <p:grpSpPr>
          <a:xfrm>
            <a:off x="1671260" y="5519964"/>
            <a:ext cx="1710871" cy="1710871"/>
            <a:chOff x="1411514" y="2642608"/>
            <a:chExt cx="1710871" cy="1710871"/>
          </a:xfrm>
        </p:grpSpPr>
        <p:sp>
          <p:nvSpPr>
            <p:cNvPr id="41" name="Freeform: Shape 40">
              <a:extLst>
                <a:ext uri="{FF2B5EF4-FFF2-40B4-BE49-F238E27FC236}">
                  <a16:creationId xmlns:a16="http://schemas.microsoft.com/office/drawing/2014/main" id="{264873CF-05CA-971A-1F31-AD9A691468BB}"/>
                </a:ext>
              </a:extLst>
            </p:cNvPr>
            <p:cNvSpPr/>
            <p:nvPr/>
          </p:nvSpPr>
          <p:spPr>
            <a:xfrm>
              <a:off x="1411514"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noFill/>
            <a:ln w="12700" cap="flat">
              <a:solidFill>
                <a:srgbClr val="0662AF"/>
              </a:solidFill>
              <a:prstDash val="solid"/>
              <a:miter/>
            </a:ln>
          </p:spPr>
          <p:txBody>
            <a:bodyPr rtlCol="0" anchor="ctr"/>
            <a:lstStyle/>
            <a:p>
              <a:endParaRPr lang="en-IN"/>
            </a:p>
          </p:txBody>
        </p:sp>
        <p:sp>
          <p:nvSpPr>
            <p:cNvPr id="42" name="Freeform: Shape 41">
              <a:extLst>
                <a:ext uri="{FF2B5EF4-FFF2-40B4-BE49-F238E27FC236}">
                  <a16:creationId xmlns:a16="http://schemas.microsoft.com/office/drawing/2014/main" id="{16C0FD06-586D-6FA6-93B7-3BB24736FC5B}"/>
                </a:ext>
              </a:extLst>
            </p:cNvPr>
            <p:cNvSpPr/>
            <p:nvPr/>
          </p:nvSpPr>
          <p:spPr>
            <a:xfrm>
              <a:off x="1491826"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adFill flip="none" rotWithShape="1">
              <a:gsLst>
                <a:gs pos="0">
                  <a:srgbClr val="B460CE"/>
                </a:gs>
                <a:gs pos="100000">
                  <a:srgbClr val="833897"/>
                </a:gs>
              </a:gsLst>
              <a:path path="circle">
                <a:fillToRect l="50000" t="50000" r="50000" b="50000"/>
              </a:path>
              <a:tileRect/>
            </a:gradFill>
            <a:ln w="6038" cap="flat">
              <a:noFill/>
              <a:prstDash val="solid"/>
              <a:miter/>
            </a:ln>
          </p:spPr>
          <p:txBody>
            <a:bodyPr rtlCol="0" anchor="ctr"/>
            <a:lstStyle/>
            <a:p>
              <a:endParaRPr lang="en-IN"/>
            </a:p>
          </p:txBody>
        </p:sp>
      </p:grpSp>
      <p:grpSp>
        <p:nvGrpSpPr>
          <p:cNvPr id="43" name="Group 42">
            <a:extLst>
              <a:ext uri="{FF2B5EF4-FFF2-40B4-BE49-F238E27FC236}">
                <a16:creationId xmlns:a16="http://schemas.microsoft.com/office/drawing/2014/main" id="{B836A389-67FD-511A-7144-DB8231A050C9}"/>
              </a:ext>
            </a:extLst>
          </p:cNvPr>
          <p:cNvGrpSpPr/>
          <p:nvPr/>
        </p:nvGrpSpPr>
        <p:grpSpPr>
          <a:xfrm>
            <a:off x="3793152" y="5519964"/>
            <a:ext cx="1710871" cy="1710871"/>
            <a:chOff x="1411514" y="2642608"/>
            <a:chExt cx="1710871" cy="1710871"/>
          </a:xfrm>
        </p:grpSpPr>
        <p:sp>
          <p:nvSpPr>
            <p:cNvPr id="44" name="Freeform: Shape 43">
              <a:extLst>
                <a:ext uri="{FF2B5EF4-FFF2-40B4-BE49-F238E27FC236}">
                  <a16:creationId xmlns:a16="http://schemas.microsoft.com/office/drawing/2014/main" id="{98D841C5-B216-7C1D-E939-A8A4804483E4}"/>
                </a:ext>
              </a:extLst>
            </p:cNvPr>
            <p:cNvSpPr/>
            <p:nvPr/>
          </p:nvSpPr>
          <p:spPr>
            <a:xfrm>
              <a:off x="1411514"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noFill/>
            <a:ln w="12700" cap="flat">
              <a:solidFill>
                <a:srgbClr val="F6CA42"/>
              </a:solidFill>
              <a:prstDash val="solid"/>
              <a:miter/>
            </a:ln>
          </p:spPr>
          <p:txBody>
            <a:bodyPr rtlCol="0" anchor="ctr"/>
            <a:lstStyle/>
            <a:p>
              <a:endParaRPr lang="en-IN"/>
            </a:p>
          </p:txBody>
        </p:sp>
        <p:sp>
          <p:nvSpPr>
            <p:cNvPr id="45" name="Freeform: Shape 44">
              <a:extLst>
                <a:ext uri="{FF2B5EF4-FFF2-40B4-BE49-F238E27FC236}">
                  <a16:creationId xmlns:a16="http://schemas.microsoft.com/office/drawing/2014/main" id="{1AA10ED8-EA9F-8FFF-2434-385894E716E8}"/>
                </a:ext>
              </a:extLst>
            </p:cNvPr>
            <p:cNvSpPr/>
            <p:nvPr/>
          </p:nvSpPr>
          <p:spPr>
            <a:xfrm>
              <a:off x="1491826"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adFill flip="none" rotWithShape="1">
              <a:gsLst>
                <a:gs pos="0">
                  <a:srgbClr val="B460CE"/>
                </a:gs>
                <a:gs pos="100000">
                  <a:srgbClr val="833897"/>
                </a:gs>
              </a:gsLst>
              <a:path path="circle">
                <a:fillToRect l="50000" t="50000" r="50000" b="50000"/>
              </a:path>
              <a:tileRect/>
            </a:gradFill>
            <a:ln w="6038" cap="flat">
              <a:noFill/>
              <a:prstDash val="solid"/>
              <a:miter/>
            </a:ln>
          </p:spPr>
          <p:txBody>
            <a:bodyPr rtlCol="0" anchor="ctr"/>
            <a:lstStyle/>
            <a:p>
              <a:endParaRPr lang="en-IN"/>
            </a:p>
          </p:txBody>
        </p:sp>
      </p:grpSp>
      <p:grpSp>
        <p:nvGrpSpPr>
          <p:cNvPr id="46" name="Group 45">
            <a:extLst>
              <a:ext uri="{FF2B5EF4-FFF2-40B4-BE49-F238E27FC236}">
                <a16:creationId xmlns:a16="http://schemas.microsoft.com/office/drawing/2014/main" id="{D5C3CDED-CE1A-F750-031A-41A623C9A446}"/>
              </a:ext>
            </a:extLst>
          </p:cNvPr>
          <p:cNvGrpSpPr/>
          <p:nvPr/>
        </p:nvGrpSpPr>
        <p:grpSpPr>
          <a:xfrm>
            <a:off x="5915044" y="5519964"/>
            <a:ext cx="1710871" cy="1710871"/>
            <a:chOff x="1411514" y="2642608"/>
            <a:chExt cx="1710871" cy="1710871"/>
          </a:xfrm>
        </p:grpSpPr>
        <p:sp>
          <p:nvSpPr>
            <p:cNvPr id="47" name="Freeform: Shape 46">
              <a:extLst>
                <a:ext uri="{FF2B5EF4-FFF2-40B4-BE49-F238E27FC236}">
                  <a16:creationId xmlns:a16="http://schemas.microsoft.com/office/drawing/2014/main" id="{2DC25052-09F0-4FA8-C6DA-7F2E224D7F1D}"/>
                </a:ext>
              </a:extLst>
            </p:cNvPr>
            <p:cNvSpPr/>
            <p:nvPr/>
          </p:nvSpPr>
          <p:spPr>
            <a:xfrm>
              <a:off x="1411514"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noFill/>
            <a:ln w="12700" cap="flat">
              <a:solidFill>
                <a:srgbClr val="B460CE"/>
              </a:solidFill>
              <a:prstDash val="solid"/>
              <a:miter/>
            </a:ln>
          </p:spPr>
          <p:txBody>
            <a:bodyPr rtlCol="0" anchor="ctr"/>
            <a:lstStyle/>
            <a:p>
              <a:endParaRPr lang="en-IN"/>
            </a:p>
          </p:txBody>
        </p:sp>
        <p:sp>
          <p:nvSpPr>
            <p:cNvPr id="48" name="Freeform: Shape 47">
              <a:extLst>
                <a:ext uri="{FF2B5EF4-FFF2-40B4-BE49-F238E27FC236}">
                  <a16:creationId xmlns:a16="http://schemas.microsoft.com/office/drawing/2014/main" id="{0EB58C19-4B92-7813-C94D-FC48878E50A8}"/>
                </a:ext>
              </a:extLst>
            </p:cNvPr>
            <p:cNvSpPr/>
            <p:nvPr/>
          </p:nvSpPr>
          <p:spPr>
            <a:xfrm>
              <a:off x="1491826"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adFill flip="none" rotWithShape="1">
              <a:gsLst>
                <a:gs pos="0">
                  <a:srgbClr val="B460CE"/>
                </a:gs>
                <a:gs pos="100000">
                  <a:srgbClr val="833897"/>
                </a:gs>
              </a:gsLst>
              <a:path path="circle">
                <a:fillToRect l="50000" t="50000" r="50000" b="50000"/>
              </a:path>
              <a:tileRect/>
            </a:gradFill>
            <a:ln w="6038" cap="flat">
              <a:noFill/>
              <a:prstDash val="solid"/>
              <a:miter/>
            </a:ln>
          </p:spPr>
          <p:txBody>
            <a:bodyPr rtlCol="0" anchor="ctr"/>
            <a:lstStyle/>
            <a:p>
              <a:endParaRPr lang="en-IN"/>
            </a:p>
          </p:txBody>
        </p:sp>
      </p:grpSp>
      <p:grpSp>
        <p:nvGrpSpPr>
          <p:cNvPr id="49" name="Group 48">
            <a:extLst>
              <a:ext uri="{FF2B5EF4-FFF2-40B4-BE49-F238E27FC236}">
                <a16:creationId xmlns:a16="http://schemas.microsoft.com/office/drawing/2014/main" id="{05D29BC0-9EB2-84D3-8348-72B674BE5621}"/>
              </a:ext>
            </a:extLst>
          </p:cNvPr>
          <p:cNvGrpSpPr/>
          <p:nvPr/>
        </p:nvGrpSpPr>
        <p:grpSpPr>
          <a:xfrm>
            <a:off x="8036936" y="5519964"/>
            <a:ext cx="1710871" cy="1710871"/>
            <a:chOff x="1411514" y="2642608"/>
            <a:chExt cx="1710871" cy="1710871"/>
          </a:xfrm>
        </p:grpSpPr>
        <p:sp>
          <p:nvSpPr>
            <p:cNvPr id="50" name="Freeform: Shape 49">
              <a:extLst>
                <a:ext uri="{FF2B5EF4-FFF2-40B4-BE49-F238E27FC236}">
                  <a16:creationId xmlns:a16="http://schemas.microsoft.com/office/drawing/2014/main" id="{D1C3BCFC-922E-7B91-1D0B-0AEE6748D8B4}"/>
                </a:ext>
              </a:extLst>
            </p:cNvPr>
            <p:cNvSpPr/>
            <p:nvPr/>
          </p:nvSpPr>
          <p:spPr>
            <a:xfrm>
              <a:off x="1411514"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noFill/>
            <a:ln w="12700" cap="flat">
              <a:solidFill>
                <a:srgbClr val="0662AF"/>
              </a:solidFill>
              <a:prstDash val="solid"/>
              <a:miter/>
            </a:ln>
          </p:spPr>
          <p:txBody>
            <a:bodyPr rtlCol="0" anchor="ctr"/>
            <a:lstStyle/>
            <a:p>
              <a:endParaRPr lang="en-IN"/>
            </a:p>
          </p:txBody>
        </p:sp>
        <p:sp>
          <p:nvSpPr>
            <p:cNvPr id="51" name="Freeform: Shape 50">
              <a:extLst>
                <a:ext uri="{FF2B5EF4-FFF2-40B4-BE49-F238E27FC236}">
                  <a16:creationId xmlns:a16="http://schemas.microsoft.com/office/drawing/2014/main" id="{F3563F69-3195-9B80-67DF-2EBD3846902E}"/>
                </a:ext>
              </a:extLst>
            </p:cNvPr>
            <p:cNvSpPr/>
            <p:nvPr/>
          </p:nvSpPr>
          <p:spPr>
            <a:xfrm>
              <a:off x="1491826"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adFill flip="none" rotWithShape="1">
              <a:gsLst>
                <a:gs pos="0">
                  <a:srgbClr val="B460CE"/>
                </a:gs>
                <a:gs pos="100000">
                  <a:srgbClr val="833897"/>
                </a:gs>
              </a:gsLst>
              <a:path path="circle">
                <a:fillToRect l="50000" t="50000" r="50000" b="50000"/>
              </a:path>
              <a:tileRect/>
            </a:gradFill>
            <a:ln w="6038" cap="flat">
              <a:noFill/>
              <a:prstDash val="solid"/>
              <a:miter/>
            </a:ln>
          </p:spPr>
          <p:txBody>
            <a:bodyPr rtlCol="0" anchor="ctr"/>
            <a:lstStyle/>
            <a:p>
              <a:endParaRPr lang="en-IN"/>
            </a:p>
          </p:txBody>
        </p:sp>
      </p:grpSp>
      <p:grpSp>
        <p:nvGrpSpPr>
          <p:cNvPr id="52" name="Group 51">
            <a:extLst>
              <a:ext uri="{FF2B5EF4-FFF2-40B4-BE49-F238E27FC236}">
                <a16:creationId xmlns:a16="http://schemas.microsoft.com/office/drawing/2014/main" id="{1601403F-D71D-C1D1-9E81-B6D939A10FE1}"/>
              </a:ext>
            </a:extLst>
          </p:cNvPr>
          <p:cNvGrpSpPr/>
          <p:nvPr/>
        </p:nvGrpSpPr>
        <p:grpSpPr>
          <a:xfrm>
            <a:off x="10158828" y="5519964"/>
            <a:ext cx="1710871" cy="1710871"/>
            <a:chOff x="1411514" y="2642608"/>
            <a:chExt cx="1710871" cy="1710871"/>
          </a:xfrm>
        </p:grpSpPr>
        <p:sp>
          <p:nvSpPr>
            <p:cNvPr id="53" name="Freeform: Shape 52">
              <a:extLst>
                <a:ext uri="{FF2B5EF4-FFF2-40B4-BE49-F238E27FC236}">
                  <a16:creationId xmlns:a16="http://schemas.microsoft.com/office/drawing/2014/main" id="{E409BED6-4A53-E0A4-94ED-F66019D5177B}"/>
                </a:ext>
              </a:extLst>
            </p:cNvPr>
            <p:cNvSpPr/>
            <p:nvPr/>
          </p:nvSpPr>
          <p:spPr>
            <a:xfrm>
              <a:off x="1411514"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noFill/>
            <a:ln w="12700" cap="flat">
              <a:solidFill>
                <a:srgbClr val="B460CE"/>
              </a:solidFill>
              <a:prstDash val="solid"/>
              <a:miter/>
            </a:ln>
          </p:spPr>
          <p:txBody>
            <a:bodyPr rtlCol="0" anchor="ctr"/>
            <a:lstStyle/>
            <a:p>
              <a:endParaRPr lang="en-IN"/>
            </a:p>
          </p:txBody>
        </p:sp>
        <p:sp>
          <p:nvSpPr>
            <p:cNvPr id="54" name="Freeform: Shape 53">
              <a:extLst>
                <a:ext uri="{FF2B5EF4-FFF2-40B4-BE49-F238E27FC236}">
                  <a16:creationId xmlns:a16="http://schemas.microsoft.com/office/drawing/2014/main" id="{F315607B-848D-E5FE-F726-190D25423E52}"/>
                </a:ext>
              </a:extLst>
            </p:cNvPr>
            <p:cNvSpPr/>
            <p:nvPr/>
          </p:nvSpPr>
          <p:spPr>
            <a:xfrm>
              <a:off x="1491826"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adFill flip="none" rotWithShape="1">
              <a:gsLst>
                <a:gs pos="0">
                  <a:srgbClr val="B460CE"/>
                </a:gs>
                <a:gs pos="100000">
                  <a:srgbClr val="833897"/>
                </a:gs>
              </a:gsLst>
              <a:path path="circle">
                <a:fillToRect l="50000" t="50000" r="50000" b="50000"/>
              </a:path>
              <a:tileRect/>
            </a:gradFill>
            <a:ln w="6038" cap="flat">
              <a:noFill/>
              <a:prstDash val="solid"/>
              <a:miter/>
            </a:ln>
          </p:spPr>
          <p:txBody>
            <a:bodyPr rtlCol="0" anchor="ctr"/>
            <a:lstStyle/>
            <a:p>
              <a:endParaRPr lang="en-IN"/>
            </a:p>
          </p:txBody>
        </p:sp>
      </p:grpSp>
      <p:grpSp>
        <p:nvGrpSpPr>
          <p:cNvPr id="55" name="Group 54">
            <a:extLst>
              <a:ext uri="{FF2B5EF4-FFF2-40B4-BE49-F238E27FC236}">
                <a16:creationId xmlns:a16="http://schemas.microsoft.com/office/drawing/2014/main" id="{0EA5AAC8-3015-A42F-0954-6915B890FC15}"/>
              </a:ext>
            </a:extLst>
          </p:cNvPr>
          <p:cNvGrpSpPr/>
          <p:nvPr/>
        </p:nvGrpSpPr>
        <p:grpSpPr>
          <a:xfrm>
            <a:off x="5571810" y="-90261"/>
            <a:ext cx="1710871" cy="1710871"/>
            <a:chOff x="1411514" y="2642608"/>
            <a:chExt cx="1710871" cy="1710871"/>
          </a:xfrm>
        </p:grpSpPr>
        <p:sp>
          <p:nvSpPr>
            <p:cNvPr id="56" name="Freeform: Shape 55">
              <a:extLst>
                <a:ext uri="{FF2B5EF4-FFF2-40B4-BE49-F238E27FC236}">
                  <a16:creationId xmlns:a16="http://schemas.microsoft.com/office/drawing/2014/main" id="{3F4BF5E1-60CC-D6A1-1383-22E153300DBC}"/>
                </a:ext>
              </a:extLst>
            </p:cNvPr>
            <p:cNvSpPr/>
            <p:nvPr/>
          </p:nvSpPr>
          <p:spPr>
            <a:xfrm>
              <a:off x="1411514"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noFill/>
            <a:ln w="12700" cap="flat">
              <a:solidFill>
                <a:srgbClr val="348C42"/>
              </a:solidFill>
              <a:prstDash val="solid"/>
              <a:miter/>
            </a:ln>
          </p:spPr>
          <p:txBody>
            <a:bodyPr rtlCol="0" anchor="ctr"/>
            <a:lstStyle/>
            <a:p>
              <a:endParaRPr lang="en-IN"/>
            </a:p>
          </p:txBody>
        </p:sp>
        <p:sp>
          <p:nvSpPr>
            <p:cNvPr id="57" name="Freeform: Shape 56">
              <a:extLst>
                <a:ext uri="{FF2B5EF4-FFF2-40B4-BE49-F238E27FC236}">
                  <a16:creationId xmlns:a16="http://schemas.microsoft.com/office/drawing/2014/main" id="{BBAF2D8B-D6A0-ABCA-314B-50A67945C420}"/>
                </a:ext>
              </a:extLst>
            </p:cNvPr>
            <p:cNvSpPr/>
            <p:nvPr/>
          </p:nvSpPr>
          <p:spPr>
            <a:xfrm>
              <a:off x="1491826"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adFill flip="none" rotWithShape="1">
              <a:gsLst>
                <a:gs pos="0">
                  <a:srgbClr val="B460CE"/>
                </a:gs>
                <a:gs pos="100000">
                  <a:srgbClr val="833897"/>
                </a:gs>
              </a:gsLst>
              <a:path path="circle">
                <a:fillToRect l="50000" t="50000" r="50000" b="50000"/>
              </a:path>
              <a:tileRect/>
            </a:gradFill>
            <a:ln w="6038" cap="flat">
              <a:noFill/>
              <a:prstDash val="solid"/>
              <a:miter/>
            </a:ln>
          </p:spPr>
          <p:txBody>
            <a:bodyPr rtlCol="0" anchor="ctr"/>
            <a:lstStyle/>
            <a:p>
              <a:endParaRPr lang="en-IN"/>
            </a:p>
          </p:txBody>
        </p:sp>
      </p:grpSp>
      <p:grpSp>
        <p:nvGrpSpPr>
          <p:cNvPr id="58" name="Group 57">
            <a:extLst>
              <a:ext uri="{FF2B5EF4-FFF2-40B4-BE49-F238E27FC236}">
                <a16:creationId xmlns:a16="http://schemas.microsoft.com/office/drawing/2014/main" id="{60EBDD7A-A408-8B58-F697-C2B9ED9F5921}"/>
              </a:ext>
            </a:extLst>
          </p:cNvPr>
          <p:cNvGrpSpPr/>
          <p:nvPr/>
        </p:nvGrpSpPr>
        <p:grpSpPr>
          <a:xfrm>
            <a:off x="7545602" y="-90261"/>
            <a:ext cx="1710871" cy="1710871"/>
            <a:chOff x="1411514" y="2642608"/>
            <a:chExt cx="1710871" cy="1710871"/>
          </a:xfrm>
        </p:grpSpPr>
        <p:sp>
          <p:nvSpPr>
            <p:cNvPr id="59" name="Freeform: Shape 58">
              <a:extLst>
                <a:ext uri="{FF2B5EF4-FFF2-40B4-BE49-F238E27FC236}">
                  <a16:creationId xmlns:a16="http://schemas.microsoft.com/office/drawing/2014/main" id="{DD6DECDA-9E1D-6FD7-CE82-96EDF1E3BA3E}"/>
                </a:ext>
              </a:extLst>
            </p:cNvPr>
            <p:cNvSpPr/>
            <p:nvPr/>
          </p:nvSpPr>
          <p:spPr>
            <a:xfrm>
              <a:off x="1411514"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noFill/>
            <a:ln w="12700" cap="flat">
              <a:solidFill>
                <a:srgbClr val="B460CE"/>
              </a:solidFill>
              <a:prstDash val="solid"/>
              <a:miter/>
            </a:ln>
          </p:spPr>
          <p:txBody>
            <a:bodyPr rtlCol="0" anchor="ctr"/>
            <a:lstStyle/>
            <a:p>
              <a:endParaRPr lang="en-IN"/>
            </a:p>
          </p:txBody>
        </p:sp>
        <p:sp>
          <p:nvSpPr>
            <p:cNvPr id="60" name="Freeform: Shape 59">
              <a:extLst>
                <a:ext uri="{FF2B5EF4-FFF2-40B4-BE49-F238E27FC236}">
                  <a16:creationId xmlns:a16="http://schemas.microsoft.com/office/drawing/2014/main" id="{0FE57229-F084-F9EC-D651-F17A6FB5A52F}"/>
                </a:ext>
              </a:extLst>
            </p:cNvPr>
            <p:cNvSpPr/>
            <p:nvPr/>
          </p:nvSpPr>
          <p:spPr>
            <a:xfrm>
              <a:off x="1491826"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adFill flip="none" rotWithShape="1">
              <a:gsLst>
                <a:gs pos="0">
                  <a:srgbClr val="B460CE"/>
                </a:gs>
                <a:gs pos="100000">
                  <a:srgbClr val="833897"/>
                </a:gs>
              </a:gsLst>
              <a:path path="circle">
                <a:fillToRect l="50000" t="50000" r="50000" b="50000"/>
              </a:path>
              <a:tileRect/>
            </a:gradFill>
            <a:ln w="6038" cap="flat">
              <a:noFill/>
              <a:prstDash val="solid"/>
              <a:miter/>
            </a:ln>
          </p:spPr>
          <p:txBody>
            <a:bodyPr rtlCol="0" anchor="ctr"/>
            <a:lstStyle/>
            <a:p>
              <a:endParaRPr lang="en-IN"/>
            </a:p>
          </p:txBody>
        </p:sp>
      </p:grpSp>
      <p:grpSp>
        <p:nvGrpSpPr>
          <p:cNvPr id="61" name="Group 60">
            <a:extLst>
              <a:ext uri="{FF2B5EF4-FFF2-40B4-BE49-F238E27FC236}">
                <a16:creationId xmlns:a16="http://schemas.microsoft.com/office/drawing/2014/main" id="{40A79E5F-04BE-5648-0A55-29B8B290F1E1}"/>
              </a:ext>
            </a:extLst>
          </p:cNvPr>
          <p:cNvGrpSpPr/>
          <p:nvPr/>
        </p:nvGrpSpPr>
        <p:grpSpPr>
          <a:xfrm>
            <a:off x="9531803" y="-90261"/>
            <a:ext cx="1710871" cy="1710871"/>
            <a:chOff x="1411514" y="2642608"/>
            <a:chExt cx="1710871" cy="1710871"/>
          </a:xfrm>
        </p:grpSpPr>
        <p:sp>
          <p:nvSpPr>
            <p:cNvPr id="62" name="Freeform: Shape 61">
              <a:extLst>
                <a:ext uri="{FF2B5EF4-FFF2-40B4-BE49-F238E27FC236}">
                  <a16:creationId xmlns:a16="http://schemas.microsoft.com/office/drawing/2014/main" id="{D3861ADB-9BFE-A069-D6DD-EC539CCF3BE9}"/>
                </a:ext>
              </a:extLst>
            </p:cNvPr>
            <p:cNvSpPr/>
            <p:nvPr/>
          </p:nvSpPr>
          <p:spPr>
            <a:xfrm>
              <a:off x="1411514"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noFill/>
            <a:ln w="12700" cap="flat">
              <a:solidFill>
                <a:srgbClr val="F6CA42"/>
              </a:solidFill>
              <a:prstDash val="solid"/>
              <a:miter/>
            </a:ln>
          </p:spPr>
          <p:txBody>
            <a:bodyPr rtlCol="0" anchor="ctr"/>
            <a:lstStyle/>
            <a:p>
              <a:endParaRPr lang="en-IN"/>
            </a:p>
          </p:txBody>
        </p:sp>
        <p:sp>
          <p:nvSpPr>
            <p:cNvPr id="63" name="Freeform: Shape 62">
              <a:extLst>
                <a:ext uri="{FF2B5EF4-FFF2-40B4-BE49-F238E27FC236}">
                  <a16:creationId xmlns:a16="http://schemas.microsoft.com/office/drawing/2014/main" id="{3E2A4D44-44D3-9A82-8403-ACCD98658B80}"/>
                </a:ext>
              </a:extLst>
            </p:cNvPr>
            <p:cNvSpPr/>
            <p:nvPr/>
          </p:nvSpPr>
          <p:spPr>
            <a:xfrm>
              <a:off x="1491826"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adFill flip="none" rotWithShape="1">
              <a:gsLst>
                <a:gs pos="0">
                  <a:srgbClr val="B460CE"/>
                </a:gs>
                <a:gs pos="100000">
                  <a:srgbClr val="833897"/>
                </a:gs>
              </a:gsLst>
              <a:path path="circle">
                <a:fillToRect l="50000" t="50000" r="50000" b="50000"/>
              </a:path>
              <a:tileRect/>
            </a:gradFill>
            <a:ln w="6038" cap="flat">
              <a:noFill/>
              <a:prstDash val="solid"/>
              <a:miter/>
            </a:ln>
          </p:spPr>
          <p:txBody>
            <a:bodyPr rtlCol="0" anchor="ctr"/>
            <a:lstStyle/>
            <a:p>
              <a:endParaRPr lang="en-IN"/>
            </a:p>
          </p:txBody>
        </p:sp>
      </p:grpSp>
      <p:grpSp>
        <p:nvGrpSpPr>
          <p:cNvPr id="64" name="Group 63">
            <a:extLst>
              <a:ext uri="{FF2B5EF4-FFF2-40B4-BE49-F238E27FC236}">
                <a16:creationId xmlns:a16="http://schemas.microsoft.com/office/drawing/2014/main" id="{60954053-96B0-043E-2E8F-41FA574F50EC}"/>
              </a:ext>
            </a:extLst>
          </p:cNvPr>
          <p:cNvGrpSpPr/>
          <p:nvPr/>
        </p:nvGrpSpPr>
        <p:grpSpPr>
          <a:xfrm>
            <a:off x="11505594" y="1913164"/>
            <a:ext cx="1710871" cy="1710871"/>
            <a:chOff x="1411514" y="2642608"/>
            <a:chExt cx="1710871" cy="1710871"/>
          </a:xfrm>
        </p:grpSpPr>
        <p:sp>
          <p:nvSpPr>
            <p:cNvPr id="65" name="Freeform: Shape 64">
              <a:extLst>
                <a:ext uri="{FF2B5EF4-FFF2-40B4-BE49-F238E27FC236}">
                  <a16:creationId xmlns:a16="http://schemas.microsoft.com/office/drawing/2014/main" id="{F7511CCA-226E-847C-4F53-19CFEC073FBC}"/>
                </a:ext>
              </a:extLst>
            </p:cNvPr>
            <p:cNvSpPr/>
            <p:nvPr/>
          </p:nvSpPr>
          <p:spPr>
            <a:xfrm>
              <a:off x="1411514"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noFill/>
            <a:ln w="12700" cap="flat">
              <a:solidFill>
                <a:srgbClr val="66FF33"/>
              </a:solidFill>
              <a:prstDash val="solid"/>
              <a:miter/>
            </a:ln>
          </p:spPr>
          <p:txBody>
            <a:bodyPr rtlCol="0" anchor="ctr"/>
            <a:lstStyle/>
            <a:p>
              <a:endParaRPr lang="en-IN"/>
            </a:p>
          </p:txBody>
        </p:sp>
        <p:sp>
          <p:nvSpPr>
            <p:cNvPr id="66" name="Freeform: Shape 65">
              <a:extLst>
                <a:ext uri="{FF2B5EF4-FFF2-40B4-BE49-F238E27FC236}">
                  <a16:creationId xmlns:a16="http://schemas.microsoft.com/office/drawing/2014/main" id="{6FE8B44D-86C8-2779-B7C3-8B1421E67C6D}"/>
                </a:ext>
              </a:extLst>
            </p:cNvPr>
            <p:cNvSpPr/>
            <p:nvPr/>
          </p:nvSpPr>
          <p:spPr>
            <a:xfrm>
              <a:off x="1491826"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adFill flip="none" rotWithShape="1">
              <a:gsLst>
                <a:gs pos="0">
                  <a:srgbClr val="B460CE"/>
                </a:gs>
                <a:gs pos="100000">
                  <a:srgbClr val="833897"/>
                </a:gs>
              </a:gsLst>
              <a:path path="circle">
                <a:fillToRect l="50000" t="50000" r="50000" b="50000"/>
              </a:path>
              <a:tileRect/>
            </a:gradFill>
            <a:ln w="6038" cap="flat">
              <a:noFill/>
              <a:prstDash val="solid"/>
              <a:miter/>
            </a:ln>
          </p:spPr>
          <p:txBody>
            <a:bodyPr rtlCol="0" anchor="ctr"/>
            <a:lstStyle/>
            <a:p>
              <a:endParaRPr lang="en-IN"/>
            </a:p>
          </p:txBody>
        </p:sp>
      </p:grpSp>
      <p:grpSp>
        <p:nvGrpSpPr>
          <p:cNvPr id="67" name="Group 66">
            <a:extLst>
              <a:ext uri="{FF2B5EF4-FFF2-40B4-BE49-F238E27FC236}">
                <a16:creationId xmlns:a16="http://schemas.microsoft.com/office/drawing/2014/main" id="{3B6FF2DD-65DE-8784-E014-32B9E46C00DB}"/>
              </a:ext>
            </a:extLst>
          </p:cNvPr>
          <p:cNvGrpSpPr/>
          <p:nvPr/>
        </p:nvGrpSpPr>
        <p:grpSpPr>
          <a:xfrm>
            <a:off x="11505593" y="-90261"/>
            <a:ext cx="1710871" cy="1710871"/>
            <a:chOff x="1411514" y="2642608"/>
            <a:chExt cx="1710871" cy="1710871"/>
          </a:xfrm>
        </p:grpSpPr>
        <p:sp>
          <p:nvSpPr>
            <p:cNvPr id="68" name="Freeform: Shape 67">
              <a:extLst>
                <a:ext uri="{FF2B5EF4-FFF2-40B4-BE49-F238E27FC236}">
                  <a16:creationId xmlns:a16="http://schemas.microsoft.com/office/drawing/2014/main" id="{CE18A4B7-5C50-D5FC-D652-7F77ED450BE1}"/>
                </a:ext>
              </a:extLst>
            </p:cNvPr>
            <p:cNvSpPr/>
            <p:nvPr/>
          </p:nvSpPr>
          <p:spPr>
            <a:xfrm>
              <a:off x="1411514"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noFill/>
            <a:ln w="12700" cap="flat">
              <a:solidFill>
                <a:srgbClr val="B460CE"/>
              </a:solidFill>
              <a:prstDash val="solid"/>
              <a:miter/>
            </a:ln>
          </p:spPr>
          <p:txBody>
            <a:bodyPr rtlCol="0" anchor="ctr"/>
            <a:lstStyle/>
            <a:p>
              <a:endParaRPr lang="en-IN"/>
            </a:p>
          </p:txBody>
        </p:sp>
        <p:sp>
          <p:nvSpPr>
            <p:cNvPr id="69" name="Freeform: Shape 68">
              <a:extLst>
                <a:ext uri="{FF2B5EF4-FFF2-40B4-BE49-F238E27FC236}">
                  <a16:creationId xmlns:a16="http://schemas.microsoft.com/office/drawing/2014/main" id="{0DD02D6D-8BBB-0685-0D11-B0EB1740177D}"/>
                </a:ext>
              </a:extLst>
            </p:cNvPr>
            <p:cNvSpPr/>
            <p:nvPr/>
          </p:nvSpPr>
          <p:spPr>
            <a:xfrm>
              <a:off x="1491826"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adFill flip="none" rotWithShape="1">
              <a:gsLst>
                <a:gs pos="0">
                  <a:srgbClr val="B460CE"/>
                </a:gs>
                <a:gs pos="100000">
                  <a:srgbClr val="833897"/>
                </a:gs>
              </a:gsLst>
              <a:path path="circle">
                <a:fillToRect l="50000" t="50000" r="50000" b="50000"/>
              </a:path>
              <a:tileRect/>
            </a:gradFill>
            <a:ln w="6038" cap="flat">
              <a:noFill/>
              <a:prstDash val="solid"/>
              <a:miter/>
            </a:ln>
          </p:spPr>
          <p:txBody>
            <a:bodyPr rtlCol="0" anchor="ctr"/>
            <a:lstStyle/>
            <a:p>
              <a:endParaRPr lang="en-IN"/>
            </a:p>
          </p:txBody>
        </p:sp>
      </p:grpSp>
      <p:grpSp>
        <p:nvGrpSpPr>
          <p:cNvPr id="70" name="Group 69">
            <a:extLst>
              <a:ext uri="{FF2B5EF4-FFF2-40B4-BE49-F238E27FC236}">
                <a16:creationId xmlns:a16="http://schemas.microsoft.com/office/drawing/2014/main" id="{70FEFDD0-FA87-7D92-73B1-8E094D122BB7}"/>
              </a:ext>
            </a:extLst>
          </p:cNvPr>
          <p:cNvGrpSpPr/>
          <p:nvPr/>
        </p:nvGrpSpPr>
        <p:grpSpPr>
          <a:xfrm>
            <a:off x="4877002" y="3716564"/>
            <a:ext cx="1710871" cy="1710871"/>
            <a:chOff x="1411514" y="2642608"/>
            <a:chExt cx="1710871" cy="1710871"/>
          </a:xfrm>
        </p:grpSpPr>
        <p:sp>
          <p:nvSpPr>
            <p:cNvPr id="71" name="Freeform: Shape 70">
              <a:extLst>
                <a:ext uri="{FF2B5EF4-FFF2-40B4-BE49-F238E27FC236}">
                  <a16:creationId xmlns:a16="http://schemas.microsoft.com/office/drawing/2014/main" id="{695D7697-14AF-47F7-2BFE-D8865CEF4770}"/>
                </a:ext>
              </a:extLst>
            </p:cNvPr>
            <p:cNvSpPr/>
            <p:nvPr/>
          </p:nvSpPr>
          <p:spPr>
            <a:xfrm>
              <a:off x="1411514" y="2642608"/>
              <a:ext cx="1710871" cy="1710871"/>
            </a:xfrm>
            <a:custGeom>
              <a:avLst/>
              <a:gdLst>
                <a:gd name="connsiteX0" fmla="*/ 1710872 w 1710871"/>
                <a:gd name="connsiteY0" fmla="*/ 855436 h 1710871"/>
                <a:gd name="connsiteX1" fmla="*/ 855436 w 1710871"/>
                <a:gd name="connsiteY1" fmla="*/ 1710872 h 1710871"/>
                <a:gd name="connsiteX2" fmla="*/ 0 w 1710871"/>
                <a:gd name="connsiteY2" fmla="*/ 855436 h 1710871"/>
                <a:gd name="connsiteX3" fmla="*/ 855436 w 1710871"/>
                <a:gd name="connsiteY3" fmla="*/ 0 h 1710871"/>
                <a:gd name="connsiteX4" fmla="*/ 1710872 w 1710871"/>
                <a:gd name="connsiteY4" fmla="*/ 855436 h 17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71" h="1710871">
                  <a:moveTo>
                    <a:pt x="1710872" y="855436"/>
                  </a:moveTo>
                  <a:cubicBezTo>
                    <a:pt x="1710872" y="1327880"/>
                    <a:pt x="1327880" y="1710872"/>
                    <a:pt x="855436" y="1710872"/>
                  </a:cubicBezTo>
                  <a:cubicBezTo>
                    <a:pt x="382992" y="1710872"/>
                    <a:pt x="0" y="1327880"/>
                    <a:pt x="0" y="855436"/>
                  </a:cubicBezTo>
                  <a:cubicBezTo>
                    <a:pt x="0" y="382992"/>
                    <a:pt x="382992" y="0"/>
                    <a:pt x="855436" y="0"/>
                  </a:cubicBezTo>
                  <a:cubicBezTo>
                    <a:pt x="1327880" y="0"/>
                    <a:pt x="1710872" y="382992"/>
                    <a:pt x="1710872" y="855436"/>
                  </a:cubicBezTo>
                  <a:close/>
                </a:path>
              </a:pathLst>
            </a:custGeom>
            <a:noFill/>
            <a:ln w="12700" cap="flat">
              <a:solidFill>
                <a:srgbClr val="0662AF"/>
              </a:solidFill>
              <a:prstDash val="solid"/>
              <a:miter/>
            </a:ln>
          </p:spPr>
          <p:txBody>
            <a:bodyPr rtlCol="0" anchor="ctr"/>
            <a:lstStyle/>
            <a:p>
              <a:endParaRPr lang="en-IN"/>
            </a:p>
          </p:txBody>
        </p:sp>
        <p:sp>
          <p:nvSpPr>
            <p:cNvPr id="72" name="Freeform: Shape 71">
              <a:extLst>
                <a:ext uri="{FF2B5EF4-FFF2-40B4-BE49-F238E27FC236}">
                  <a16:creationId xmlns:a16="http://schemas.microsoft.com/office/drawing/2014/main" id="{181C8B06-7011-8EFA-4F64-B49469D7CD01}"/>
                </a:ext>
              </a:extLst>
            </p:cNvPr>
            <p:cNvSpPr/>
            <p:nvPr/>
          </p:nvSpPr>
          <p:spPr>
            <a:xfrm>
              <a:off x="1491826" y="2722920"/>
              <a:ext cx="1550246" cy="1550246"/>
            </a:xfrm>
            <a:custGeom>
              <a:avLst/>
              <a:gdLst>
                <a:gd name="connsiteX0" fmla="*/ 1550247 w 1550246"/>
                <a:gd name="connsiteY0" fmla="*/ 775123 h 1550246"/>
                <a:gd name="connsiteX1" fmla="*/ 775123 w 1550246"/>
                <a:gd name="connsiteY1" fmla="*/ 1550247 h 1550246"/>
                <a:gd name="connsiteX2" fmla="*/ 0 w 1550246"/>
                <a:gd name="connsiteY2" fmla="*/ 775123 h 1550246"/>
                <a:gd name="connsiteX3" fmla="*/ 775123 w 1550246"/>
                <a:gd name="connsiteY3" fmla="*/ 0 h 1550246"/>
                <a:gd name="connsiteX4" fmla="*/ 1550247 w 1550246"/>
                <a:gd name="connsiteY4" fmla="*/ 775123 h 155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6" h="1550246">
                  <a:moveTo>
                    <a:pt x="1550247" y="775123"/>
                  </a:moveTo>
                  <a:cubicBezTo>
                    <a:pt x="1550247" y="1203212"/>
                    <a:pt x="1203212" y="1550247"/>
                    <a:pt x="775123" y="1550247"/>
                  </a:cubicBezTo>
                  <a:cubicBezTo>
                    <a:pt x="347035" y="1550247"/>
                    <a:pt x="0" y="1203212"/>
                    <a:pt x="0" y="775123"/>
                  </a:cubicBezTo>
                  <a:cubicBezTo>
                    <a:pt x="0" y="347035"/>
                    <a:pt x="347035" y="0"/>
                    <a:pt x="775123" y="0"/>
                  </a:cubicBezTo>
                  <a:cubicBezTo>
                    <a:pt x="1203212" y="0"/>
                    <a:pt x="1550247" y="347035"/>
                    <a:pt x="1550247" y="775123"/>
                  </a:cubicBezTo>
                  <a:close/>
                </a:path>
              </a:pathLst>
            </a:custGeom>
            <a:gradFill flip="none" rotWithShape="1">
              <a:gsLst>
                <a:gs pos="0">
                  <a:srgbClr val="B460CE"/>
                </a:gs>
                <a:gs pos="100000">
                  <a:srgbClr val="833897"/>
                </a:gs>
              </a:gsLst>
              <a:path path="circle">
                <a:fillToRect l="50000" t="50000" r="50000" b="50000"/>
              </a:path>
              <a:tileRect/>
            </a:gradFill>
            <a:ln w="6038" cap="flat">
              <a:noFill/>
              <a:prstDash val="solid"/>
              <a:miter/>
            </a:ln>
          </p:spPr>
          <p:txBody>
            <a:bodyPr rtlCol="0" anchor="ctr"/>
            <a:lstStyle/>
            <a:p>
              <a:endParaRPr lang="en-IN"/>
            </a:p>
          </p:txBody>
        </p:sp>
      </p:grpSp>
      <p:pic>
        <p:nvPicPr>
          <p:cNvPr id="73" name="Picture Placeholder 77" descr="A picture containing calendar&#10;&#10;Description automatically generated">
            <a:extLst>
              <a:ext uri="{FF2B5EF4-FFF2-40B4-BE49-F238E27FC236}">
                <a16:creationId xmlns:a16="http://schemas.microsoft.com/office/drawing/2014/main" id="{0B35EDB4-98F9-FC4F-3CB1-8C2AB7CAD03A}"/>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606036" y="-90261"/>
            <a:ext cx="1550247" cy="1550247"/>
          </a:xfrm>
          <a:prstGeom prst="rect">
            <a:avLst/>
          </a:prstGeom>
        </p:spPr>
      </p:pic>
      <p:pic>
        <p:nvPicPr>
          <p:cNvPr id="74" name="Picture Placeholder 81" descr="A picture containing text, person&#10;&#10;Description automatically generated">
            <a:extLst>
              <a:ext uri="{FF2B5EF4-FFF2-40B4-BE49-F238E27FC236}">
                <a16:creationId xmlns:a16="http://schemas.microsoft.com/office/drawing/2014/main" id="{DB1867FD-98D4-715A-644D-0A11A1F36F87}"/>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343569" y="578007"/>
            <a:ext cx="1550247" cy="1550247"/>
          </a:xfrm>
          <a:prstGeom prst="rect">
            <a:avLst/>
          </a:prstGeom>
        </p:spPr>
      </p:pic>
      <p:pic>
        <p:nvPicPr>
          <p:cNvPr id="75" name="Picture Placeholder 107" descr="Logo&#10;&#10;Description automatically generated">
            <a:extLst>
              <a:ext uri="{FF2B5EF4-FFF2-40B4-BE49-F238E27FC236}">
                <a16:creationId xmlns:a16="http://schemas.microsoft.com/office/drawing/2014/main" id="{67C68A69-345F-F6DA-432E-17ADB9F17966}"/>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3607557" y="-90261"/>
            <a:ext cx="1550247" cy="1550247"/>
          </a:xfrm>
          <a:prstGeom prst="rect">
            <a:avLst/>
          </a:prstGeom>
        </p:spPr>
      </p:pic>
      <p:pic>
        <p:nvPicPr>
          <p:cNvPr id="76" name="Picture Placeholder 109" descr="A picture containing logo&#10;&#10;Description automatically generated">
            <a:extLst>
              <a:ext uri="{FF2B5EF4-FFF2-40B4-BE49-F238E27FC236}">
                <a16:creationId xmlns:a16="http://schemas.microsoft.com/office/drawing/2014/main" id="{64E1CE18-B7F0-4A33-6EC0-9A0F97A60141}"/>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5652123" y="-9949"/>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pic>
      <p:pic>
        <p:nvPicPr>
          <p:cNvPr id="77" name="Picture Placeholder 111" descr="A person holding a group of puppies&#10;&#10;Description automatically generated with low confidence">
            <a:extLst>
              <a:ext uri="{FF2B5EF4-FFF2-40B4-BE49-F238E27FC236}">
                <a16:creationId xmlns:a16="http://schemas.microsoft.com/office/drawing/2014/main" id="{3610FAC8-205F-BBD2-57BD-B5614B868203}"/>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7625915" y="-9949"/>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pic>
      <p:pic>
        <p:nvPicPr>
          <p:cNvPr id="78" name="Picture Placeholder 113" descr="A picture containing calendar&#10;&#10;Description automatically generated">
            <a:extLst>
              <a:ext uri="{FF2B5EF4-FFF2-40B4-BE49-F238E27FC236}">
                <a16:creationId xmlns:a16="http://schemas.microsoft.com/office/drawing/2014/main" id="{DB114A59-388D-9795-236C-45C6E4E6E0C4}"/>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9612115" y="-9948"/>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pic>
      <p:pic>
        <p:nvPicPr>
          <p:cNvPr id="79" name="Picture Placeholder 115" descr="Logo&#10;&#10;Description automatically generated">
            <a:extLst>
              <a:ext uri="{FF2B5EF4-FFF2-40B4-BE49-F238E27FC236}">
                <a16:creationId xmlns:a16="http://schemas.microsoft.com/office/drawing/2014/main" id="{777C6B0D-28DC-E938-147E-FCDB34200F6A}"/>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11585906" y="-9949"/>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pic>
      <p:pic>
        <p:nvPicPr>
          <p:cNvPr id="80" name="Picture Placeholder 117" descr="A picture containing logo&#10;&#10;Description automatically generated">
            <a:extLst>
              <a:ext uri="{FF2B5EF4-FFF2-40B4-BE49-F238E27FC236}">
                <a16:creationId xmlns:a16="http://schemas.microsoft.com/office/drawing/2014/main" id="{3CA32E36-CC85-49F8-5D3F-9A9B3401D6BB}"/>
              </a:ext>
            </a:extLst>
          </p:cNvPr>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a:xfrm>
            <a:off x="-407850" y="1965194"/>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pic>
      <p:pic>
        <p:nvPicPr>
          <p:cNvPr id="81" name="Picture Placeholder 119" descr="A picture containing icon&#10;&#10;Description automatically generated">
            <a:extLst>
              <a:ext uri="{FF2B5EF4-FFF2-40B4-BE49-F238E27FC236}">
                <a16:creationId xmlns:a16="http://schemas.microsoft.com/office/drawing/2014/main" id="{77976F70-CF94-6F21-3082-CD4802763766}"/>
              </a:ext>
            </a:extLst>
          </p:cNvPr>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a:xfrm>
            <a:off x="1606036" y="1993476"/>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pic>
      <p:pic>
        <p:nvPicPr>
          <p:cNvPr id="82" name="Picture Placeholder 121" descr="A picture containing logo&#10;&#10;Description automatically generated">
            <a:extLst>
              <a:ext uri="{FF2B5EF4-FFF2-40B4-BE49-F238E27FC236}">
                <a16:creationId xmlns:a16="http://schemas.microsoft.com/office/drawing/2014/main" id="{4FF5164C-BC4A-5270-13D2-B1AE49A2F211}"/>
              </a:ext>
            </a:extLst>
          </p:cNvPr>
          <p:cNvPicPr>
            <a:picLocks noChangeAspect="1"/>
          </p:cNvPicPr>
          <p:nvPr/>
        </p:nvPicPr>
        <p:blipFill>
          <a:blip r:embed="rId11" cstate="hqprint">
            <a:extLst>
              <a:ext uri="{28A0092B-C50C-407E-A947-70E740481C1C}">
                <a14:useLocalDpi xmlns:a14="http://schemas.microsoft.com/office/drawing/2010/main"/>
              </a:ext>
            </a:extLst>
          </a:blip>
          <a:srcRect/>
          <a:stretch>
            <a:fillRect/>
          </a:stretch>
        </p:blipFill>
        <p:spPr>
          <a:xfrm>
            <a:off x="7610596" y="1993476"/>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pic>
      <p:pic>
        <p:nvPicPr>
          <p:cNvPr id="83" name="Picture Placeholder 123" descr="A picture containing logo&#10;&#10;Description automatically generated">
            <a:extLst>
              <a:ext uri="{FF2B5EF4-FFF2-40B4-BE49-F238E27FC236}">
                <a16:creationId xmlns:a16="http://schemas.microsoft.com/office/drawing/2014/main" id="{26E52713-740F-B9FC-0A5D-1383526B6874}"/>
              </a:ext>
            </a:extLst>
          </p:cNvPr>
          <p:cNvPicPr>
            <a:picLocks noChangeAspect="1"/>
          </p:cNvPicPr>
          <p:nvPr/>
        </p:nvPicPr>
        <p:blipFill>
          <a:blip r:embed="rId12" cstate="hqprint">
            <a:extLst>
              <a:ext uri="{28A0092B-C50C-407E-A947-70E740481C1C}">
                <a14:useLocalDpi xmlns:a14="http://schemas.microsoft.com/office/drawing/2010/main"/>
              </a:ext>
            </a:extLst>
          </a:blip>
          <a:srcRect/>
          <a:stretch>
            <a:fillRect/>
          </a:stretch>
        </p:blipFill>
        <p:spPr>
          <a:xfrm>
            <a:off x="9612117" y="1993477"/>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pic>
      <p:pic>
        <p:nvPicPr>
          <p:cNvPr id="84" name="Picture Placeholder 125" descr="Shape&#10;&#10;Description automatically generated">
            <a:extLst>
              <a:ext uri="{FF2B5EF4-FFF2-40B4-BE49-F238E27FC236}">
                <a16:creationId xmlns:a16="http://schemas.microsoft.com/office/drawing/2014/main" id="{4A5E67AE-E219-2C59-536A-455903C834E2}"/>
              </a:ext>
            </a:extLst>
          </p:cNvPr>
          <p:cNvPicPr>
            <a:picLocks noChangeAspect="1"/>
          </p:cNvPicPr>
          <p:nvPr/>
        </p:nvPicPr>
        <p:blipFill>
          <a:blip r:embed="rId13" cstate="hqprint">
            <a:extLst>
              <a:ext uri="{28A0092B-C50C-407E-A947-70E740481C1C}">
                <a14:useLocalDpi xmlns:a14="http://schemas.microsoft.com/office/drawing/2010/main"/>
              </a:ext>
            </a:extLst>
          </a:blip>
          <a:srcRect/>
          <a:stretch>
            <a:fillRect/>
          </a:stretch>
        </p:blipFill>
        <p:spPr>
          <a:xfrm>
            <a:off x="11585907" y="1993476"/>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pic>
      <p:pic>
        <p:nvPicPr>
          <p:cNvPr id="85" name="Picture Placeholder 1023" descr="A picture containing text, nature, sunset, dark&#10;&#10;Description automatically generated">
            <a:extLst>
              <a:ext uri="{FF2B5EF4-FFF2-40B4-BE49-F238E27FC236}">
                <a16:creationId xmlns:a16="http://schemas.microsoft.com/office/drawing/2014/main" id="{83CF2345-2EA3-945D-B619-D297C7742B83}"/>
              </a:ext>
            </a:extLst>
          </p:cNvPr>
          <p:cNvPicPr>
            <a:picLocks noChangeAspect="1"/>
          </p:cNvPicPr>
          <p:nvPr/>
        </p:nvPicPr>
        <p:blipFill>
          <a:blip r:embed="rId14" cstate="hqprint">
            <a:extLst>
              <a:ext uri="{28A0092B-C50C-407E-A947-70E740481C1C}">
                <a14:useLocalDpi xmlns:a14="http://schemas.microsoft.com/office/drawing/2010/main"/>
              </a:ext>
            </a:extLst>
          </a:blip>
          <a:srcRect/>
          <a:stretch>
            <a:fillRect/>
          </a:stretch>
        </p:blipFill>
        <p:spPr>
          <a:xfrm>
            <a:off x="633217" y="3796877"/>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pic>
      <p:pic>
        <p:nvPicPr>
          <p:cNvPr id="86" name="Picture Placeholder 1026" descr="A picture containing text&#10;&#10;Description automatically generated">
            <a:extLst>
              <a:ext uri="{FF2B5EF4-FFF2-40B4-BE49-F238E27FC236}">
                <a16:creationId xmlns:a16="http://schemas.microsoft.com/office/drawing/2014/main" id="{47C6E2C8-99B1-BB81-68C0-E5BE4FE0CB2A}"/>
              </a:ext>
            </a:extLst>
          </p:cNvPr>
          <p:cNvPicPr>
            <a:picLocks noChangeAspect="1"/>
          </p:cNvPicPr>
          <p:nvPr/>
        </p:nvPicPr>
        <p:blipFill>
          <a:blip r:embed="rId15" cstate="hqprint">
            <a:extLst>
              <a:ext uri="{28A0092B-C50C-407E-A947-70E740481C1C}">
                <a14:useLocalDpi xmlns:a14="http://schemas.microsoft.com/office/drawing/2010/main"/>
              </a:ext>
            </a:extLst>
          </a:blip>
          <a:srcRect/>
          <a:stretch>
            <a:fillRect/>
          </a:stretch>
        </p:blipFill>
        <p:spPr>
          <a:xfrm>
            <a:off x="2755109" y="3796877"/>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pic>
      <p:pic>
        <p:nvPicPr>
          <p:cNvPr id="87" name="Picture Placeholder 1030" descr="A picture containing calendar&#10;&#10;Description automatically generated">
            <a:extLst>
              <a:ext uri="{FF2B5EF4-FFF2-40B4-BE49-F238E27FC236}">
                <a16:creationId xmlns:a16="http://schemas.microsoft.com/office/drawing/2014/main" id="{C7CE316B-45B6-1D7F-FA6D-39F2BA535525}"/>
              </a:ext>
            </a:extLst>
          </p:cNvPr>
          <p:cNvPicPr>
            <a:picLocks noChangeAspect="1"/>
          </p:cNvPicPr>
          <p:nvPr/>
        </p:nvPicPr>
        <p:blipFill>
          <a:blip r:embed="rId16" cstate="hqprint">
            <a:extLst>
              <a:ext uri="{28A0092B-C50C-407E-A947-70E740481C1C}">
                <a14:useLocalDpi xmlns:a14="http://schemas.microsoft.com/office/drawing/2010/main"/>
              </a:ext>
            </a:extLst>
          </a:blip>
          <a:srcRect/>
          <a:stretch>
            <a:fillRect/>
          </a:stretch>
        </p:blipFill>
        <p:spPr>
          <a:xfrm>
            <a:off x="4957314" y="3796876"/>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pic>
      <p:pic>
        <p:nvPicPr>
          <p:cNvPr id="88" name="Picture Placeholder 1034" descr="A picture containing text&#10;&#10;Description automatically generated">
            <a:extLst>
              <a:ext uri="{FF2B5EF4-FFF2-40B4-BE49-F238E27FC236}">
                <a16:creationId xmlns:a16="http://schemas.microsoft.com/office/drawing/2014/main" id="{A1050215-3ED2-BE84-8DC2-07E3F591E285}"/>
              </a:ext>
            </a:extLst>
          </p:cNvPr>
          <p:cNvPicPr>
            <a:picLocks noChangeAspect="1"/>
          </p:cNvPicPr>
          <p:nvPr/>
        </p:nvPicPr>
        <p:blipFill>
          <a:blip r:embed="rId17" cstate="hqprint">
            <a:extLst>
              <a:ext uri="{28A0092B-C50C-407E-A947-70E740481C1C}">
                <a14:useLocalDpi xmlns:a14="http://schemas.microsoft.com/office/drawing/2010/main"/>
              </a:ext>
            </a:extLst>
          </a:blip>
          <a:srcRect/>
          <a:stretch>
            <a:fillRect/>
          </a:stretch>
        </p:blipFill>
        <p:spPr>
          <a:xfrm>
            <a:off x="6998893" y="3796877"/>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pic>
      <p:pic>
        <p:nvPicPr>
          <p:cNvPr id="89" name="Picture Placeholder 1038" descr="A picture containing icon&#10;&#10;Description automatically generated">
            <a:extLst>
              <a:ext uri="{FF2B5EF4-FFF2-40B4-BE49-F238E27FC236}">
                <a16:creationId xmlns:a16="http://schemas.microsoft.com/office/drawing/2014/main" id="{AE0C4887-E250-A3C4-426E-962E20641547}"/>
              </a:ext>
            </a:extLst>
          </p:cNvPr>
          <p:cNvPicPr>
            <a:picLocks noChangeAspect="1"/>
          </p:cNvPicPr>
          <p:nvPr/>
        </p:nvPicPr>
        <p:blipFill>
          <a:blip r:embed="rId18" cstate="hqprint">
            <a:extLst>
              <a:ext uri="{28A0092B-C50C-407E-A947-70E740481C1C}">
                <a14:useLocalDpi xmlns:a14="http://schemas.microsoft.com/office/drawing/2010/main"/>
              </a:ext>
            </a:extLst>
          </a:blip>
          <a:srcRect/>
          <a:stretch>
            <a:fillRect/>
          </a:stretch>
        </p:blipFill>
        <p:spPr>
          <a:xfrm>
            <a:off x="9120784" y="3796877"/>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pic>
      <p:pic>
        <p:nvPicPr>
          <p:cNvPr id="90" name="Picture Placeholder 1040" descr="Logo&#10;&#10;Description automatically generated">
            <a:extLst>
              <a:ext uri="{FF2B5EF4-FFF2-40B4-BE49-F238E27FC236}">
                <a16:creationId xmlns:a16="http://schemas.microsoft.com/office/drawing/2014/main" id="{F47C671B-9D09-621D-3BDD-28BC8A38590D}"/>
              </a:ext>
            </a:extLst>
          </p:cNvPr>
          <p:cNvPicPr>
            <a:picLocks noChangeAspect="1"/>
          </p:cNvPicPr>
          <p:nvPr/>
        </p:nvPicPr>
        <p:blipFill>
          <a:blip r:embed="rId19" cstate="hqprint">
            <a:extLst>
              <a:ext uri="{28A0092B-C50C-407E-A947-70E740481C1C}">
                <a14:useLocalDpi xmlns:a14="http://schemas.microsoft.com/office/drawing/2010/main"/>
              </a:ext>
            </a:extLst>
          </a:blip>
          <a:srcRect/>
          <a:stretch>
            <a:fillRect/>
          </a:stretch>
        </p:blipFill>
        <p:spPr>
          <a:xfrm>
            <a:off x="11242674" y="3796875"/>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pic>
      <p:pic>
        <p:nvPicPr>
          <p:cNvPr id="91" name="Picture Placeholder 1050">
            <a:extLst>
              <a:ext uri="{FF2B5EF4-FFF2-40B4-BE49-F238E27FC236}">
                <a16:creationId xmlns:a16="http://schemas.microsoft.com/office/drawing/2014/main" id="{0ADEDA46-63AC-9A46-1202-9B9222998575}"/>
              </a:ext>
            </a:extLst>
          </p:cNvPr>
          <p:cNvPicPr>
            <a:picLocks noChangeAspect="1"/>
          </p:cNvPicPr>
          <p:nvPr/>
        </p:nvPicPr>
        <p:blipFill>
          <a:blip r:embed="rId20" cstate="hqprint">
            <a:extLst>
              <a:ext uri="{28A0092B-C50C-407E-A947-70E740481C1C}">
                <a14:useLocalDpi xmlns:a14="http://schemas.microsoft.com/office/drawing/2010/main"/>
              </a:ext>
            </a:extLst>
          </a:blip>
          <a:srcRect/>
          <a:stretch>
            <a:fillRect/>
          </a:stretch>
        </p:blipFill>
        <p:spPr>
          <a:xfrm>
            <a:off x="10239140" y="5600276"/>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pic>
      <p:pic>
        <p:nvPicPr>
          <p:cNvPr id="92" name="Picture Placeholder 1048" descr="A picture containing text, outdoor&#10;&#10;Description automatically generated">
            <a:extLst>
              <a:ext uri="{FF2B5EF4-FFF2-40B4-BE49-F238E27FC236}">
                <a16:creationId xmlns:a16="http://schemas.microsoft.com/office/drawing/2014/main" id="{25DA5EB2-E16F-764C-B2C9-D4D05EF01A97}"/>
              </a:ext>
            </a:extLst>
          </p:cNvPr>
          <p:cNvPicPr>
            <a:picLocks noChangeAspect="1"/>
          </p:cNvPicPr>
          <p:nvPr/>
        </p:nvPicPr>
        <p:blipFill>
          <a:blip r:embed="rId21" cstate="hqprint">
            <a:extLst>
              <a:ext uri="{28A0092B-C50C-407E-A947-70E740481C1C}">
                <a14:useLocalDpi xmlns:a14="http://schemas.microsoft.com/office/drawing/2010/main"/>
              </a:ext>
            </a:extLst>
          </a:blip>
          <a:srcRect/>
          <a:stretch>
            <a:fillRect/>
          </a:stretch>
        </p:blipFill>
        <p:spPr>
          <a:xfrm>
            <a:off x="8117249" y="5600276"/>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pic>
      <p:pic>
        <p:nvPicPr>
          <p:cNvPr id="93" name="Picture Placeholder 1046" descr="A group of people posing for a photo&#10;&#10;Description automatically generated with medium confidence">
            <a:extLst>
              <a:ext uri="{FF2B5EF4-FFF2-40B4-BE49-F238E27FC236}">
                <a16:creationId xmlns:a16="http://schemas.microsoft.com/office/drawing/2014/main" id="{5E2E3E89-ECD2-2409-0671-71DEA13860B9}"/>
              </a:ext>
            </a:extLst>
          </p:cNvPr>
          <p:cNvPicPr>
            <a:picLocks noChangeAspect="1"/>
          </p:cNvPicPr>
          <p:nvPr/>
        </p:nvPicPr>
        <p:blipFill>
          <a:blip r:embed="rId22" cstate="hqprint">
            <a:extLst>
              <a:ext uri="{28A0092B-C50C-407E-A947-70E740481C1C}">
                <a14:useLocalDpi xmlns:a14="http://schemas.microsoft.com/office/drawing/2010/main"/>
              </a:ext>
            </a:extLst>
          </a:blip>
          <a:srcRect/>
          <a:stretch>
            <a:fillRect/>
          </a:stretch>
        </p:blipFill>
        <p:spPr>
          <a:xfrm>
            <a:off x="5995356" y="5600277"/>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pic>
      <p:pic>
        <p:nvPicPr>
          <p:cNvPr id="94" name="Picture Placeholder 1044" descr="Logo&#10;&#10;Description automatically generated">
            <a:extLst>
              <a:ext uri="{FF2B5EF4-FFF2-40B4-BE49-F238E27FC236}">
                <a16:creationId xmlns:a16="http://schemas.microsoft.com/office/drawing/2014/main" id="{740CB522-3ED6-B88B-E9D9-8B044AC76BAF}"/>
              </a:ext>
            </a:extLst>
          </p:cNvPr>
          <p:cNvPicPr>
            <a:picLocks noChangeAspect="1"/>
          </p:cNvPicPr>
          <p:nvPr/>
        </p:nvPicPr>
        <p:blipFill>
          <a:blip r:embed="rId23" cstate="hqprint">
            <a:extLst>
              <a:ext uri="{28A0092B-C50C-407E-A947-70E740481C1C}">
                <a14:useLocalDpi xmlns:a14="http://schemas.microsoft.com/office/drawing/2010/main"/>
              </a:ext>
            </a:extLst>
          </a:blip>
          <a:srcRect/>
          <a:stretch>
            <a:fillRect/>
          </a:stretch>
        </p:blipFill>
        <p:spPr>
          <a:xfrm>
            <a:off x="3873465" y="5600277"/>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pic>
      <p:pic>
        <p:nvPicPr>
          <p:cNvPr id="95" name="Picture Placeholder 1042" descr="A picture containing posing&#10;&#10;Description automatically generated">
            <a:extLst>
              <a:ext uri="{FF2B5EF4-FFF2-40B4-BE49-F238E27FC236}">
                <a16:creationId xmlns:a16="http://schemas.microsoft.com/office/drawing/2014/main" id="{B5C503B0-F0D0-CDEC-213B-A83D0A5A0E70}"/>
              </a:ext>
            </a:extLst>
          </p:cNvPr>
          <p:cNvPicPr>
            <a:picLocks noChangeAspect="1"/>
          </p:cNvPicPr>
          <p:nvPr/>
        </p:nvPicPr>
        <p:blipFill>
          <a:blip r:embed="rId24" cstate="hqprint">
            <a:extLst>
              <a:ext uri="{28A0092B-C50C-407E-A947-70E740481C1C}">
                <a14:useLocalDpi xmlns:a14="http://schemas.microsoft.com/office/drawing/2010/main"/>
              </a:ext>
            </a:extLst>
          </a:blip>
          <a:srcRect/>
          <a:stretch>
            <a:fillRect/>
          </a:stretch>
        </p:blipFill>
        <p:spPr>
          <a:xfrm>
            <a:off x="1751573" y="5600277"/>
            <a:ext cx="1550247" cy="1550247"/>
          </a:xfrm>
          <a:custGeom>
            <a:avLst/>
            <a:gdLst>
              <a:gd name="connsiteX0" fmla="*/ 775123 w 1550247"/>
              <a:gd name="connsiteY0" fmla="*/ 0 h 1550247"/>
              <a:gd name="connsiteX1" fmla="*/ 1550247 w 1550247"/>
              <a:gd name="connsiteY1" fmla="*/ 775123 h 1550247"/>
              <a:gd name="connsiteX2" fmla="*/ 775123 w 1550247"/>
              <a:gd name="connsiteY2" fmla="*/ 1550247 h 1550247"/>
              <a:gd name="connsiteX3" fmla="*/ 0 w 1550247"/>
              <a:gd name="connsiteY3" fmla="*/ 775123 h 1550247"/>
              <a:gd name="connsiteX4" fmla="*/ 775123 w 1550247"/>
              <a:gd name="connsiteY4" fmla="*/ 0 h 15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247" h="1550247">
                <a:moveTo>
                  <a:pt x="775123" y="0"/>
                </a:moveTo>
                <a:cubicBezTo>
                  <a:pt x="1203212" y="0"/>
                  <a:pt x="1550247" y="347035"/>
                  <a:pt x="1550247" y="775123"/>
                </a:cubicBezTo>
                <a:cubicBezTo>
                  <a:pt x="1550247" y="1203212"/>
                  <a:pt x="1203212" y="1550247"/>
                  <a:pt x="775123" y="1550247"/>
                </a:cubicBezTo>
                <a:cubicBezTo>
                  <a:pt x="347035" y="1550247"/>
                  <a:pt x="0" y="1203212"/>
                  <a:pt x="0" y="775123"/>
                </a:cubicBezTo>
                <a:cubicBezTo>
                  <a:pt x="0" y="347035"/>
                  <a:pt x="347035" y="0"/>
                  <a:pt x="775123" y="0"/>
                </a:cubicBezTo>
                <a:close/>
              </a:path>
            </a:pathLst>
          </a:custGeom>
        </p:spPr>
      </p:pic>
    </p:spTree>
    <p:extLst>
      <p:ext uri="{BB962C8B-B14F-4D97-AF65-F5344CB8AC3E}">
        <p14:creationId xmlns:p14="http://schemas.microsoft.com/office/powerpoint/2010/main" val="1914861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39653115_7434180476670710_8905167894732409476_n">
            <a:hlinkClick r:id="" action="ppaction://media"/>
            <a:extLst>
              <a:ext uri="{FF2B5EF4-FFF2-40B4-BE49-F238E27FC236}">
                <a16:creationId xmlns:a16="http://schemas.microsoft.com/office/drawing/2014/main" id="{C0BB87AA-BE15-8EEC-B134-0DEF1AF689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14775" y="815975"/>
            <a:ext cx="7553325" cy="4873625"/>
          </a:xfrm>
          <a:prstGeom prst="rect">
            <a:avLst/>
          </a:prstGeom>
        </p:spPr>
      </p:pic>
    </p:spTree>
    <p:extLst>
      <p:ext uri="{BB962C8B-B14F-4D97-AF65-F5344CB8AC3E}">
        <p14:creationId xmlns:p14="http://schemas.microsoft.com/office/powerpoint/2010/main" val="176304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8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7CC23AC-6CE2-E980-4A92-81E9E7D28107}"/>
              </a:ext>
            </a:extLst>
          </p:cNvPr>
          <p:cNvPicPr>
            <a:picLocks noChangeAspect="1"/>
          </p:cNvPicPr>
          <p:nvPr/>
        </p:nvPicPr>
        <p:blipFill>
          <a:blip r:embed="rId2"/>
          <a:stretch>
            <a:fillRect/>
          </a:stretch>
        </p:blipFill>
        <p:spPr>
          <a:xfrm>
            <a:off x="0" y="0"/>
            <a:ext cx="12191999" cy="6858000"/>
          </a:xfrm>
          <a:prstGeom prst="rect">
            <a:avLst/>
          </a:prstGeom>
        </p:spPr>
      </p:pic>
      <p:sp>
        <p:nvSpPr>
          <p:cNvPr id="4" name="Rectangle: Rounded Corners 3">
            <a:extLst>
              <a:ext uri="{FF2B5EF4-FFF2-40B4-BE49-F238E27FC236}">
                <a16:creationId xmlns:a16="http://schemas.microsoft.com/office/drawing/2014/main" id="{B46601EC-BE21-D5BB-AC7B-E4CC9670F179}"/>
              </a:ext>
            </a:extLst>
          </p:cNvPr>
          <p:cNvSpPr/>
          <p:nvPr/>
        </p:nvSpPr>
        <p:spPr>
          <a:xfrm>
            <a:off x="2733197" y="469343"/>
            <a:ext cx="4172269" cy="688657"/>
          </a:xfrm>
          <a:prstGeom prst="roundRect">
            <a:avLst>
              <a:gd name="adj" fmla="val 50000"/>
            </a:avLst>
          </a:prstGeom>
          <a:noFill/>
          <a:ln>
            <a:solidFill>
              <a:srgbClr val="FF99C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9">
            <a:extLst>
              <a:ext uri="{FF2B5EF4-FFF2-40B4-BE49-F238E27FC236}">
                <a16:creationId xmlns:a16="http://schemas.microsoft.com/office/drawing/2014/main" id="{B2C83164-219A-A64C-3D98-980551FDA9D9}"/>
              </a:ext>
            </a:extLst>
          </p:cNvPr>
          <p:cNvSpPr txBox="1"/>
          <p:nvPr/>
        </p:nvSpPr>
        <p:spPr>
          <a:xfrm>
            <a:off x="3729930" y="499856"/>
            <a:ext cx="2178802" cy="500522"/>
          </a:xfrm>
          <a:prstGeom prst="rect">
            <a:avLst/>
          </a:prstGeom>
          <a:noFill/>
          <a:effectLst>
            <a:outerShdw blurRad="50800" dist="38100" dir="2700000" algn="tl" rotWithShape="0">
              <a:prstClr val="black">
                <a:alpha val="40000"/>
              </a:prstClr>
            </a:outerShdw>
          </a:effectLst>
        </p:spPr>
        <p:txBody>
          <a:bodyPr wrap="none" rtlCol="0">
            <a:spAutoFit/>
          </a:bodyPr>
          <a:lstStyle/>
          <a:p>
            <a:pPr>
              <a:lnSpc>
                <a:spcPct val="150000"/>
              </a:lnSpc>
            </a:pPr>
            <a:r>
              <a:rPr lang="en-IN" sz="2000" b="1" dirty="0">
                <a:solidFill>
                  <a:srgbClr val="FF99CC"/>
                </a:solidFill>
                <a:latin typeface="Algerian" panose="04020705040A02060702" pitchFamily="82" charset="0"/>
                <a:cs typeface="Roboto Serif SemiBold" pitchFamily="2" charset="0"/>
              </a:rPr>
              <a:t>Swot analysis </a:t>
            </a:r>
          </a:p>
        </p:txBody>
      </p:sp>
      <p:cxnSp>
        <p:nvCxnSpPr>
          <p:cNvPr id="6" name="Connecteur droit 5">
            <a:extLst>
              <a:ext uri="{FF2B5EF4-FFF2-40B4-BE49-F238E27FC236}">
                <a16:creationId xmlns:a16="http://schemas.microsoft.com/office/drawing/2014/main" id="{FC88DADA-ACB8-42BB-D4E5-B6EA02ECCF56}"/>
              </a:ext>
            </a:extLst>
          </p:cNvPr>
          <p:cNvCxnSpPr>
            <a:cxnSpLocks/>
          </p:cNvCxnSpPr>
          <p:nvPr/>
        </p:nvCxnSpPr>
        <p:spPr>
          <a:xfrm>
            <a:off x="4928594" y="1158000"/>
            <a:ext cx="0" cy="390525"/>
          </a:xfrm>
          <a:prstGeom prst="line">
            <a:avLst/>
          </a:prstGeom>
          <a:ln>
            <a:solidFill>
              <a:srgbClr val="FF99CC"/>
            </a:solidFill>
          </a:ln>
        </p:spPr>
        <p:style>
          <a:lnRef idx="3">
            <a:schemeClr val="dk1"/>
          </a:lnRef>
          <a:fillRef idx="0">
            <a:schemeClr val="dk1"/>
          </a:fillRef>
          <a:effectRef idx="2">
            <a:schemeClr val="dk1"/>
          </a:effectRef>
          <a:fontRef idx="minor">
            <a:schemeClr val="tx1"/>
          </a:fontRef>
        </p:style>
      </p:cxnSp>
      <p:cxnSp>
        <p:nvCxnSpPr>
          <p:cNvPr id="7" name="Connecteur droit 6">
            <a:extLst>
              <a:ext uri="{FF2B5EF4-FFF2-40B4-BE49-F238E27FC236}">
                <a16:creationId xmlns:a16="http://schemas.microsoft.com/office/drawing/2014/main" id="{368BFF0E-35AD-2CE8-2850-6B1525C0CE29}"/>
              </a:ext>
            </a:extLst>
          </p:cNvPr>
          <p:cNvCxnSpPr>
            <a:cxnSpLocks/>
          </p:cNvCxnSpPr>
          <p:nvPr/>
        </p:nvCxnSpPr>
        <p:spPr>
          <a:xfrm flipV="1">
            <a:off x="2211035" y="1548525"/>
            <a:ext cx="5216592" cy="9525"/>
          </a:xfrm>
          <a:prstGeom prst="line">
            <a:avLst/>
          </a:prstGeom>
          <a:ln>
            <a:solidFill>
              <a:srgbClr val="FF99CC"/>
            </a:solidFill>
          </a:ln>
        </p:spPr>
        <p:style>
          <a:lnRef idx="3">
            <a:schemeClr val="dk1"/>
          </a:lnRef>
          <a:fillRef idx="0">
            <a:schemeClr val="dk1"/>
          </a:fillRef>
          <a:effectRef idx="2">
            <a:schemeClr val="dk1"/>
          </a:effectRef>
          <a:fontRef idx="minor">
            <a:schemeClr val="tx1"/>
          </a:fontRef>
        </p:style>
      </p:cxnSp>
      <p:cxnSp>
        <p:nvCxnSpPr>
          <p:cNvPr id="8" name="Connecteur droit 7">
            <a:extLst>
              <a:ext uri="{FF2B5EF4-FFF2-40B4-BE49-F238E27FC236}">
                <a16:creationId xmlns:a16="http://schemas.microsoft.com/office/drawing/2014/main" id="{457500F8-E2BD-04D1-6017-89A1762DDCCE}"/>
              </a:ext>
            </a:extLst>
          </p:cNvPr>
          <p:cNvCxnSpPr>
            <a:cxnSpLocks/>
          </p:cNvCxnSpPr>
          <p:nvPr/>
        </p:nvCxnSpPr>
        <p:spPr>
          <a:xfrm>
            <a:off x="2211035" y="1558050"/>
            <a:ext cx="0" cy="390525"/>
          </a:xfrm>
          <a:prstGeom prst="line">
            <a:avLst/>
          </a:prstGeom>
          <a:ln>
            <a:solidFill>
              <a:srgbClr val="FF99CC"/>
            </a:solidFill>
          </a:ln>
        </p:spPr>
        <p:style>
          <a:lnRef idx="3">
            <a:schemeClr val="dk1"/>
          </a:lnRef>
          <a:fillRef idx="0">
            <a:schemeClr val="dk1"/>
          </a:fillRef>
          <a:effectRef idx="2">
            <a:schemeClr val="dk1"/>
          </a:effectRef>
          <a:fontRef idx="minor">
            <a:schemeClr val="tx1"/>
          </a:fontRef>
        </p:style>
      </p:cxnSp>
      <p:cxnSp>
        <p:nvCxnSpPr>
          <p:cNvPr id="9" name="Connecteur droit 8">
            <a:extLst>
              <a:ext uri="{FF2B5EF4-FFF2-40B4-BE49-F238E27FC236}">
                <a16:creationId xmlns:a16="http://schemas.microsoft.com/office/drawing/2014/main" id="{5510DDFC-2B13-BD57-04D1-4567F0903B78}"/>
              </a:ext>
            </a:extLst>
          </p:cNvPr>
          <p:cNvCxnSpPr>
            <a:cxnSpLocks/>
          </p:cNvCxnSpPr>
          <p:nvPr/>
        </p:nvCxnSpPr>
        <p:spPr>
          <a:xfrm>
            <a:off x="7427627" y="1548525"/>
            <a:ext cx="0" cy="390525"/>
          </a:xfrm>
          <a:prstGeom prst="line">
            <a:avLst/>
          </a:prstGeom>
          <a:ln>
            <a:solidFill>
              <a:srgbClr val="FF99CC"/>
            </a:solidFill>
          </a:ln>
        </p:spPr>
        <p:style>
          <a:lnRef idx="3">
            <a:schemeClr val="dk1"/>
          </a:lnRef>
          <a:fillRef idx="0">
            <a:schemeClr val="dk1"/>
          </a:fillRef>
          <a:effectRef idx="2">
            <a:schemeClr val="dk1"/>
          </a:effectRef>
          <a:fontRef idx="minor">
            <a:schemeClr val="tx1"/>
          </a:fontRef>
        </p:style>
      </p:cxnSp>
      <p:sp>
        <p:nvSpPr>
          <p:cNvPr id="10" name="Ellipse 9">
            <a:extLst>
              <a:ext uri="{FF2B5EF4-FFF2-40B4-BE49-F238E27FC236}">
                <a16:creationId xmlns:a16="http://schemas.microsoft.com/office/drawing/2014/main" id="{30DBE3A5-EC7E-7982-51B9-22C67557CC44}"/>
              </a:ext>
            </a:extLst>
          </p:cNvPr>
          <p:cNvSpPr/>
          <p:nvPr/>
        </p:nvSpPr>
        <p:spPr>
          <a:xfrm>
            <a:off x="-394330" y="-286680"/>
            <a:ext cx="2147389" cy="2073593"/>
          </a:xfrm>
          <a:prstGeom prst="ellipse">
            <a:avLst/>
          </a:prstGeom>
          <a:solidFill>
            <a:srgbClr val="CC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Espace réservé pour une image  6">
            <a:extLst>
              <a:ext uri="{FF2B5EF4-FFF2-40B4-BE49-F238E27FC236}">
                <a16:creationId xmlns:a16="http://schemas.microsoft.com/office/drawing/2014/main" id="{59434721-A373-FF7E-2CCC-FE339A499EFB}"/>
              </a:ext>
            </a:extLst>
          </p:cNvPr>
          <p:cNvPicPr>
            <a:picLocks noChangeAspect="1"/>
          </p:cNvPicPr>
          <p:nvPr/>
        </p:nvPicPr>
        <p:blipFill>
          <a:blip r:embed="rId3">
            <a:extLst>
              <a:ext uri="{28A0092B-C50C-407E-A947-70E740481C1C}">
                <a14:useLocalDpi xmlns:a14="http://schemas.microsoft.com/office/drawing/2010/main" val="0"/>
              </a:ext>
            </a:extLst>
          </a:blip>
          <a:srcRect l="21841" r="21841"/>
          <a:stretch>
            <a:fillRect/>
          </a:stretch>
        </p:blipFill>
        <p:spPr>
          <a:xfrm>
            <a:off x="-287997" y="-139817"/>
            <a:ext cx="1950991" cy="1883604"/>
          </a:xfrm>
          <a:prstGeom prst="ellipse">
            <a:avLst/>
          </a:prstGeom>
          <a:ln>
            <a:noFill/>
          </a:ln>
          <a:effectLst>
            <a:softEdge rad="112500"/>
          </a:effectLst>
        </p:spPr>
      </p:pic>
      <p:pic>
        <p:nvPicPr>
          <p:cNvPr id="12" name="Picture Placeholder 1035" descr="A blue and yellow toy&#10;&#10;Description automatically generated with low confidence">
            <a:extLst>
              <a:ext uri="{FF2B5EF4-FFF2-40B4-BE49-F238E27FC236}">
                <a16:creationId xmlns:a16="http://schemas.microsoft.com/office/drawing/2014/main" id="{782FAD10-B5E6-A12F-6C84-E3CB57A627B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8426" t="-4858"/>
          <a:stretch/>
        </p:blipFill>
        <p:spPr>
          <a:xfrm>
            <a:off x="-107490" y="5160718"/>
            <a:ext cx="1550247" cy="1550247"/>
          </a:xfrm>
          <a:prstGeom prst="rect">
            <a:avLst/>
          </a:prstGeom>
        </p:spPr>
      </p:pic>
      <p:sp>
        <p:nvSpPr>
          <p:cNvPr id="13" name="Rectangle : coins arrondis 12">
            <a:extLst>
              <a:ext uri="{FF2B5EF4-FFF2-40B4-BE49-F238E27FC236}">
                <a16:creationId xmlns:a16="http://schemas.microsoft.com/office/drawing/2014/main" id="{DAE87922-0409-76FC-DEDC-B54136010922}"/>
              </a:ext>
            </a:extLst>
          </p:cNvPr>
          <p:cNvSpPr/>
          <p:nvPr/>
        </p:nvSpPr>
        <p:spPr>
          <a:xfrm>
            <a:off x="1318846" y="1958100"/>
            <a:ext cx="1784377" cy="61912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ar-DZ" sz="2400" b="1" dirty="0">
                <a:solidFill>
                  <a:schemeClr val="accent1">
                    <a:lumMod val="60000"/>
                    <a:lumOff val="40000"/>
                  </a:schemeClr>
                </a:solidFill>
                <a:latin typeface="Aharoni" panose="02010803020104030203" pitchFamily="2" charset="-79"/>
              </a:rPr>
              <a:t>نقاط القوة </a:t>
            </a:r>
            <a:endParaRPr lang="en-US" sz="2400" b="1" dirty="0">
              <a:solidFill>
                <a:schemeClr val="accent1">
                  <a:lumMod val="60000"/>
                  <a:lumOff val="40000"/>
                </a:schemeClr>
              </a:solidFill>
              <a:latin typeface="Aharoni" panose="02010803020104030203" pitchFamily="2" charset="-79"/>
              <a:cs typeface="Aharoni" panose="02010803020104030203" pitchFamily="2" charset="-79"/>
            </a:endParaRPr>
          </a:p>
        </p:txBody>
      </p:sp>
      <p:sp>
        <p:nvSpPr>
          <p:cNvPr id="14" name="Rectangle : coins arrondis 13">
            <a:extLst>
              <a:ext uri="{FF2B5EF4-FFF2-40B4-BE49-F238E27FC236}">
                <a16:creationId xmlns:a16="http://schemas.microsoft.com/office/drawing/2014/main" id="{74392E32-251E-3E33-4FD8-ED2A307BA2FA}"/>
              </a:ext>
            </a:extLst>
          </p:cNvPr>
          <p:cNvSpPr/>
          <p:nvPr/>
        </p:nvSpPr>
        <p:spPr>
          <a:xfrm>
            <a:off x="602884" y="2791331"/>
            <a:ext cx="3216299" cy="227193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r>
              <a:rPr lang="ar-DZ" sz="2400" b="1" dirty="0">
                <a:solidFill>
                  <a:schemeClr val="accent1">
                    <a:lumMod val="60000"/>
                    <a:lumOff val="40000"/>
                  </a:schemeClr>
                </a:solidFill>
              </a:rPr>
              <a:t>الابتكار</a:t>
            </a:r>
            <a:r>
              <a:rPr lang="ar-DZ" b="1" dirty="0">
                <a:solidFill>
                  <a:srgbClr val="FF0000"/>
                </a:solidFill>
              </a:rPr>
              <a:t> </a:t>
            </a:r>
          </a:p>
          <a:p>
            <a:pPr marL="285750" indent="-285750" algn="ctr"/>
            <a:r>
              <a:rPr lang="ar-DZ" sz="2400" b="1" dirty="0">
                <a:solidFill>
                  <a:schemeClr val="accent1">
                    <a:lumMod val="60000"/>
                    <a:lumOff val="40000"/>
                  </a:schemeClr>
                </a:solidFill>
              </a:rPr>
              <a:t>توسيع  العلامة التجارية</a:t>
            </a:r>
          </a:p>
          <a:p>
            <a:pPr marL="285750" indent="-285750" algn="ctr"/>
            <a:r>
              <a:rPr lang="ar-DZ" sz="2400" b="1" dirty="0">
                <a:solidFill>
                  <a:schemeClr val="accent1">
                    <a:lumMod val="60000"/>
                    <a:lumOff val="40000"/>
                  </a:schemeClr>
                </a:solidFill>
              </a:rPr>
              <a:t>التنوع في المحتوى                    استراتيجية التسويق </a:t>
            </a:r>
            <a:br>
              <a:rPr lang="ar-DZ" sz="2400" b="1" dirty="0">
                <a:solidFill>
                  <a:schemeClr val="accent1">
                    <a:lumMod val="60000"/>
                    <a:lumOff val="40000"/>
                  </a:schemeClr>
                </a:solidFill>
              </a:rPr>
            </a:br>
            <a:r>
              <a:rPr lang="ar-DZ" sz="2400" b="1" dirty="0">
                <a:solidFill>
                  <a:schemeClr val="accent1">
                    <a:lumMod val="60000"/>
                    <a:lumOff val="40000"/>
                  </a:schemeClr>
                </a:solidFill>
              </a:rPr>
              <a:t>محفظة قوية </a:t>
            </a:r>
            <a:r>
              <a:rPr lang="fr-FR" sz="2400" b="1" dirty="0">
                <a:solidFill>
                  <a:schemeClr val="accent1">
                    <a:lumMod val="60000"/>
                    <a:lumOff val="40000"/>
                  </a:schemeClr>
                </a:solidFill>
              </a:rPr>
              <a:t>IP</a:t>
            </a:r>
            <a:endParaRPr lang="fr-FR" sz="2400" dirty="0">
              <a:solidFill>
                <a:schemeClr val="accent1">
                  <a:lumMod val="60000"/>
                  <a:lumOff val="40000"/>
                </a:schemeClr>
              </a:solidFill>
            </a:endParaRPr>
          </a:p>
        </p:txBody>
      </p:sp>
      <p:sp>
        <p:nvSpPr>
          <p:cNvPr id="15" name="Rectangle : coins arrondis 14">
            <a:extLst>
              <a:ext uri="{FF2B5EF4-FFF2-40B4-BE49-F238E27FC236}">
                <a16:creationId xmlns:a16="http://schemas.microsoft.com/office/drawing/2014/main" id="{1037C573-92A4-0CE7-1757-1F3E3B81EBEA}"/>
              </a:ext>
            </a:extLst>
          </p:cNvPr>
          <p:cNvSpPr/>
          <p:nvPr/>
        </p:nvSpPr>
        <p:spPr>
          <a:xfrm>
            <a:off x="1318846" y="1979559"/>
            <a:ext cx="1784377" cy="61912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800" b="1" dirty="0">
                <a:solidFill>
                  <a:schemeClr val="accent1">
                    <a:lumMod val="60000"/>
                    <a:lumOff val="40000"/>
                  </a:schemeClr>
                </a:solidFill>
                <a:latin typeface="Montserrat" panose="00000500000000000000" pitchFamily="2" charset="0"/>
                <a:cs typeface="Roboto Serif SemiBold" pitchFamily="2" charset="0"/>
              </a:rPr>
              <a:t>الفرص</a:t>
            </a:r>
            <a:endParaRPr lang="fr-FR" dirty="0">
              <a:solidFill>
                <a:schemeClr val="accent1">
                  <a:lumMod val="60000"/>
                  <a:lumOff val="40000"/>
                </a:schemeClr>
              </a:solidFill>
            </a:endParaRPr>
          </a:p>
        </p:txBody>
      </p:sp>
      <p:sp>
        <p:nvSpPr>
          <p:cNvPr id="16" name="Rectangle : coins arrondis 15">
            <a:extLst>
              <a:ext uri="{FF2B5EF4-FFF2-40B4-BE49-F238E27FC236}">
                <a16:creationId xmlns:a16="http://schemas.microsoft.com/office/drawing/2014/main" id="{9694C86C-18F3-7587-4AC9-4879EE87846D}"/>
              </a:ext>
            </a:extLst>
          </p:cNvPr>
          <p:cNvSpPr/>
          <p:nvPr/>
        </p:nvSpPr>
        <p:spPr>
          <a:xfrm>
            <a:off x="282720" y="2706525"/>
            <a:ext cx="4111993" cy="236398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400" b="1" dirty="0">
                <a:solidFill>
                  <a:schemeClr val="accent1">
                    <a:lumMod val="60000"/>
                    <a:lumOff val="40000"/>
                  </a:schemeClr>
                </a:solidFill>
              </a:rPr>
              <a:t>التوسع في الأسواق الجديدة     </a:t>
            </a:r>
            <a:endParaRPr lang="ar-DZ" sz="3600" b="1" dirty="0">
              <a:solidFill>
                <a:schemeClr val="accent1">
                  <a:lumMod val="60000"/>
                  <a:lumOff val="40000"/>
                </a:schemeClr>
              </a:solidFill>
            </a:endParaRPr>
          </a:p>
          <a:p>
            <a:pPr algn="ctr"/>
            <a:r>
              <a:rPr lang="ar-DZ" sz="2400" b="1" dirty="0">
                <a:solidFill>
                  <a:schemeClr val="accent1">
                    <a:lumMod val="60000"/>
                    <a:lumOff val="40000"/>
                  </a:schemeClr>
                </a:solidFill>
              </a:rPr>
              <a:t>التعاقد مع الشركات      </a:t>
            </a:r>
          </a:p>
          <a:p>
            <a:pPr algn="ctr"/>
            <a:r>
              <a:rPr lang="ar-DZ" sz="2400" b="1" dirty="0">
                <a:solidFill>
                  <a:schemeClr val="accent1">
                    <a:lumMod val="60000"/>
                    <a:lumOff val="40000"/>
                  </a:schemeClr>
                </a:solidFill>
              </a:rPr>
              <a:t> التكنولوجية للإعلام    </a:t>
            </a:r>
          </a:p>
          <a:p>
            <a:pPr algn="ctr"/>
            <a:r>
              <a:rPr lang="ar-DZ" sz="2400" b="1" dirty="0">
                <a:solidFill>
                  <a:schemeClr val="accent1">
                    <a:lumMod val="60000"/>
                    <a:lumOff val="40000"/>
                  </a:schemeClr>
                </a:solidFill>
              </a:rPr>
              <a:t>وسائل الاعلام الرقمية        </a:t>
            </a:r>
          </a:p>
          <a:p>
            <a:pPr algn="ctr"/>
            <a:r>
              <a:rPr lang="ar-DZ" sz="2400" b="1" dirty="0">
                <a:solidFill>
                  <a:schemeClr val="accent1">
                    <a:lumMod val="60000"/>
                    <a:lumOff val="40000"/>
                  </a:schemeClr>
                </a:solidFill>
              </a:rPr>
              <a:t>  عمليات الاستحواذ المحتملة     </a:t>
            </a:r>
          </a:p>
          <a:p>
            <a:pPr algn="ctr"/>
            <a:r>
              <a:rPr lang="ar-DZ" sz="2400" b="1" dirty="0">
                <a:solidFill>
                  <a:schemeClr val="accent1">
                    <a:lumMod val="60000"/>
                    <a:lumOff val="40000"/>
                  </a:schemeClr>
                </a:solidFill>
              </a:rPr>
              <a:t>توسع المنتزه الترفيهي</a:t>
            </a:r>
            <a:endParaRPr lang="fr-FR" sz="2400" dirty="0"/>
          </a:p>
        </p:txBody>
      </p:sp>
      <p:sp>
        <p:nvSpPr>
          <p:cNvPr id="17" name="Rectangle : coins arrondis 16">
            <a:extLst>
              <a:ext uri="{FF2B5EF4-FFF2-40B4-BE49-F238E27FC236}">
                <a16:creationId xmlns:a16="http://schemas.microsoft.com/office/drawing/2014/main" id="{7C318B14-660E-65EE-A14C-75B9BFFFB9FE}"/>
              </a:ext>
            </a:extLst>
          </p:cNvPr>
          <p:cNvSpPr/>
          <p:nvPr/>
        </p:nvSpPr>
        <p:spPr>
          <a:xfrm>
            <a:off x="6609538" y="1929580"/>
            <a:ext cx="1784377" cy="61912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spcBef>
                <a:spcPts val="600"/>
              </a:spcBef>
            </a:pPr>
            <a:r>
              <a:rPr lang="ar-DZ" sz="2400" b="1" dirty="0">
                <a:solidFill>
                  <a:schemeClr val="accent1">
                    <a:lumMod val="60000"/>
                    <a:lumOff val="40000"/>
                  </a:schemeClr>
                </a:solidFill>
                <a:latin typeface="Montserrat" panose="00000500000000000000" pitchFamily="2" charset="0"/>
              </a:rPr>
              <a:t>نقاط الضعف </a:t>
            </a:r>
            <a:endParaRPr lang="en-US" sz="2400" b="1" dirty="0">
              <a:solidFill>
                <a:schemeClr val="accent1">
                  <a:lumMod val="60000"/>
                  <a:lumOff val="40000"/>
                </a:schemeClr>
              </a:solidFill>
              <a:latin typeface="Montserrat" panose="00000500000000000000" pitchFamily="2" charset="0"/>
            </a:endParaRPr>
          </a:p>
        </p:txBody>
      </p:sp>
      <p:sp>
        <p:nvSpPr>
          <p:cNvPr id="18" name="Rectangle : coins arrondis 17">
            <a:extLst>
              <a:ext uri="{FF2B5EF4-FFF2-40B4-BE49-F238E27FC236}">
                <a16:creationId xmlns:a16="http://schemas.microsoft.com/office/drawing/2014/main" id="{95A94AB1-BE08-C581-1D07-787DBE1B1955}"/>
              </a:ext>
            </a:extLst>
          </p:cNvPr>
          <p:cNvSpPr/>
          <p:nvPr/>
        </p:nvSpPr>
        <p:spPr>
          <a:xfrm>
            <a:off x="5445731" y="2639193"/>
            <a:ext cx="4111993" cy="2363985"/>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400" b="1" dirty="0">
                <a:solidFill>
                  <a:schemeClr val="accent1">
                    <a:lumMod val="60000"/>
                    <a:lumOff val="40000"/>
                  </a:schemeClr>
                </a:solidFill>
              </a:rPr>
              <a:t>التبعية على بعض الفروع  </a:t>
            </a:r>
          </a:p>
          <a:p>
            <a:pPr algn="ctr"/>
            <a:r>
              <a:rPr lang="ar-DZ" sz="2400" b="1" dirty="0">
                <a:solidFill>
                  <a:schemeClr val="accent1">
                    <a:lumMod val="60000"/>
                    <a:lumOff val="40000"/>
                  </a:schemeClr>
                </a:solidFill>
              </a:rPr>
              <a:t>  المنافسة الشديدة </a:t>
            </a:r>
          </a:p>
          <a:p>
            <a:pPr algn="ctr"/>
            <a:r>
              <a:rPr lang="ar-DZ" sz="2400" b="1" dirty="0" err="1">
                <a:solidFill>
                  <a:schemeClr val="accent1">
                    <a:lumMod val="60000"/>
                    <a:lumOff val="40000"/>
                  </a:schemeClr>
                </a:solidFill>
              </a:rPr>
              <a:t>التواترات</a:t>
            </a:r>
            <a:r>
              <a:rPr lang="ar-DZ" sz="2400" b="1" dirty="0">
                <a:solidFill>
                  <a:schemeClr val="accent1">
                    <a:lumMod val="60000"/>
                    <a:lumOff val="40000"/>
                  </a:schemeClr>
                </a:solidFill>
              </a:rPr>
              <a:t> المثالية </a:t>
            </a:r>
          </a:p>
          <a:p>
            <a:pPr algn="ctr"/>
            <a:r>
              <a:rPr lang="ar-DZ" sz="2400" b="1" dirty="0">
                <a:solidFill>
                  <a:schemeClr val="accent1">
                    <a:lumMod val="60000"/>
                    <a:lumOff val="40000"/>
                  </a:schemeClr>
                </a:solidFill>
              </a:rPr>
              <a:t>   الاعتماد على الامتيازات المحددة</a:t>
            </a:r>
          </a:p>
          <a:p>
            <a:pPr algn="ctr"/>
            <a:r>
              <a:rPr lang="ar-DZ" sz="2400" b="1" dirty="0">
                <a:solidFill>
                  <a:schemeClr val="accent1">
                    <a:lumMod val="60000"/>
                    <a:lumOff val="40000"/>
                  </a:schemeClr>
                </a:solidFill>
              </a:rPr>
              <a:t>محدودية التنوع الجغرافي  </a:t>
            </a:r>
            <a:endParaRPr lang="fr-FR" sz="2400" b="1" dirty="0">
              <a:solidFill>
                <a:schemeClr val="accent1">
                  <a:lumMod val="60000"/>
                  <a:lumOff val="40000"/>
                </a:schemeClr>
              </a:solidFill>
            </a:endParaRPr>
          </a:p>
        </p:txBody>
      </p:sp>
      <p:sp>
        <p:nvSpPr>
          <p:cNvPr id="19" name="Rectangle : coins arrondis 18">
            <a:extLst>
              <a:ext uri="{FF2B5EF4-FFF2-40B4-BE49-F238E27FC236}">
                <a16:creationId xmlns:a16="http://schemas.microsoft.com/office/drawing/2014/main" id="{218BB961-9B9C-D56F-B660-F6EEADF92388}"/>
              </a:ext>
            </a:extLst>
          </p:cNvPr>
          <p:cNvSpPr/>
          <p:nvPr/>
        </p:nvSpPr>
        <p:spPr>
          <a:xfrm>
            <a:off x="6609537" y="1906480"/>
            <a:ext cx="1784377" cy="61912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ar-DZ" sz="2400" b="1" dirty="0">
                <a:solidFill>
                  <a:schemeClr val="accent1">
                    <a:lumMod val="60000"/>
                    <a:lumOff val="40000"/>
                  </a:schemeClr>
                </a:solidFill>
                <a:latin typeface="Montserrat" panose="00000500000000000000" pitchFamily="2" charset="0"/>
              </a:rPr>
              <a:t>التهديدات</a:t>
            </a:r>
            <a:r>
              <a:rPr lang="ar-DZ" sz="2000" b="1" dirty="0">
                <a:solidFill>
                  <a:srgbClr val="FFFF00"/>
                </a:solidFill>
                <a:latin typeface="Montserrat" panose="00000500000000000000" pitchFamily="2" charset="0"/>
              </a:rPr>
              <a:t> </a:t>
            </a:r>
            <a:endParaRPr lang="en-US" sz="2000" b="1" dirty="0">
              <a:solidFill>
                <a:srgbClr val="FFFF00"/>
              </a:solidFill>
              <a:latin typeface="Montserrat" panose="00000500000000000000" pitchFamily="2" charset="0"/>
            </a:endParaRPr>
          </a:p>
        </p:txBody>
      </p:sp>
      <p:sp>
        <p:nvSpPr>
          <p:cNvPr id="20" name="Rectangle : coins arrondis 19">
            <a:extLst>
              <a:ext uri="{FF2B5EF4-FFF2-40B4-BE49-F238E27FC236}">
                <a16:creationId xmlns:a16="http://schemas.microsoft.com/office/drawing/2014/main" id="{F7425997-8E48-9733-C594-6B25BDFC03F2}"/>
              </a:ext>
            </a:extLst>
          </p:cNvPr>
          <p:cNvSpPr/>
          <p:nvPr/>
        </p:nvSpPr>
        <p:spPr>
          <a:xfrm>
            <a:off x="5465736" y="2599227"/>
            <a:ext cx="4071978" cy="249260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2400" b="1" dirty="0">
                <a:solidFill>
                  <a:schemeClr val="accent1">
                    <a:lumMod val="60000"/>
                    <a:lumOff val="40000"/>
                  </a:schemeClr>
                </a:solidFill>
              </a:rPr>
              <a:t>التحديات التكنولوجية</a:t>
            </a:r>
            <a:endParaRPr lang="ar-DZ" sz="2800" b="1" dirty="0">
              <a:solidFill>
                <a:schemeClr val="accent1">
                  <a:lumMod val="60000"/>
                  <a:lumOff val="40000"/>
                </a:schemeClr>
              </a:solidFill>
            </a:endParaRPr>
          </a:p>
          <a:p>
            <a:pPr algn="ctr"/>
            <a:r>
              <a:rPr lang="ar-DZ" sz="2400" b="1" dirty="0">
                <a:solidFill>
                  <a:schemeClr val="accent1">
                    <a:lumMod val="60000"/>
                    <a:lumOff val="40000"/>
                  </a:schemeClr>
                </a:solidFill>
              </a:rPr>
              <a:t>المنافسة الشديدة </a:t>
            </a:r>
          </a:p>
          <a:p>
            <a:pPr algn="ctr"/>
            <a:r>
              <a:rPr lang="ar-DZ" sz="2400" b="1" dirty="0">
                <a:solidFill>
                  <a:schemeClr val="accent1">
                    <a:lumMod val="60000"/>
                    <a:lumOff val="40000"/>
                  </a:schemeClr>
                </a:solidFill>
              </a:rPr>
              <a:t>التغيرات في </a:t>
            </a:r>
            <a:r>
              <a:rPr lang="ar-DZ" sz="2400" b="1" dirty="0" err="1">
                <a:solidFill>
                  <a:schemeClr val="accent1">
                    <a:lumMod val="60000"/>
                    <a:lumOff val="40000"/>
                  </a:schemeClr>
                </a:solidFill>
              </a:rPr>
              <a:t>السلوكات</a:t>
            </a:r>
            <a:r>
              <a:rPr lang="ar-DZ" sz="2400" b="1" dirty="0">
                <a:solidFill>
                  <a:schemeClr val="accent1">
                    <a:lumMod val="60000"/>
                    <a:lumOff val="40000"/>
                  </a:schemeClr>
                </a:solidFill>
              </a:rPr>
              <a:t> التجارية   </a:t>
            </a:r>
          </a:p>
          <a:p>
            <a:pPr algn="ctr"/>
            <a:r>
              <a:rPr lang="ar-DZ" sz="2400" b="1" dirty="0">
                <a:solidFill>
                  <a:schemeClr val="accent1">
                    <a:lumMod val="60000"/>
                    <a:lumOff val="40000"/>
                  </a:schemeClr>
                </a:solidFill>
              </a:rPr>
              <a:t>        الضغط الأخلاقي و الاجتماعي </a:t>
            </a:r>
          </a:p>
          <a:p>
            <a:pPr algn="ctr"/>
            <a:r>
              <a:rPr lang="ar-DZ" sz="2400" b="1" dirty="0">
                <a:solidFill>
                  <a:schemeClr val="accent1">
                    <a:lumMod val="60000"/>
                    <a:lumOff val="40000"/>
                  </a:schemeClr>
                </a:solidFill>
              </a:rPr>
              <a:t>تحديات صناعة السين</a:t>
            </a:r>
            <a:r>
              <a:rPr lang="ar-DZ" sz="2000" b="1" dirty="0">
                <a:solidFill>
                  <a:schemeClr val="accent1">
                    <a:lumMod val="60000"/>
                    <a:lumOff val="40000"/>
                  </a:schemeClr>
                </a:solidFill>
              </a:rPr>
              <a:t>ما  </a:t>
            </a:r>
          </a:p>
        </p:txBody>
      </p:sp>
    </p:spTree>
    <p:extLst>
      <p:ext uri="{BB962C8B-B14F-4D97-AF65-F5344CB8AC3E}">
        <p14:creationId xmlns:p14="http://schemas.microsoft.com/office/powerpoint/2010/main" val="518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Lst>
  </p:timing>
</p:sld>
</file>

<file path=ppt/theme/theme1.xml><?xml version="1.0" encoding="utf-8"?>
<a:theme xmlns:a="http://schemas.openxmlformats.org/drawingml/2006/main" name="Office Theme">
  <a:themeElements>
    <a:clrScheme name="Custom 738">
      <a:dk1>
        <a:sysClr val="windowText" lastClr="000000"/>
      </a:dk1>
      <a:lt1>
        <a:sysClr val="window" lastClr="FFFFFF"/>
      </a:lt1>
      <a:dk2>
        <a:srgbClr val="44546A"/>
      </a:dk2>
      <a:lt2>
        <a:srgbClr val="E7E6E6"/>
      </a:lt2>
      <a:accent1>
        <a:srgbClr val="10298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738">
      <a:dk1>
        <a:sysClr val="windowText" lastClr="000000"/>
      </a:dk1>
      <a:lt1>
        <a:sysClr val="window" lastClr="FFFFFF"/>
      </a:lt1>
      <a:dk2>
        <a:srgbClr val="44546A"/>
      </a:dk2>
      <a:lt2>
        <a:srgbClr val="E7E6E6"/>
      </a:lt2>
      <a:accent1>
        <a:srgbClr val="10298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738">
      <a:dk1>
        <a:sysClr val="windowText" lastClr="000000"/>
      </a:dk1>
      <a:lt1>
        <a:sysClr val="window" lastClr="FFFFFF"/>
      </a:lt1>
      <a:dk2>
        <a:srgbClr val="44546A"/>
      </a:dk2>
      <a:lt2>
        <a:srgbClr val="E7E6E6"/>
      </a:lt2>
      <a:accent1>
        <a:srgbClr val="10298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1041</TotalTime>
  <Words>1485</Words>
  <Application>Microsoft Office PowerPoint</Application>
  <PresentationFormat>Grand écran</PresentationFormat>
  <Paragraphs>145</Paragraphs>
  <Slides>14</Slides>
  <Notes>0</Notes>
  <HiddenSlides>0</HiddenSlides>
  <MMClips>1</MMClips>
  <ScaleCrop>false</ScaleCrop>
  <HeadingPairs>
    <vt:vector size="6" baseType="variant">
      <vt:variant>
        <vt:lpstr>Polices utilisées</vt:lpstr>
      </vt:variant>
      <vt:variant>
        <vt:i4>12</vt:i4>
      </vt:variant>
      <vt:variant>
        <vt:lpstr>Thème</vt:lpstr>
      </vt:variant>
      <vt:variant>
        <vt:i4>3</vt:i4>
      </vt:variant>
      <vt:variant>
        <vt:lpstr>Titres des diapositives</vt:lpstr>
      </vt:variant>
      <vt:variant>
        <vt:i4>14</vt:i4>
      </vt:variant>
    </vt:vector>
  </HeadingPairs>
  <TitlesOfParts>
    <vt:vector size="29" baseType="lpstr">
      <vt:lpstr>__fkGroteskNeue_a82850</vt:lpstr>
      <vt:lpstr>Agency FB</vt:lpstr>
      <vt:lpstr>Aharoni</vt:lpstr>
      <vt:lpstr>Algerian</vt:lpstr>
      <vt:lpstr>Arial</vt:lpstr>
      <vt:lpstr>Calibri</vt:lpstr>
      <vt:lpstr>Calibri Light</vt:lpstr>
      <vt:lpstr>LORA</vt:lpstr>
      <vt:lpstr>LORA</vt:lpstr>
      <vt:lpstr>Montserrat</vt:lpstr>
      <vt:lpstr>New Walt Disney Font</vt:lpstr>
      <vt:lpstr>Segoe UI Historic</vt:lpstr>
      <vt:lpstr>Office Theme</vt:lpstr>
      <vt:lpstr>1_Office Theme</vt:lpstr>
      <vt:lpstr>2_Office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Deckzi Solutions</dc:creator>
  <cp:lastModifiedBy>selma belerhmi</cp:lastModifiedBy>
  <cp:revision>33</cp:revision>
  <dcterms:created xsi:type="dcterms:W3CDTF">2023-06-19T05:36:49Z</dcterms:created>
  <dcterms:modified xsi:type="dcterms:W3CDTF">2024-04-21T19:07:48Z</dcterms:modified>
</cp:coreProperties>
</file>